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27"/>
  </p:notesMasterIdLst>
  <p:sldIdLst>
    <p:sldId id="282" r:id="rId2"/>
    <p:sldId id="292" r:id="rId3"/>
    <p:sldId id="294" r:id="rId4"/>
    <p:sldId id="295" r:id="rId5"/>
    <p:sldId id="293" r:id="rId6"/>
    <p:sldId id="285" r:id="rId7"/>
    <p:sldId id="296" r:id="rId8"/>
    <p:sldId id="297" r:id="rId9"/>
    <p:sldId id="286" r:id="rId10"/>
    <p:sldId id="298" r:id="rId11"/>
    <p:sldId id="299" r:id="rId12"/>
    <p:sldId id="300" r:id="rId13"/>
    <p:sldId id="301" r:id="rId14"/>
    <p:sldId id="303" r:id="rId15"/>
    <p:sldId id="302" r:id="rId16"/>
    <p:sldId id="304" r:id="rId17"/>
    <p:sldId id="305" r:id="rId18"/>
    <p:sldId id="287" r:id="rId19"/>
    <p:sldId id="288" r:id="rId20"/>
    <p:sldId id="289" r:id="rId21"/>
    <p:sldId id="290" r:id="rId22"/>
    <p:sldId id="291" r:id="rId23"/>
    <p:sldId id="275" r:id="rId24"/>
    <p:sldId id="307" r:id="rId25"/>
    <p:sldId id="30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A7A"/>
    <a:srgbClr val="636462"/>
    <a:srgbClr val="007698"/>
    <a:srgbClr val="E05439"/>
    <a:srgbClr val="003A65"/>
    <a:srgbClr val="5D9FCA"/>
    <a:srgbClr val="BBD236"/>
    <a:srgbClr val="006B85"/>
    <a:srgbClr val="D3562A"/>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7"/>
    <p:restoredTop sz="75459" autoAdjust="0"/>
  </p:normalViewPr>
  <p:slideViewPr>
    <p:cSldViewPr snapToGrid="0" snapToObjects="1">
      <p:cViewPr>
        <p:scale>
          <a:sx n="62" d="100"/>
          <a:sy n="62" d="100"/>
        </p:scale>
        <p:origin x="1387"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ngelsrud" userId="8d1914bcf7254902" providerId="LiveId" clId="{8A8E07A7-C621-4375-A36E-D86C1803E76E}"/>
    <pc:docChg chg="undo custSel addSld delSld modSld">
      <pc:chgData name="Aaron Engelsrud" userId="8d1914bcf7254902" providerId="LiveId" clId="{8A8E07A7-C621-4375-A36E-D86C1803E76E}" dt="2019-06-30T21:56:18.125" v="409" actId="2696"/>
      <pc:docMkLst>
        <pc:docMk/>
      </pc:docMkLst>
      <pc:sldChg chg="modSp del">
        <pc:chgData name="Aaron Engelsrud" userId="8d1914bcf7254902" providerId="LiveId" clId="{8A8E07A7-C621-4375-A36E-D86C1803E76E}" dt="2019-06-30T21:52:48.236" v="256" actId="2696"/>
        <pc:sldMkLst>
          <pc:docMk/>
          <pc:sldMk cId="1656473215" sldId="269"/>
        </pc:sldMkLst>
        <pc:spChg chg="mod">
          <ac:chgData name="Aaron Engelsrud" userId="8d1914bcf7254902" providerId="LiveId" clId="{8A8E07A7-C621-4375-A36E-D86C1803E76E}" dt="2019-06-30T21:44:50.266" v="11" actId="27636"/>
          <ac:spMkLst>
            <pc:docMk/>
            <pc:sldMk cId="1656473215" sldId="269"/>
            <ac:spMk id="3" creationId="{00000000-0000-0000-0000-000000000000}"/>
          </ac:spMkLst>
        </pc:spChg>
      </pc:sldChg>
      <pc:sldChg chg="addSp modSp">
        <pc:chgData name="Aaron Engelsrud" userId="8d1914bcf7254902" providerId="LiveId" clId="{8A8E07A7-C621-4375-A36E-D86C1803E76E}" dt="2019-06-30T21:52:09.786" v="254"/>
        <pc:sldMkLst>
          <pc:docMk/>
          <pc:sldMk cId="1118545521" sldId="275"/>
        </pc:sldMkLst>
        <pc:spChg chg="add mod">
          <ac:chgData name="Aaron Engelsrud" userId="8d1914bcf7254902" providerId="LiveId" clId="{8A8E07A7-C621-4375-A36E-D86C1803E76E}" dt="2019-06-30T21:52:09.786" v="254"/>
          <ac:spMkLst>
            <pc:docMk/>
            <pc:sldMk cId="1118545521" sldId="275"/>
            <ac:spMk id="2" creationId="{F10F9D40-8D81-44AC-BF98-A23483C41B1B}"/>
          </ac:spMkLst>
        </pc:spChg>
      </pc:sldChg>
      <pc:sldChg chg="addSp delSp modSp">
        <pc:chgData name="Aaron Engelsrud" userId="8d1914bcf7254902" providerId="LiveId" clId="{8A8E07A7-C621-4375-A36E-D86C1803E76E}" dt="2019-06-30T21:46:59.067" v="84" actId="478"/>
        <pc:sldMkLst>
          <pc:docMk/>
          <pc:sldMk cId="296921661" sldId="282"/>
        </pc:sldMkLst>
        <pc:spChg chg="del">
          <ac:chgData name="Aaron Engelsrud" userId="8d1914bcf7254902" providerId="LiveId" clId="{8A8E07A7-C621-4375-A36E-D86C1803E76E}" dt="2019-06-30T21:46:32.642" v="79" actId="478"/>
          <ac:spMkLst>
            <pc:docMk/>
            <pc:sldMk cId="296921661" sldId="282"/>
            <ac:spMk id="2" creationId="{00000000-0000-0000-0000-000000000000}"/>
          </ac:spMkLst>
        </pc:spChg>
        <pc:spChg chg="del mod">
          <ac:chgData name="Aaron Engelsrud" userId="8d1914bcf7254902" providerId="LiveId" clId="{8A8E07A7-C621-4375-A36E-D86C1803E76E}" dt="2019-06-30T21:46:13.201" v="77" actId="478"/>
          <ac:spMkLst>
            <pc:docMk/>
            <pc:sldMk cId="296921661" sldId="282"/>
            <ac:spMk id="3" creationId="{00000000-0000-0000-0000-000000000000}"/>
          </ac:spMkLst>
        </pc:spChg>
        <pc:spChg chg="del">
          <ac:chgData name="Aaron Engelsrud" userId="8d1914bcf7254902" providerId="LiveId" clId="{8A8E07A7-C621-4375-A36E-D86C1803E76E}" dt="2019-06-30T21:46:17.647" v="78" actId="478"/>
          <ac:spMkLst>
            <pc:docMk/>
            <pc:sldMk cId="296921661" sldId="282"/>
            <ac:spMk id="4" creationId="{00000000-0000-0000-0000-000000000000}"/>
          </ac:spMkLst>
        </pc:spChg>
        <pc:spChg chg="del mod">
          <ac:chgData name="Aaron Engelsrud" userId="8d1914bcf7254902" providerId="LiveId" clId="{8A8E07A7-C621-4375-A36E-D86C1803E76E}" dt="2019-06-30T21:46:59.067" v="84" actId="478"/>
          <ac:spMkLst>
            <pc:docMk/>
            <pc:sldMk cId="296921661" sldId="282"/>
            <ac:spMk id="5" creationId="{00000000-0000-0000-0000-000000000000}"/>
          </ac:spMkLst>
        </pc:spChg>
        <pc:spChg chg="mod">
          <ac:chgData name="Aaron Engelsrud" userId="8d1914bcf7254902" providerId="LiveId" clId="{8A8E07A7-C621-4375-A36E-D86C1803E76E}" dt="2019-06-30T21:45:31.548" v="16" actId="27636"/>
          <ac:spMkLst>
            <pc:docMk/>
            <pc:sldMk cId="296921661" sldId="282"/>
            <ac:spMk id="6" creationId="{00000000-0000-0000-0000-000000000000}"/>
          </ac:spMkLst>
        </pc:spChg>
        <pc:spChg chg="add mod">
          <ac:chgData name="Aaron Engelsrud" userId="8d1914bcf7254902" providerId="LiveId" clId="{8A8E07A7-C621-4375-A36E-D86C1803E76E}" dt="2019-06-30T21:46:44.973" v="82" actId="20577"/>
          <ac:spMkLst>
            <pc:docMk/>
            <pc:sldMk cId="296921661" sldId="282"/>
            <ac:spMk id="7" creationId="{4A18CDC5-BCC7-4F7C-8BDB-9E1F9DC9048B}"/>
          </ac:spMkLst>
        </pc:spChg>
        <pc:spChg chg="add mod">
          <ac:chgData name="Aaron Engelsrud" userId="8d1914bcf7254902" providerId="LiveId" clId="{8A8E07A7-C621-4375-A36E-D86C1803E76E}" dt="2019-06-30T21:46:48.681" v="83"/>
          <ac:spMkLst>
            <pc:docMk/>
            <pc:sldMk cId="296921661" sldId="282"/>
            <ac:spMk id="9" creationId="{8EC956E9-7D6A-4BDE-8508-AB62FE509331}"/>
          </ac:spMkLst>
        </pc:spChg>
      </pc:sldChg>
      <pc:sldChg chg="del">
        <pc:chgData name="Aaron Engelsrud" userId="8d1914bcf7254902" providerId="LiveId" clId="{8A8E07A7-C621-4375-A36E-D86C1803E76E}" dt="2019-06-30T21:56:18.124" v="408" actId="2696"/>
        <pc:sldMkLst>
          <pc:docMk/>
          <pc:sldMk cId="113568" sldId="283"/>
        </pc:sldMkLst>
      </pc:sldChg>
      <pc:sldChg chg="addSp modSp">
        <pc:chgData name="Aaron Engelsrud" userId="8d1914bcf7254902" providerId="LiveId" clId="{8A8E07A7-C621-4375-A36E-D86C1803E76E}" dt="2019-06-30T21:49:39.823" v="241"/>
        <pc:sldMkLst>
          <pc:docMk/>
          <pc:sldMk cId="3454713546" sldId="285"/>
        </pc:sldMkLst>
        <pc:spChg chg="add mod">
          <ac:chgData name="Aaron Engelsrud" userId="8d1914bcf7254902" providerId="LiveId" clId="{8A8E07A7-C621-4375-A36E-D86C1803E76E}" dt="2019-06-30T21:49:39.823" v="241"/>
          <ac:spMkLst>
            <pc:docMk/>
            <pc:sldMk cId="3454713546" sldId="285"/>
            <ac:spMk id="3" creationId="{3FE0F234-FDC1-4E0B-80AB-89E26E325A6F}"/>
          </ac:spMkLst>
        </pc:spChg>
      </pc:sldChg>
      <pc:sldChg chg="addSp modSp">
        <pc:chgData name="Aaron Engelsrud" userId="8d1914bcf7254902" providerId="LiveId" clId="{8A8E07A7-C621-4375-A36E-D86C1803E76E}" dt="2019-06-30T21:49:57.267" v="242"/>
        <pc:sldMkLst>
          <pc:docMk/>
          <pc:sldMk cId="1292528884" sldId="286"/>
        </pc:sldMkLst>
        <pc:spChg chg="add mod">
          <ac:chgData name="Aaron Engelsrud" userId="8d1914bcf7254902" providerId="LiveId" clId="{8A8E07A7-C621-4375-A36E-D86C1803E76E}" dt="2019-06-30T21:49:57.267" v="242"/>
          <ac:spMkLst>
            <pc:docMk/>
            <pc:sldMk cId="1292528884" sldId="286"/>
            <ac:spMk id="3" creationId="{9EFC46CF-A4A9-47BD-BF95-C22C2BFA3A10}"/>
          </ac:spMkLst>
        </pc:spChg>
      </pc:sldChg>
      <pc:sldChg chg="modSp">
        <pc:chgData name="Aaron Engelsrud" userId="8d1914bcf7254902" providerId="LiveId" clId="{8A8E07A7-C621-4375-A36E-D86C1803E76E}" dt="2019-06-30T21:51:24.656" v="249" actId="27636"/>
        <pc:sldMkLst>
          <pc:docMk/>
          <pc:sldMk cId="856210351" sldId="287"/>
        </pc:sldMkLst>
        <pc:spChg chg="mod">
          <ac:chgData name="Aaron Engelsrud" userId="8d1914bcf7254902" providerId="LiveId" clId="{8A8E07A7-C621-4375-A36E-D86C1803E76E}" dt="2019-06-30T21:51:24.656" v="249" actId="27636"/>
          <ac:spMkLst>
            <pc:docMk/>
            <pc:sldMk cId="856210351" sldId="287"/>
            <ac:spMk id="2" creationId="{C36A5242-B53A-4ECE-BFB1-0EE814B57B54}"/>
          </ac:spMkLst>
        </pc:spChg>
      </pc:sldChg>
      <pc:sldChg chg="modSp">
        <pc:chgData name="Aaron Engelsrud" userId="8d1914bcf7254902" providerId="LiveId" clId="{8A8E07A7-C621-4375-A36E-D86C1803E76E}" dt="2019-06-30T21:51:30.857" v="250" actId="27636"/>
        <pc:sldMkLst>
          <pc:docMk/>
          <pc:sldMk cId="834723923" sldId="288"/>
        </pc:sldMkLst>
        <pc:spChg chg="mod">
          <ac:chgData name="Aaron Engelsrud" userId="8d1914bcf7254902" providerId="LiveId" clId="{8A8E07A7-C621-4375-A36E-D86C1803E76E}" dt="2019-06-30T21:51:30.857" v="250" actId="27636"/>
          <ac:spMkLst>
            <pc:docMk/>
            <pc:sldMk cId="834723923" sldId="288"/>
            <ac:spMk id="2" creationId="{C36A5242-B53A-4ECE-BFB1-0EE814B57B54}"/>
          </ac:spMkLst>
        </pc:spChg>
      </pc:sldChg>
      <pc:sldChg chg="modSp">
        <pc:chgData name="Aaron Engelsrud" userId="8d1914bcf7254902" providerId="LiveId" clId="{8A8E07A7-C621-4375-A36E-D86C1803E76E}" dt="2019-06-30T21:51:42.307" v="251" actId="27636"/>
        <pc:sldMkLst>
          <pc:docMk/>
          <pc:sldMk cId="3539273464" sldId="289"/>
        </pc:sldMkLst>
        <pc:spChg chg="mod">
          <ac:chgData name="Aaron Engelsrud" userId="8d1914bcf7254902" providerId="LiveId" clId="{8A8E07A7-C621-4375-A36E-D86C1803E76E}" dt="2019-06-30T21:51:42.307" v="251" actId="27636"/>
          <ac:spMkLst>
            <pc:docMk/>
            <pc:sldMk cId="3539273464" sldId="289"/>
            <ac:spMk id="2" creationId="{C36A5242-B53A-4ECE-BFB1-0EE814B57B54}"/>
          </ac:spMkLst>
        </pc:spChg>
      </pc:sldChg>
      <pc:sldChg chg="modSp">
        <pc:chgData name="Aaron Engelsrud" userId="8d1914bcf7254902" providerId="LiveId" clId="{8A8E07A7-C621-4375-A36E-D86C1803E76E}" dt="2019-06-30T21:51:45.922" v="252" actId="27636"/>
        <pc:sldMkLst>
          <pc:docMk/>
          <pc:sldMk cId="1084819449" sldId="290"/>
        </pc:sldMkLst>
        <pc:spChg chg="mod">
          <ac:chgData name="Aaron Engelsrud" userId="8d1914bcf7254902" providerId="LiveId" clId="{8A8E07A7-C621-4375-A36E-D86C1803E76E}" dt="2019-06-30T21:51:45.922" v="252" actId="27636"/>
          <ac:spMkLst>
            <pc:docMk/>
            <pc:sldMk cId="1084819449" sldId="290"/>
            <ac:spMk id="2" creationId="{C36A5242-B53A-4ECE-BFB1-0EE814B57B54}"/>
          </ac:spMkLst>
        </pc:spChg>
      </pc:sldChg>
      <pc:sldChg chg="modSp">
        <pc:chgData name="Aaron Engelsrud" userId="8d1914bcf7254902" providerId="LiveId" clId="{8A8E07A7-C621-4375-A36E-D86C1803E76E}" dt="2019-06-30T21:51:54.516" v="253" actId="27636"/>
        <pc:sldMkLst>
          <pc:docMk/>
          <pc:sldMk cId="2463090648" sldId="291"/>
        </pc:sldMkLst>
        <pc:spChg chg="mod">
          <ac:chgData name="Aaron Engelsrud" userId="8d1914bcf7254902" providerId="LiveId" clId="{8A8E07A7-C621-4375-A36E-D86C1803E76E}" dt="2019-06-30T21:51:54.516" v="253" actId="27636"/>
          <ac:spMkLst>
            <pc:docMk/>
            <pc:sldMk cId="2463090648" sldId="291"/>
            <ac:spMk id="2" creationId="{C36A5242-B53A-4ECE-BFB1-0EE814B57B54}"/>
          </ac:spMkLst>
        </pc:spChg>
      </pc:sldChg>
      <pc:sldChg chg="addSp delSp modSp">
        <pc:chgData name="Aaron Engelsrud" userId="8d1914bcf7254902" providerId="LiveId" clId="{8A8E07A7-C621-4375-A36E-D86C1803E76E}" dt="2019-06-30T21:47:28.080" v="91" actId="14100"/>
        <pc:sldMkLst>
          <pc:docMk/>
          <pc:sldMk cId="595266450" sldId="292"/>
        </pc:sldMkLst>
        <pc:spChg chg="add del mod">
          <ac:chgData name="Aaron Engelsrud" userId="8d1914bcf7254902" providerId="LiveId" clId="{8A8E07A7-C621-4375-A36E-D86C1803E76E}" dt="2019-06-30T21:47:21.843" v="90" actId="478"/>
          <ac:spMkLst>
            <pc:docMk/>
            <pc:sldMk cId="595266450" sldId="292"/>
            <ac:spMk id="2" creationId="{A8730EC7-CC61-4239-9096-86FC33E5F4C8}"/>
          </ac:spMkLst>
        </pc:spChg>
        <pc:spChg chg="mod">
          <ac:chgData name="Aaron Engelsrud" userId="8d1914bcf7254902" providerId="LiveId" clId="{8A8E07A7-C621-4375-A36E-D86C1803E76E}" dt="2019-06-30T21:47:16.443" v="89" actId="27636"/>
          <ac:spMkLst>
            <pc:docMk/>
            <pc:sldMk cId="595266450" sldId="292"/>
            <ac:spMk id="3" creationId="{00000000-0000-0000-0000-000000000000}"/>
          </ac:spMkLst>
        </pc:spChg>
        <pc:picChg chg="mod">
          <ac:chgData name="Aaron Engelsrud" userId="8d1914bcf7254902" providerId="LiveId" clId="{8A8E07A7-C621-4375-A36E-D86C1803E76E}" dt="2019-06-30T21:47:28.080" v="91" actId="14100"/>
          <ac:picMkLst>
            <pc:docMk/>
            <pc:sldMk cId="595266450" sldId="292"/>
            <ac:picMk id="4" creationId="{00000000-0000-0000-0000-000000000000}"/>
          </ac:picMkLst>
        </pc:picChg>
      </pc:sldChg>
      <pc:sldChg chg="addSp delSp modSp">
        <pc:chgData name="Aaron Engelsrud" userId="8d1914bcf7254902" providerId="LiveId" clId="{8A8E07A7-C621-4375-A36E-D86C1803E76E}" dt="2019-06-30T21:48:57.327" v="240" actId="478"/>
        <pc:sldMkLst>
          <pc:docMk/>
          <pc:sldMk cId="2671076668" sldId="293"/>
        </pc:sldMkLst>
        <pc:spChg chg="add del mod">
          <ac:chgData name="Aaron Engelsrud" userId="8d1914bcf7254902" providerId="LiveId" clId="{8A8E07A7-C621-4375-A36E-D86C1803E76E}" dt="2019-06-30T21:48:53.794" v="239" actId="478"/>
          <ac:spMkLst>
            <pc:docMk/>
            <pc:sldMk cId="2671076668" sldId="293"/>
            <ac:spMk id="2" creationId="{70D5F01D-9861-471F-8FA6-224FB8FDCFD5}"/>
          </ac:spMkLst>
        </pc:spChg>
        <pc:spChg chg="add del mod">
          <ac:chgData name="Aaron Engelsrud" userId="8d1914bcf7254902" providerId="LiveId" clId="{8A8E07A7-C621-4375-A36E-D86C1803E76E}" dt="2019-06-30T21:48:57.327" v="240" actId="478"/>
          <ac:spMkLst>
            <pc:docMk/>
            <pc:sldMk cId="2671076668" sldId="293"/>
            <ac:spMk id="4" creationId="{AB157996-7A84-45A1-B565-62689581C5D4}"/>
          </ac:spMkLst>
        </pc:spChg>
      </pc:sldChg>
      <pc:sldChg chg="delSp modSp">
        <pc:chgData name="Aaron Engelsrud" userId="8d1914bcf7254902" providerId="LiveId" clId="{8A8E07A7-C621-4375-A36E-D86C1803E76E}" dt="2019-06-30T21:48:15.871" v="237" actId="1035"/>
        <pc:sldMkLst>
          <pc:docMk/>
          <pc:sldMk cId="625656317" sldId="294"/>
        </pc:sldMkLst>
        <pc:picChg chg="mod">
          <ac:chgData name="Aaron Engelsrud" userId="8d1914bcf7254902" providerId="LiveId" clId="{8A8E07A7-C621-4375-A36E-D86C1803E76E}" dt="2019-06-30T21:47:53.478" v="144" actId="1038"/>
          <ac:picMkLst>
            <pc:docMk/>
            <pc:sldMk cId="625656317" sldId="294"/>
            <ac:picMk id="2" creationId="{00000000-0000-0000-0000-000000000000}"/>
          </ac:picMkLst>
        </pc:picChg>
        <pc:picChg chg="mod">
          <ac:chgData name="Aaron Engelsrud" userId="8d1914bcf7254902" providerId="LiveId" clId="{8A8E07A7-C621-4375-A36E-D86C1803E76E}" dt="2019-06-30T21:48:15.871" v="237" actId="1035"/>
          <ac:picMkLst>
            <pc:docMk/>
            <pc:sldMk cId="625656317" sldId="294"/>
            <ac:picMk id="4" creationId="{00000000-0000-0000-0000-000000000000}"/>
          </ac:picMkLst>
        </pc:picChg>
        <pc:picChg chg="mod">
          <ac:chgData name="Aaron Engelsrud" userId="8d1914bcf7254902" providerId="LiveId" clId="{8A8E07A7-C621-4375-A36E-D86C1803E76E}" dt="2019-06-30T21:48:10.308" v="203" actId="1036"/>
          <ac:picMkLst>
            <pc:docMk/>
            <pc:sldMk cId="625656317" sldId="294"/>
            <ac:picMk id="5" creationId="{00000000-0000-0000-0000-000000000000}"/>
          </ac:picMkLst>
        </pc:picChg>
        <pc:picChg chg="del mod">
          <ac:chgData name="Aaron Engelsrud" userId="8d1914bcf7254902" providerId="LiveId" clId="{8A8E07A7-C621-4375-A36E-D86C1803E76E}" dt="2019-06-30T21:47:46.349" v="102" actId="478"/>
          <ac:picMkLst>
            <pc:docMk/>
            <pc:sldMk cId="625656317" sldId="294"/>
            <ac:picMk id="9" creationId="{00000000-0000-0000-0000-000000000000}"/>
          </ac:picMkLst>
        </pc:picChg>
      </pc:sldChg>
      <pc:sldChg chg="modSp">
        <pc:chgData name="Aaron Engelsrud" userId="8d1914bcf7254902" providerId="LiveId" clId="{8A8E07A7-C621-4375-A36E-D86C1803E76E}" dt="2019-06-30T21:44:50.179" v="1" actId="27636"/>
        <pc:sldMkLst>
          <pc:docMk/>
          <pc:sldMk cId="932550478" sldId="295"/>
        </pc:sldMkLst>
        <pc:spChg chg="mod">
          <ac:chgData name="Aaron Engelsrud" userId="8d1914bcf7254902" providerId="LiveId" clId="{8A8E07A7-C621-4375-A36E-D86C1803E76E}" dt="2019-06-30T21:44:50.179" v="1" actId="27636"/>
          <ac:spMkLst>
            <pc:docMk/>
            <pc:sldMk cId="932550478" sldId="295"/>
            <ac:spMk id="3" creationId="{00000000-0000-0000-0000-000000000000}"/>
          </ac:spMkLst>
        </pc:spChg>
      </pc:sldChg>
      <pc:sldChg chg="modSp">
        <pc:chgData name="Aaron Engelsrud" userId="8d1914bcf7254902" providerId="LiveId" clId="{8A8E07A7-C621-4375-A36E-D86C1803E76E}" dt="2019-06-30T21:44:50.200" v="2" actId="27636"/>
        <pc:sldMkLst>
          <pc:docMk/>
          <pc:sldMk cId="470226045" sldId="298"/>
        </pc:sldMkLst>
        <pc:spChg chg="mod">
          <ac:chgData name="Aaron Engelsrud" userId="8d1914bcf7254902" providerId="LiveId" clId="{8A8E07A7-C621-4375-A36E-D86C1803E76E}" dt="2019-06-30T21:44:50.200" v="2" actId="27636"/>
          <ac:spMkLst>
            <pc:docMk/>
            <pc:sldMk cId="470226045" sldId="298"/>
            <ac:spMk id="3" creationId="{00000000-0000-0000-0000-000000000000}"/>
          </ac:spMkLst>
        </pc:spChg>
      </pc:sldChg>
      <pc:sldChg chg="addSp delSp modSp">
        <pc:chgData name="Aaron Engelsrud" userId="8d1914bcf7254902" providerId="LiveId" clId="{8A8E07A7-C621-4375-A36E-D86C1803E76E}" dt="2019-06-30T21:50:26.466" v="246" actId="478"/>
        <pc:sldMkLst>
          <pc:docMk/>
          <pc:sldMk cId="1825482090" sldId="299"/>
        </pc:sldMkLst>
        <pc:spChg chg="mod">
          <ac:chgData name="Aaron Engelsrud" userId="8d1914bcf7254902" providerId="LiveId" clId="{8A8E07A7-C621-4375-A36E-D86C1803E76E}" dt="2019-06-30T21:50:20.070" v="244" actId="27636"/>
          <ac:spMkLst>
            <pc:docMk/>
            <pc:sldMk cId="1825482090" sldId="299"/>
            <ac:spMk id="2" creationId="{00000000-0000-0000-0000-000000000000}"/>
          </ac:spMkLst>
        </pc:spChg>
        <pc:spChg chg="add del mod">
          <ac:chgData name="Aaron Engelsrud" userId="8d1914bcf7254902" providerId="LiveId" clId="{8A8E07A7-C621-4375-A36E-D86C1803E76E}" dt="2019-06-30T21:50:24.278" v="245" actId="478"/>
          <ac:spMkLst>
            <pc:docMk/>
            <pc:sldMk cId="1825482090" sldId="299"/>
            <ac:spMk id="3" creationId="{2D53F055-7A69-4334-8E40-4DE01C4A7CB8}"/>
          </ac:spMkLst>
        </pc:spChg>
        <pc:spChg chg="add del mod">
          <ac:chgData name="Aaron Engelsrud" userId="8d1914bcf7254902" providerId="LiveId" clId="{8A8E07A7-C621-4375-A36E-D86C1803E76E}" dt="2019-06-30T21:50:26.466" v="246" actId="478"/>
          <ac:spMkLst>
            <pc:docMk/>
            <pc:sldMk cId="1825482090" sldId="299"/>
            <ac:spMk id="4" creationId="{D5B62754-5FB0-4698-ACCE-D049BD25273A}"/>
          </ac:spMkLst>
        </pc:spChg>
      </pc:sldChg>
      <pc:sldChg chg="modSp">
        <pc:chgData name="Aaron Engelsrud" userId="8d1914bcf7254902" providerId="LiveId" clId="{8A8E07A7-C621-4375-A36E-D86C1803E76E}" dt="2019-06-30T21:44:50.217" v="4" actId="27636"/>
        <pc:sldMkLst>
          <pc:docMk/>
          <pc:sldMk cId="3767245800" sldId="300"/>
        </pc:sldMkLst>
        <pc:spChg chg="mod">
          <ac:chgData name="Aaron Engelsrud" userId="8d1914bcf7254902" providerId="LiveId" clId="{8A8E07A7-C621-4375-A36E-D86C1803E76E}" dt="2019-06-30T21:44:50.217" v="4" actId="27636"/>
          <ac:spMkLst>
            <pc:docMk/>
            <pc:sldMk cId="3767245800" sldId="300"/>
            <ac:spMk id="3" creationId="{00000000-0000-0000-0000-000000000000}"/>
          </ac:spMkLst>
        </pc:spChg>
      </pc:sldChg>
      <pc:sldChg chg="modSp">
        <pc:chgData name="Aaron Engelsrud" userId="8d1914bcf7254902" providerId="LiveId" clId="{8A8E07A7-C621-4375-A36E-D86C1803E76E}" dt="2019-06-30T21:44:50.226" v="5" actId="27636"/>
        <pc:sldMkLst>
          <pc:docMk/>
          <pc:sldMk cId="3549651428" sldId="301"/>
        </pc:sldMkLst>
        <pc:spChg chg="mod">
          <ac:chgData name="Aaron Engelsrud" userId="8d1914bcf7254902" providerId="LiveId" clId="{8A8E07A7-C621-4375-A36E-D86C1803E76E}" dt="2019-06-30T21:44:50.226" v="5" actId="27636"/>
          <ac:spMkLst>
            <pc:docMk/>
            <pc:sldMk cId="3549651428" sldId="301"/>
            <ac:spMk id="3" creationId="{00000000-0000-0000-0000-000000000000}"/>
          </ac:spMkLst>
        </pc:spChg>
      </pc:sldChg>
      <pc:sldChg chg="addSp modSp">
        <pc:chgData name="Aaron Engelsrud" userId="8d1914bcf7254902" providerId="LiveId" clId="{8A8E07A7-C621-4375-A36E-D86C1803E76E}" dt="2019-06-30T21:50:42.354" v="247"/>
        <pc:sldMkLst>
          <pc:docMk/>
          <pc:sldMk cId="3823382934" sldId="303"/>
        </pc:sldMkLst>
        <pc:spChg chg="add mod">
          <ac:chgData name="Aaron Engelsrud" userId="8d1914bcf7254902" providerId="LiveId" clId="{8A8E07A7-C621-4375-A36E-D86C1803E76E}" dt="2019-06-30T21:50:42.354" v="247"/>
          <ac:spMkLst>
            <pc:docMk/>
            <pc:sldMk cId="3823382934" sldId="303"/>
            <ac:spMk id="3" creationId="{6248FE99-4A78-4F22-8651-08F1BE08F9EC}"/>
          </ac:spMkLst>
        </pc:spChg>
      </pc:sldChg>
      <pc:sldChg chg="addSp modSp">
        <pc:chgData name="Aaron Engelsrud" userId="8d1914bcf7254902" providerId="LiveId" clId="{8A8E07A7-C621-4375-A36E-D86C1803E76E}" dt="2019-06-30T21:51:02.165" v="248"/>
        <pc:sldMkLst>
          <pc:docMk/>
          <pc:sldMk cId="3418921927" sldId="305"/>
        </pc:sldMkLst>
        <pc:spChg chg="add mod">
          <ac:chgData name="Aaron Engelsrud" userId="8d1914bcf7254902" providerId="LiveId" clId="{8A8E07A7-C621-4375-A36E-D86C1803E76E}" dt="2019-06-30T21:51:02.165" v="248"/>
          <ac:spMkLst>
            <pc:docMk/>
            <pc:sldMk cId="3418921927" sldId="305"/>
            <ac:spMk id="3" creationId="{EC1C0BEE-A67E-4C1C-9FED-99C509410E02}"/>
          </ac:spMkLst>
        </pc:spChg>
      </pc:sldChg>
      <pc:sldChg chg="add del">
        <pc:chgData name="Aaron Engelsrud" userId="8d1914bcf7254902" providerId="LiveId" clId="{8A8E07A7-C621-4375-A36E-D86C1803E76E}" dt="2019-06-30T21:45:25.745" v="13" actId="2696"/>
        <pc:sldMkLst>
          <pc:docMk/>
          <pc:sldMk cId="3214010001" sldId="306"/>
        </pc:sldMkLst>
      </pc:sldChg>
      <pc:sldChg chg="add">
        <pc:chgData name="Aaron Engelsrud" userId="8d1914bcf7254902" providerId="LiveId" clId="{8A8E07A7-C621-4375-A36E-D86C1803E76E}" dt="2019-06-30T21:52:42.120" v="255"/>
        <pc:sldMkLst>
          <pc:docMk/>
          <pc:sldMk cId="3477403992" sldId="306"/>
        </pc:sldMkLst>
      </pc:sldChg>
      <pc:sldChg chg="modSp add">
        <pc:chgData name="Aaron Engelsrud" userId="8d1914bcf7254902" providerId="LiveId" clId="{8A8E07A7-C621-4375-A36E-D86C1803E76E}" dt="2019-06-30T21:56:08.442" v="407" actId="20577"/>
        <pc:sldMkLst>
          <pc:docMk/>
          <pc:sldMk cId="1685237360" sldId="307"/>
        </pc:sldMkLst>
        <pc:spChg chg="mod">
          <ac:chgData name="Aaron Engelsrud" userId="8d1914bcf7254902" providerId="LiveId" clId="{8A8E07A7-C621-4375-A36E-D86C1803E76E}" dt="2019-06-30T21:56:08.442" v="407" actId="20577"/>
          <ac:spMkLst>
            <pc:docMk/>
            <pc:sldMk cId="1685237360" sldId="307"/>
            <ac:spMk id="2" creationId="{0F2789B7-BF54-4854-A0E5-0D499B391BC9}"/>
          </ac:spMkLst>
        </pc:spChg>
        <pc:spChg chg="mod">
          <ac:chgData name="Aaron Engelsrud" userId="8d1914bcf7254902" providerId="LiveId" clId="{8A8E07A7-C621-4375-A36E-D86C1803E76E}" dt="2019-06-30T21:55:32.268" v="356" actId="20577"/>
          <ac:spMkLst>
            <pc:docMk/>
            <pc:sldMk cId="1685237360" sldId="307"/>
            <ac:spMk id="3" creationId="{1A651113-81CE-44F9-A6E3-B58E7548C62C}"/>
          </ac:spMkLst>
        </pc:spChg>
        <pc:spChg chg="mod">
          <ac:chgData name="Aaron Engelsrud" userId="8d1914bcf7254902" providerId="LiveId" clId="{8A8E07A7-C621-4375-A36E-D86C1803E76E}" dt="2019-06-30T21:53:54.263" v="338" actId="20577"/>
          <ac:spMkLst>
            <pc:docMk/>
            <pc:sldMk cId="1685237360" sldId="307"/>
            <ac:spMk id="4" creationId="{EEEFD42F-7C3B-41F2-8407-73DE789BA8A1}"/>
          </ac:spMkLst>
        </pc:spChg>
      </pc:sldChg>
      <pc:sldMasterChg chg="delSldLayout">
        <pc:chgData name="Aaron Engelsrud" userId="8d1914bcf7254902" providerId="LiveId" clId="{8A8E07A7-C621-4375-A36E-D86C1803E76E}" dt="2019-06-30T21:56:18.125" v="409" actId="2696"/>
        <pc:sldMasterMkLst>
          <pc:docMk/>
          <pc:sldMasterMk cId="2067591491" sldId="2147483670"/>
        </pc:sldMasterMkLst>
        <pc:sldLayoutChg chg="del">
          <pc:chgData name="Aaron Engelsrud" userId="8d1914bcf7254902" providerId="LiveId" clId="{8A8E07A7-C621-4375-A36E-D86C1803E76E}" dt="2019-06-30T21:52:48.238" v="257" actId="2696"/>
          <pc:sldLayoutMkLst>
            <pc:docMk/>
            <pc:sldMasterMk cId="2067591491" sldId="2147483670"/>
            <pc:sldLayoutMk cId="3367596840" sldId="2147483684"/>
          </pc:sldLayoutMkLst>
        </pc:sldLayoutChg>
        <pc:sldLayoutChg chg="del">
          <pc:chgData name="Aaron Engelsrud" userId="8d1914bcf7254902" providerId="LiveId" clId="{8A8E07A7-C621-4375-A36E-D86C1803E76E}" dt="2019-06-30T21:56:18.125" v="409" actId="2696"/>
          <pc:sldLayoutMkLst>
            <pc:docMk/>
            <pc:sldMasterMk cId="2067591491" sldId="2147483670"/>
            <pc:sldLayoutMk cId="1805634908"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F181-1283-48F8-85AC-31D912814C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65E392-0F79-4EFC-8FC1-D5D612A42EF1}">
      <dgm:prSet phldrT="[Text]"/>
      <dgm:spPr/>
      <dgm:t>
        <a:bodyPr/>
        <a:lstStyle/>
        <a:p>
          <a:r>
            <a:rPr lang="en-US" dirty="0"/>
            <a:t>Repository</a:t>
          </a:r>
        </a:p>
      </dgm:t>
    </dgm:pt>
    <dgm:pt modelId="{4B270359-CD55-46B5-A927-C00221C0F7C9}" type="parTrans" cxnId="{4A5AC29C-63FD-464D-9349-A81DCFBD0762}">
      <dgm:prSet/>
      <dgm:spPr/>
      <dgm:t>
        <a:bodyPr/>
        <a:lstStyle/>
        <a:p>
          <a:endParaRPr lang="en-US"/>
        </a:p>
      </dgm:t>
    </dgm:pt>
    <dgm:pt modelId="{89C9884E-3B63-4707-96F2-BEE08DE72096}" type="sibTrans" cxnId="{4A5AC29C-63FD-464D-9349-A81DCFBD0762}">
      <dgm:prSet/>
      <dgm:spPr/>
      <dgm:t>
        <a:bodyPr/>
        <a:lstStyle/>
        <a:p>
          <a:endParaRPr lang="en-US"/>
        </a:p>
      </dgm:t>
    </dgm:pt>
    <dgm:pt modelId="{C7088741-44B8-498E-8CB1-28ADDBD3A194}">
      <dgm:prSet phldrT="[Text]"/>
      <dgm:spPr/>
      <dgm:t>
        <a:bodyPr/>
        <a:lstStyle/>
        <a:p>
          <a:r>
            <a:rPr lang="en-US" dirty="0"/>
            <a:t>A collection of deployment packages</a:t>
          </a:r>
        </a:p>
      </dgm:t>
    </dgm:pt>
    <dgm:pt modelId="{CCDCD57E-414D-4975-8BED-5F4D65BE33DC}" type="parTrans" cxnId="{7F932A6E-07C9-416C-8DEE-9ACF2BF07F20}">
      <dgm:prSet/>
      <dgm:spPr/>
      <dgm:t>
        <a:bodyPr/>
        <a:lstStyle/>
        <a:p>
          <a:endParaRPr lang="en-US"/>
        </a:p>
      </dgm:t>
    </dgm:pt>
    <dgm:pt modelId="{B4F435C5-B566-40BC-A740-D0228834C4FC}" type="sibTrans" cxnId="{7F932A6E-07C9-416C-8DEE-9ACF2BF07F20}">
      <dgm:prSet/>
      <dgm:spPr/>
      <dgm:t>
        <a:bodyPr/>
        <a:lstStyle/>
        <a:p>
          <a:endParaRPr lang="en-US"/>
        </a:p>
      </dgm:t>
    </dgm:pt>
    <dgm:pt modelId="{A9BFC05D-FB26-426E-9276-7E8DAFB1C992}">
      <dgm:prSet phldrT="[Text]"/>
      <dgm:spPr/>
      <dgm:t>
        <a:bodyPr/>
        <a:lstStyle/>
        <a:p>
          <a:r>
            <a:rPr lang="en-US" dirty="0"/>
            <a:t>Topology</a:t>
          </a:r>
        </a:p>
      </dgm:t>
    </dgm:pt>
    <dgm:pt modelId="{61BC1A6E-1FB0-448F-912E-802C167A9D94}" type="parTrans" cxnId="{0A56402C-1856-428A-8502-6765B07740C9}">
      <dgm:prSet/>
      <dgm:spPr/>
      <dgm:t>
        <a:bodyPr/>
        <a:lstStyle/>
        <a:p>
          <a:endParaRPr lang="en-US"/>
        </a:p>
      </dgm:t>
    </dgm:pt>
    <dgm:pt modelId="{1230A7E2-CCA5-47AB-8E7D-D4D9099B50F8}" type="sibTrans" cxnId="{0A56402C-1856-428A-8502-6765B07740C9}">
      <dgm:prSet/>
      <dgm:spPr/>
      <dgm:t>
        <a:bodyPr/>
        <a:lstStyle/>
        <a:p>
          <a:endParaRPr lang="en-US"/>
        </a:p>
      </dgm:t>
    </dgm:pt>
    <dgm:pt modelId="{08F05C4B-AD07-4412-9598-09EF18360BA2}">
      <dgm:prSet phldrT="[Text]"/>
      <dgm:spPr/>
      <dgm:t>
        <a:bodyPr/>
        <a:lstStyle/>
        <a:p>
          <a:r>
            <a:rPr lang="en-US" dirty="0"/>
            <a:t>A definition of a PeopleSoft system</a:t>
          </a:r>
        </a:p>
      </dgm:t>
    </dgm:pt>
    <dgm:pt modelId="{40CC7D9F-E036-4C3C-8E0A-4AD087722BC5}" type="parTrans" cxnId="{373A0E02-0CCD-4AFB-ACE8-7FD5BA606143}">
      <dgm:prSet/>
      <dgm:spPr/>
      <dgm:t>
        <a:bodyPr/>
        <a:lstStyle/>
        <a:p>
          <a:endParaRPr lang="en-US"/>
        </a:p>
      </dgm:t>
    </dgm:pt>
    <dgm:pt modelId="{534A99B3-E345-43EE-950C-36A3D8CE2E49}" type="sibTrans" cxnId="{373A0E02-0CCD-4AFB-ACE8-7FD5BA606143}">
      <dgm:prSet/>
      <dgm:spPr/>
      <dgm:t>
        <a:bodyPr/>
        <a:lstStyle/>
        <a:p>
          <a:endParaRPr lang="en-US"/>
        </a:p>
      </dgm:t>
    </dgm:pt>
    <dgm:pt modelId="{A9941A3D-10AF-4D17-981F-CE6C3EC43DA5}">
      <dgm:prSet phldrT="[Text]"/>
      <dgm:spPr/>
      <dgm:t>
        <a:bodyPr/>
        <a:lstStyle/>
        <a:p>
          <a:r>
            <a:rPr lang="en-US" dirty="0"/>
            <a:t>Template</a:t>
          </a:r>
        </a:p>
      </dgm:t>
    </dgm:pt>
    <dgm:pt modelId="{1B525D04-5041-4B1A-9A6E-411AB166CB36}" type="parTrans" cxnId="{0BBABAC3-FB03-4D0A-A654-B10FF2F2F49E}">
      <dgm:prSet/>
      <dgm:spPr/>
      <dgm:t>
        <a:bodyPr/>
        <a:lstStyle/>
        <a:p>
          <a:endParaRPr lang="en-US"/>
        </a:p>
      </dgm:t>
    </dgm:pt>
    <dgm:pt modelId="{79F37CB4-26AF-4003-AAB0-C6757E7E9DA4}" type="sibTrans" cxnId="{0BBABAC3-FB03-4D0A-A654-B10FF2F2F49E}">
      <dgm:prSet/>
      <dgm:spPr/>
      <dgm:t>
        <a:bodyPr/>
        <a:lstStyle/>
        <a:p>
          <a:endParaRPr lang="en-US"/>
        </a:p>
      </dgm:t>
    </dgm:pt>
    <dgm:pt modelId="{EFDC268F-094D-4ABF-A4F9-3268843C761F}">
      <dgm:prSet phldrT="[Text]"/>
      <dgm:spPr/>
      <dgm:t>
        <a:bodyPr/>
        <a:lstStyle/>
        <a:p>
          <a:r>
            <a:rPr lang="en-US" dirty="0"/>
            <a:t>Environment</a:t>
          </a:r>
        </a:p>
      </dgm:t>
    </dgm:pt>
    <dgm:pt modelId="{D9BDB336-FB6E-436E-B230-80F3CD8EA9AA}" type="parTrans" cxnId="{5389AF5F-B0C2-454D-9129-DB27418BB727}">
      <dgm:prSet/>
      <dgm:spPr/>
      <dgm:t>
        <a:bodyPr/>
        <a:lstStyle/>
        <a:p>
          <a:endParaRPr lang="en-US"/>
        </a:p>
      </dgm:t>
    </dgm:pt>
    <dgm:pt modelId="{F63CE81E-C796-4639-B655-B061D7EECB78}" type="sibTrans" cxnId="{5389AF5F-B0C2-454D-9129-DB27418BB727}">
      <dgm:prSet/>
      <dgm:spPr/>
      <dgm:t>
        <a:bodyPr/>
        <a:lstStyle/>
        <a:p>
          <a:endParaRPr lang="en-US"/>
        </a:p>
      </dgm:t>
    </dgm:pt>
    <dgm:pt modelId="{B713F719-5EDF-45A4-A01E-4C4CA9205740}">
      <dgm:prSet phldrT="[Text]"/>
      <dgm:spPr/>
      <dgm:t>
        <a:bodyPr/>
        <a:lstStyle/>
        <a:p>
          <a:r>
            <a:rPr lang="en-US" dirty="0"/>
            <a:t>Includes a Topology and Application Package</a:t>
          </a:r>
        </a:p>
      </dgm:t>
    </dgm:pt>
    <dgm:pt modelId="{AE82FDD7-F99F-4380-A888-DAEE73A7DD16}" type="parTrans" cxnId="{ED453EEF-9336-4EBF-ABBF-63126353BC7A}">
      <dgm:prSet/>
      <dgm:spPr/>
      <dgm:t>
        <a:bodyPr/>
        <a:lstStyle/>
        <a:p>
          <a:endParaRPr lang="en-US"/>
        </a:p>
      </dgm:t>
    </dgm:pt>
    <dgm:pt modelId="{4BC1CE9C-4709-4260-A68B-4A412518508B}" type="sibTrans" cxnId="{ED453EEF-9336-4EBF-ABBF-63126353BC7A}">
      <dgm:prSet/>
      <dgm:spPr/>
      <dgm:t>
        <a:bodyPr/>
        <a:lstStyle/>
        <a:p>
          <a:endParaRPr lang="en-US"/>
        </a:p>
      </dgm:t>
    </dgm:pt>
    <dgm:pt modelId="{5EFA46FE-B129-4855-B613-B0AF808A1FEB}">
      <dgm:prSet phldrT="[Text]"/>
      <dgm:spPr/>
      <dgm:t>
        <a:bodyPr/>
        <a:lstStyle/>
        <a:p>
          <a:r>
            <a:rPr lang="en-US" dirty="0"/>
            <a:t>Think: CRM PeopleSoft Image Download</a:t>
          </a:r>
        </a:p>
      </dgm:t>
    </dgm:pt>
    <dgm:pt modelId="{126B5497-9AFB-4600-92B9-2EB86DC2BCEA}" type="parTrans" cxnId="{7923D181-89DB-48AB-A5E1-ECB93D88B735}">
      <dgm:prSet/>
      <dgm:spPr/>
      <dgm:t>
        <a:bodyPr/>
        <a:lstStyle/>
        <a:p>
          <a:endParaRPr lang="en-US"/>
        </a:p>
      </dgm:t>
    </dgm:pt>
    <dgm:pt modelId="{83AE8C7A-D46E-428A-A912-A31CDFFB61D7}" type="sibTrans" cxnId="{7923D181-89DB-48AB-A5E1-ECB93D88B735}">
      <dgm:prSet/>
      <dgm:spPr/>
      <dgm:t>
        <a:bodyPr/>
        <a:lstStyle/>
        <a:p>
          <a:endParaRPr lang="en-US"/>
        </a:p>
      </dgm:t>
    </dgm:pt>
    <dgm:pt modelId="{77EB5371-1F66-487E-AD7D-2E379C9EDF64}">
      <dgm:prSet phldrT="[Text]"/>
      <dgm:spPr/>
      <dgm:t>
        <a:bodyPr/>
        <a:lstStyle/>
        <a:p>
          <a:r>
            <a:rPr lang="en-US" dirty="0"/>
            <a:t>Manage your subscription</a:t>
          </a:r>
        </a:p>
      </dgm:t>
    </dgm:pt>
    <dgm:pt modelId="{53A504BE-B5DF-4C6B-A340-ECB4F844E381}" type="parTrans" cxnId="{074D421E-3525-464E-A670-9E5CCD24C231}">
      <dgm:prSet/>
      <dgm:spPr/>
      <dgm:t>
        <a:bodyPr/>
        <a:lstStyle/>
        <a:p>
          <a:endParaRPr lang="en-US"/>
        </a:p>
      </dgm:t>
    </dgm:pt>
    <dgm:pt modelId="{6C981378-8BE2-42C5-B457-AC3B6D491A93}" type="sibTrans" cxnId="{074D421E-3525-464E-A670-9E5CCD24C231}">
      <dgm:prSet/>
      <dgm:spPr/>
      <dgm:t>
        <a:bodyPr/>
        <a:lstStyle/>
        <a:p>
          <a:endParaRPr lang="en-US"/>
        </a:p>
      </dgm:t>
    </dgm:pt>
    <dgm:pt modelId="{CEFCCE9C-DC5B-4E58-AFFB-FEACD819E446}">
      <dgm:prSet phldrT="[Text]"/>
      <dgm:spPr/>
      <dgm:t>
        <a:bodyPr/>
        <a:lstStyle/>
        <a:p>
          <a:r>
            <a:rPr lang="en-US" dirty="0"/>
            <a:t>Defines compute nodes and PeopleSoft Services running on those nodes</a:t>
          </a:r>
        </a:p>
      </dgm:t>
    </dgm:pt>
    <dgm:pt modelId="{CF91DDBC-7147-4FC6-A9E4-E5184E62CC23}" type="parTrans" cxnId="{9B6397F1-743F-4143-A2AA-1EE2ED0A28CC}">
      <dgm:prSet/>
      <dgm:spPr/>
      <dgm:t>
        <a:bodyPr/>
        <a:lstStyle/>
        <a:p>
          <a:endParaRPr lang="en-US"/>
        </a:p>
      </dgm:t>
    </dgm:pt>
    <dgm:pt modelId="{FF8222EB-0978-4998-B7E7-B4B1A44EA95C}" type="sibTrans" cxnId="{9B6397F1-743F-4143-A2AA-1EE2ED0A28CC}">
      <dgm:prSet/>
      <dgm:spPr/>
      <dgm:t>
        <a:bodyPr/>
        <a:lstStyle/>
        <a:p>
          <a:endParaRPr lang="en-US"/>
        </a:p>
      </dgm:t>
    </dgm:pt>
    <dgm:pt modelId="{02E667B3-8D52-4E0E-869C-E413F488BE89}">
      <dgm:prSet phldrT="[Text]"/>
      <dgm:spPr/>
      <dgm:t>
        <a:bodyPr/>
        <a:lstStyle/>
        <a:p>
          <a:r>
            <a:rPr lang="en-US" dirty="0"/>
            <a:t>Defines a complete PeopleSoft System</a:t>
          </a:r>
        </a:p>
      </dgm:t>
    </dgm:pt>
    <dgm:pt modelId="{586D46EC-00D1-40AF-BB79-1B3CA408CE5A}" type="parTrans" cxnId="{E8B50EE7-8EFA-4FFC-9D5B-04C349146916}">
      <dgm:prSet/>
      <dgm:spPr/>
      <dgm:t>
        <a:bodyPr/>
        <a:lstStyle/>
        <a:p>
          <a:endParaRPr lang="en-US"/>
        </a:p>
      </dgm:t>
    </dgm:pt>
    <dgm:pt modelId="{6CC886F3-1574-4B56-A2F7-FC3946C51AD8}" type="sibTrans" cxnId="{E8B50EE7-8EFA-4FFC-9D5B-04C349146916}">
      <dgm:prSet/>
      <dgm:spPr/>
      <dgm:t>
        <a:bodyPr/>
        <a:lstStyle/>
        <a:p>
          <a:endParaRPr lang="en-US"/>
        </a:p>
      </dgm:t>
    </dgm:pt>
    <dgm:pt modelId="{F43838C8-F602-4EAE-A698-DBF3E32E7BEF}">
      <dgm:prSet phldrT="[Text]"/>
      <dgm:spPr/>
      <dgm:t>
        <a:bodyPr/>
        <a:lstStyle/>
        <a:p>
          <a:r>
            <a:rPr lang="en-US" dirty="0"/>
            <a:t>PeopleSoft Instance Running on the Cloud</a:t>
          </a:r>
        </a:p>
      </dgm:t>
    </dgm:pt>
    <dgm:pt modelId="{52C29FB3-40D0-4AEF-A8EA-AD4B7A0C3463}" type="parTrans" cxnId="{46BA167F-DA67-41DE-9E18-C2DFDFF5CFC7}">
      <dgm:prSet/>
      <dgm:spPr/>
      <dgm:t>
        <a:bodyPr/>
        <a:lstStyle/>
        <a:p>
          <a:endParaRPr lang="en-US"/>
        </a:p>
      </dgm:t>
    </dgm:pt>
    <dgm:pt modelId="{1E509D23-ACBE-4434-A33C-6452E144CD36}" type="sibTrans" cxnId="{46BA167F-DA67-41DE-9E18-C2DFDFF5CFC7}">
      <dgm:prSet/>
      <dgm:spPr/>
      <dgm:t>
        <a:bodyPr/>
        <a:lstStyle/>
        <a:p>
          <a:endParaRPr lang="en-US"/>
        </a:p>
      </dgm:t>
    </dgm:pt>
    <dgm:pt modelId="{132FA5BB-6BFA-4E76-9C43-A9846D76A219}" type="pres">
      <dgm:prSet presAssocID="{B815F181-1283-48F8-85AC-31D912814C7C}" presName="linear" presStyleCnt="0">
        <dgm:presLayoutVars>
          <dgm:animLvl val="lvl"/>
          <dgm:resizeHandles val="exact"/>
        </dgm:presLayoutVars>
      </dgm:prSet>
      <dgm:spPr/>
    </dgm:pt>
    <dgm:pt modelId="{219C7EA2-272C-4120-9C6C-7154515B1AD2}" type="pres">
      <dgm:prSet presAssocID="{DF65E392-0F79-4EFC-8FC1-D5D612A42EF1}" presName="parentText" presStyleLbl="node1" presStyleIdx="0" presStyleCnt="4">
        <dgm:presLayoutVars>
          <dgm:chMax val="0"/>
          <dgm:bulletEnabled val="1"/>
        </dgm:presLayoutVars>
      </dgm:prSet>
      <dgm:spPr/>
    </dgm:pt>
    <dgm:pt modelId="{15A23BD9-6789-4683-B116-2061B39B5063}" type="pres">
      <dgm:prSet presAssocID="{DF65E392-0F79-4EFC-8FC1-D5D612A42EF1}" presName="childText" presStyleLbl="revTx" presStyleIdx="0" presStyleCnt="4">
        <dgm:presLayoutVars>
          <dgm:bulletEnabled val="1"/>
        </dgm:presLayoutVars>
      </dgm:prSet>
      <dgm:spPr/>
    </dgm:pt>
    <dgm:pt modelId="{4E373C7C-B4A3-4FAC-96D4-D7A6F1D33B87}" type="pres">
      <dgm:prSet presAssocID="{A9BFC05D-FB26-426E-9276-7E8DAFB1C992}" presName="parentText" presStyleLbl="node1" presStyleIdx="1" presStyleCnt="4">
        <dgm:presLayoutVars>
          <dgm:chMax val="0"/>
          <dgm:bulletEnabled val="1"/>
        </dgm:presLayoutVars>
      </dgm:prSet>
      <dgm:spPr/>
    </dgm:pt>
    <dgm:pt modelId="{B3B013CA-4526-42CE-939F-6DF7CB652785}" type="pres">
      <dgm:prSet presAssocID="{A9BFC05D-FB26-426E-9276-7E8DAFB1C992}" presName="childText" presStyleLbl="revTx" presStyleIdx="1" presStyleCnt="4">
        <dgm:presLayoutVars>
          <dgm:bulletEnabled val="1"/>
        </dgm:presLayoutVars>
      </dgm:prSet>
      <dgm:spPr/>
    </dgm:pt>
    <dgm:pt modelId="{C79E521D-2ADC-4DE0-96B3-97A29ADF0228}" type="pres">
      <dgm:prSet presAssocID="{A9941A3D-10AF-4D17-981F-CE6C3EC43DA5}" presName="parentText" presStyleLbl="node1" presStyleIdx="2" presStyleCnt="4">
        <dgm:presLayoutVars>
          <dgm:chMax val="0"/>
          <dgm:bulletEnabled val="1"/>
        </dgm:presLayoutVars>
      </dgm:prSet>
      <dgm:spPr/>
    </dgm:pt>
    <dgm:pt modelId="{A419C891-A00A-45CD-90E8-BEF856870DD0}" type="pres">
      <dgm:prSet presAssocID="{A9941A3D-10AF-4D17-981F-CE6C3EC43DA5}" presName="childText" presStyleLbl="revTx" presStyleIdx="2" presStyleCnt="4">
        <dgm:presLayoutVars>
          <dgm:bulletEnabled val="1"/>
        </dgm:presLayoutVars>
      </dgm:prSet>
      <dgm:spPr/>
    </dgm:pt>
    <dgm:pt modelId="{B2C60767-2CE5-4165-AC14-99A7EEDDB292}" type="pres">
      <dgm:prSet presAssocID="{EFDC268F-094D-4ABF-A4F9-3268843C761F}" presName="parentText" presStyleLbl="node1" presStyleIdx="3" presStyleCnt="4">
        <dgm:presLayoutVars>
          <dgm:chMax val="0"/>
          <dgm:bulletEnabled val="1"/>
        </dgm:presLayoutVars>
      </dgm:prSet>
      <dgm:spPr/>
    </dgm:pt>
    <dgm:pt modelId="{BC433B43-0F2C-4D81-9DA0-CE7723CDC4E0}" type="pres">
      <dgm:prSet presAssocID="{EFDC268F-094D-4ABF-A4F9-3268843C761F}" presName="childText" presStyleLbl="revTx" presStyleIdx="3" presStyleCnt="4">
        <dgm:presLayoutVars>
          <dgm:bulletEnabled val="1"/>
        </dgm:presLayoutVars>
      </dgm:prSet>
      <dgm:spPr/>
    </dgm:pt>
  </dgm:ptLst>
  <dgm:cxnLst>
    <dgm:cxn modelId="{6201C101-DC77-4880-82AE-36298465D57C}" type="presOf" srcId="{B815F181-1283-48F8-85AC-31D912814C7C}" destId="{132FA5BB-6BFA-4E76-9C43-A9846D76A219}" srcOrd="0" destOrd="0" presId="urn:microsoft.com/office/officeart/2005/8/layout/vList2"/>
    <dgm:cxn modelId="{373A0E02-0CCD-4AFB-ACE8-7FD5BA606143}" srcId="{A9BFC05D-FB26-426E-9276-7E8DAFB1C992}" destId="{08F05C4B-AD07-4412-9598-09EF18360BA2}" srcOrd="0" destOrd="0" parTransId="{40CC7D9F-E036-4C3C-8E0A-4AD087722BC5}" sibTransId="{534A99B3-E345-43EE-950C-36A3D8CE2E49}"/>
    <dgm:cxn modelId="{A200B807-354E-4C67-9A1E-1C54EBE6F2DA}" type="presOf" srcId="{A9941A3D-10AF-4D17-981F-CE6C3EC43DA5}" destId="{C79E521D-2ADC-4DE0-96B3-97A29ADF0228}" srcOrd="0" destOrd="0" presId="urn:microsoft.com/office/officeart/2005/8/layout/vList2"/>
    <dgm:cxn modelId="{BAA0EA0F-074C-42EF-B815-34C92E600A02}" type="presOf" srcId="{F43838C8-F602-4EAE-A698-DBF3E32E7BEF}" destId="{BC433B43-0F2C-4D81-9DA0-CE7723CDC4E0}" srcOrd="0" destOrd="0" presId="urn:microsoft.com/office/officeart/2005/8/layout/vList2"/>
    <dgm:cxn modelId="{7AF6A412-5D19-45B8-90AF-1B335047A94E}" type="presOf" srcId="{02E667B3-8D52-4E0E-869C-E413F488BE89}" destId="{A419C891-A00A-45CD-90E8-BEF856870DD0}" srcOrd="0" destOrd="1" presId="urn:microsoft.com/office/officeart/2005/8/layout/vList2"/>
    <dgm:cxn modelId="{7129E419-3816-4D61-A150-B11888C31045}" type="presOf" srcId="{77EB5371-1F66-487E-AD7D-2E379C9EDF64}" destId="{15A23BD9-6789-4683-B116-2061B39B5063}" srcOrd="0" destOrd="2" presId="urn:microsoft.com/office/officeart/2005/8/layout/vList2"/>
    <dgm:cxn modelId="{074D421E-3525-464E-A670-9E5CCD24C231}" srcId="{DF65E392-0F79-4EFC-8FC1-D5D612A42EF1}" destId="{77EB5371-1F66-487E-AD7D-2E379C9EDF64}" srcOrd="2" destOrd="0" parTransId="{53A504BE-B5DF-4C6B-A340-ECB4F844E381}" sibTransId="{6C981378-8BE2-42C5-B457-AC3B6D491A93}"/>
    <dgm:cxn modelId="{6E1D0C28-05CC-4E6A-AF80-07B9D0D0DAB1}" type="presOf" srcId="{DF65E392-0F79-4EFC-8FC1-D5D612A42EF1}" destId="{219C7EA2-272C-4120-9C6C-7154515B1AD2}" srcOrd="0" destOrd="0" presId="urn:microsoft.com/office/officeart/2005/8/layout/vList2"/>
    <dgm:cxn modelId="{0A56402C-1856-428A-8502-6765B07740C9}" srcId="{B815F181-1283-48F8-85AC-31D912814C7C}" destId="{A9BFC05D-FB26-426E-9276-7E8DAFB1C992}" srcOrd="1" destOrd="0" parTransId="{61BC1A6E-1FB0-448F-912E-802C167A9D94}" sibTransId="{1230A7E2-CCA5-47AB-8E7D-D4D9099B50F8}"/>
    <dgm:cxn modelId="{5389AF5F-B0C2-454D-9129-DB27418BB727}" srcId="{B815F181-1283-48F8-85AC-31D912814C7C}" destId="{EFDC268F-094D-4ABF-A4F9-3268843C761F}" srcOrd="3" destOrd="0" parTransId="{D9BDB336-FB6E-436E-B230-80F3CD8EA9AA}" sibTransId="{F63CE81E-C796-4639-B655-B061D7EECB78}"/>
    <dgm:cxn modelId="{796BA262-3616-4ACC-92E0-6F6FF3C39AF3}" type="presOf" srcId="{08F05C4B-AD07-4412-9598-09EF18360BA2}" destId="{B3B013CA-4526-42CE-939F-6DF7CB652785}" srcOrd="0" destOrd="0" presId="urn:microsoft.com/office/officeart/2005/8/layout/vList2"/>
    <dgm:cxn modelId="{6A290C67-715C-4871-8A24-640EFB540BA8}" type="presOf" srcId="{CEFCCE9C-DC5B-4E58-AFFB-FEACD819E446}" destId="{B3B013CA-4526-42CE-939F-6DF7CB652785}" srcOrd="0" destOrd="1" presId="urn:microsoft.com/office/officeart/2005/8/layout/vList2"/>
    <dgm:cxn modelId="{7F932A6E-07C9-416C-8DEE-9ACF2BF07F20}" srcId="{DF65E392-0F79-4EFC-8FC1-D5D612A42EF1}" destId="{C7088741-44B8-498E-8CB1-28ADDBD3A194}" srcOrd="0" destOrd="0" parTransId="{CCDCD57E-414D-4975-8BED-5F4D65BE33DC}" sibTransId="{B4F435C5-B566-40BC-A740-D0228834C4FC}"/>
    <dgm:cxn modelId="{46BA167F-DA67-41DE-9E18-C2DFDFF5CFC7}" srcId="{EFDC268F-094D-4ABF-A4F9-3268843C761F}" destId="{F43838C8-F602-4EAE-A698-DBF3E32E7BEF}" srcOrd="0" destOrd="0" parTransId="{52C29FB3-40D0-4AEF-A8EA-AD4B7A0C3463}" sibTransId="{1E509D23-ACBE-4434-A33C-6452E144CD36}"/>
    <dgm:cxn modelId="{7923D181-89DB-48AB-A5E1-ECB93D88B735}" srcId="{DF65E392-0F79-4EFC-8FC1-D5D612A42EF1}" destId="{5EFA46FE-B129-4855-B613-B0AF808A1FEB}" srcOrd="1" destOrd="0" parTransId="{126B5497-9AFB-4600-92B9-2EB86DC2BCEA}" sibTransId="{83AE8C7A-D46E-428A-A912-A31CDFFB61D7}"/>
    <dgm:cxn modelId="{E154F399-1A35-42BA-9E6C-65B371646DAF}" type="presOf" srcId="{5EFA46FE-B129-4855-B613-B0AF808A1FEB}" destId="{15A23BD9-6789-4683-B116-2061B39B5063}" srcOrd="0" destOrd="1" presId="urn:microsoft.com/office/officeart/2005/8/layout/vList2"/>
    <dgm:cxn modelId="{4A5AC29C-63FD-464D-9349-A81DCFBD0762}" srcId="{B815F181-1283-48F8-85AC-31D912814C7C}" destId="{DF65E392-0F79-4EFC-8FC1-D5D612A42EF1}" srcOrd="0" destOrd="0" parTransId="{4B270359-CD55-46B5-A927-C00221C0F7C9}" sibTransId="{89C9884E-3B63-4707-96F2-BEE08DE72096}"/>
    <dgm:cxn modelId="{A886E0A0-684E-4BD7-9FED-27775ABD2395}" type="presOf" srcId="{B713F719-5EDF-45A4-A01E-4C4CA9205740}" destId="{A419C891-A00A-45CD-90E8-BEF856870DD0}" srcOrd="0" destOrd="0" presId="urn:microsoft.com/office/officeart/2005/8/layout/vList2"/>
    <dgm:cxn modelId="{E8D5B8B5-2B2E-45AB-BB1B-801E81E52978}" type="presOf" srcId="{C7088741-44B8-498E-8CB1-28ADDBD3A194}" destId="{15A23BD9-6789-4683-B116-2061B39B5063}" srcOrd="0" destOrd="0" presId="urn:microsoft.com/office/officeart/2005/8/layout/vList2"/>
    <dgm:cxn modelId="{8B550CBD-4364-404D-BE0C-B3AC3EC29098}" type="presOf" srcId="{EFDC268F-094D-4ABF-A4F9-3268843C761F}" destId="{B2C60767-2CE5-4165-AC14-99A7EEDDB292}" srcOrd="0" destOrd="0" presId="urn:microsoft.com/office/officeart/2005/8/layout/vList2"/>
    <dgm:cxn modelId="{0BBABAC3-FB03-4D0A-A654-B10FF2F2F49E}" srcId="{B815F181-1283-48F8-85AC-31D912814C7C}" destId="{A9941A3D-10AF-4D17-981F-CE6C3EC43DA5}" srcOrd="2" destOrd="0" parTransId="{1B525D04-5041-4B1A-9A6E-411AB166CB36}" sibTransId="{79F37CB4-26AF-4003-AAB0-C6757E7E9DA4}"/>
    <dgm:cxn modelId="{E8B50EE7-8EFA-4FFC-9D5B-04C349146916}" srcId="{A9941A3D-10AF-4D17-981F-CE6C3EC43DA5}" destId="{02E667B3-8D52-4E0E-869C-E413F488BE89}" srcOrd="1" destOrd="0" parTransId="{586D46EC-00D1-40AF-BB79-1B3CA408CE5A}" sibTransId="{6CC886F3-1574-4B56-A2F7-FC3946C51AD8}"/>
    <dgm:cxn modelId="{E70C92EA-78D2-4E79-8139-98CAC48EF0A1}" type="presOf" srcId="{A9BFC05D-FB26-426E-9276-7E8DAFB1C992}" destId="{4E373C7C-B4A3-4FAC-96D4-D7A6F1D33B87}" srcOrd="0" destOrd="0" presId="urn:microsoft.com/office/officeart/2005/8/layout/vList2"/>
    <dgm:cxn modelId="{ED453EEF-9336-4EBF-ABBF-63126353BC7A}" srcId="{A9941A3D-10AF-4D17-981F-CE6C3EC43DA5}" destId="{B713F719-5EDF-45A4-A01E-4C4CA9205740}" srcOrd="0" destOrd="0" parTransId="{AE82FDD7-F99F-4380-A888-DAEE73A7DD16}" sibTransId="{4BC1CE9C-4709-4260-A68B-4A412518508B}"/>
    <dgm:cxn modelId="{9B6397F1-743F-4143-A2AA-1EE2ED0A28CC}" srcId="{A9BFC05D-FB26-426E-9276-7E8DAFB1C992}" destId="{CEFCCE9C-DC5B-4E58-AFFB-FEACD819E446}" srcOrd="1" destOrd="0" parTransId="{CF91DDBC-7147-4FC6-A9E4-E5184E62CC23}" sibTransId="{FF8222EB-0978-4998-B7E7-B4B1A44EA95C}"/>
    <dgm:cxn modelId="{C96FF8F4-6758-4E46-86E0-B960FE7C885E}" type="presParOf" srcId="{132FA5BB-6BFA-4E76-9C43-A9846D76A219}" destId="{219C7EA2-272C-4120-9C6C-7154515B1AD2}" srcOrd="0" destOrd="0" presId="urn:microsoft.com/office/officeart/2005/8/layout/vList2"/>
    <dgm:cxn modelId="{4C79226F-D45F-4E6A-8C98-E6D5E253DEEF}" type="presParOf" srcId="{132FA5BB-6BFA-4E76-9C43-A9846D76A219}" destId="{15A23BD9-6789-4683-B116-2061B39B5063}" srcOrd="1" destOrd="0" presId="urn:microsoft.com/office/officeart/2005/8/layout/vList2"/>
    <dgm:cxn modelId="{DB5946C7-7E7D-412D-8C46-D4B61254D561}" type="presParOf" srcId="{132FA5BB-6BFA-4E76-9C43-A9846D76A219}" destId="{4E373C7C-B4A3-4FAC-96D4-D7A6F1D33B87}" srcOrd="2" destOrd="0" presId="urn:microsoft.com/office/officeart/2005/8/layout/vList2"/>
    <dgm:cxn modelId="{DF16B272-8830-459E-8A2F-BE4E38C01472}" type="presParOf" srcId="{132FA5BB-6BFA-4E76-9C43-A9846D76A219}" destId="{B3B013CA-4526-42CE-939F-6DF7CB652785}" srcOrd="3" destOrd="0" presId="urn:microsoft.com/office/officeart/2005/8/layout/vList2"/>
    <dgm:cxn modelId="{A0F134F9-947C-4F95-8340-F6BCDED570EC}" type="presParOf" srcId="{132FA5BB-6BFA-4E76-9C43-A9846D76A219}" destId="{C79E521D-2ADC-4DE0-96B3-97A29ADF0228}" srcOrd="4" destOrd="0" presId="urn:microsoft.com/office/officeart/2005/8/layout/vList2"/>
    <dgm:cxn modelId="{DAA9D41C-D882-4A51-801A-1CC7838EB4B7}" type="presParOf" srcId="{132FA5BB-6BFA-4E76-9C43-A9846D76A219}" destId="{A419C891-A00A-45CD-90E8-BEF856870DD0}" srcOrd="5" destOrd="0" presId="urn:microsoft.com/office/officeart/2005/8/layout/vList2"/>
    <dgm:cxn modelId="{29134265-386F-4D5A-8E27-E78A14F81B19}" type="presParOf" srcId="{132FA5BB-6BFA-4E76-9C43-A9846D76A219}" destId="{B2C60767-2CE5-4165-AC14-99A7EEDDB292}" srcOrd="6" destOrd="0" presId="urn:microsoft.com/office/officeart/2005/8/layout/vList2"/>
    <dgm:cxn modelId="{0AF08493-E8C7-47C5-B593-4ECCFA1C133D}" type="presParOf" srcId="{132FA5BB-6BFA-4E76-9C43-A9846D76A219}" destId="{BC433B43-0F2C-4D81-9DA0-CE7723CDC4E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E808E-CDB1-495A-B3F0-41698DA1AF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D011831-0B94-4DB4-AB52-948EF0C0A3F7}">
      <dgm:prSet phldrT="[Text]"/>
      <dgm:spPr/>
      <dgm:t>
        <a:bodyPr/>
        <a:lstStyle/>
        <a:p>
          <a:r>
            <a:rPr lang="en-US" dirty="0"/>
            <a:t>Step 1</a:t>
          </a:r>
        </a:p>
      </dgm:t>
    </dgm:pt>
    <dgm:pt modelId="{6582CDC7-F155-440D-BFB8-DD0CAFEFE26E}" type="parTrans" cxnId="{3E698E54-CF45-4333-8D7F-F6491590E582}">
      <dgm:prSet/>
      <dgm:spPr/>
      <dgm:t>
        <a:bodyPr/>
        <a:lstStyle/>
        <a:p>
          <a:endParaRPr lang="en-US"/>
        </a:p>
      </dgm:t>
    </dgm:pt>
    <dgm:pt modelId="{135DF20A-E85F-433E-94C6-B835B69872E2}" type="sibTrans" cxnId="{3E698E54-CF45-4333-8D7F-F6491590E582}">
      <dgm:prSet/>
      <dgm:spPr/>
      <dgm:t>
        <a:bodyPr/>
        <a:lstStyle/>
        <a:p>
          <a:endParaRPr lang="en-US"/>
        </a:p>
      </dgm:t>
    </dgm:pt>
    <dgm:pt modelId="{4D3487DB-BFD0-4F50-9F49-39995F0D2B33}">
      <dgm:prSet phldrT="[Text]"/>
      <dgm:spPr/>
      <dgm:t>
        <a:bodyPr/>
        <a:lstStyle/>
        <a:p>
          <a:r>
            <a:rPr lang="en-US" dirty="0"/>
            <a:t>Download/Subscribe to PeopleSoft Image</a:t>
          </a:r>
        </a:p>
      </dgm:t>
    </dgm:pt>
    <dgm:pt modelId="{D7EFB064-9E29-419F-8A28-8606B6509DE7}" type="parTrans" cxnId="{2A5D407F-FBB5-4549-B513-CEFE96A77486}">
      <dgm:prSet/>
      <dgm:spPr/>
      <dgm:t>
        <a:bodyPr/>
        <a:lstStyle/>
        <a:p>
          <a:endParaRPr lang="en-US"/>
        </a:p>
      </dgm:t>
    </dgm:pt>
    <dgm:pt modelId="{611B65BA-10DA-44CC-B0E0-C74C55C11864}" type="sibTrans" cxnId="{2A5D407F-FBB5-4549-B513-CEFE96A77486}">
      <dgm:prSet/>
      <dgm:spPr/>
      <dgm:t>
        <a:bodyPr/>
        <a:lstStyle/>
        <a:p>
          <a:endParaRPr lang="en-US"/>
        </a:p>
      </dgm:t>
    </dgm:pt>
    <dgm:pt modelId="{12C2F16C-4404-4174-A6DD-387DF01ABD75}">
      <dgm:prSet phldrT="[Text]"/>
      <dgm:spPr/>
      <dgm:t>
        <a:bodyPr/>
        <a:lstStyle/>
        <a:p>
          <a:r>
            <a:rPr lang="en-US" dirty="0"/>
            <a:t>Step 2</a:t>
          </a:r>
        </a:p>
      </dgm:t>
    </dgm:pt>
    <dgm:pt modelId="{98E59424-5969-4074-B16A-622132DFED39}" type="parTrans" cxnId="{D4768104-91F9-4260-B9D1-6A10FF9B3C64}">
      <dgm:prSet/>
      <dgm:spPr/>
      <dgm:t>
        <a:bodyPr/>
        <a:lstStyle/>
        <a:p>
          <a:endParaRPr lang="en-US"/>
        </a:p>
      </dgm:t>
    </dgm:pt>
    <dgm:pt modelId="{E5D11966-9DC4-4BA2-8E7B-3C702C5F9005}" type="sibTrans" cxnId="{D4768104-91F9-4260-B9D1-6A10FF9B3C64}">
      <dgm:prSet/>
      <dgm:spPr/>
      <dgm:t>
        <a:bodyPr/>
        <a:lstStyle/>
        <a:p>
          <a:endParaRPr lang="en-US"/>
        </a:p>
      </dgm:t>
    </dgm:pt>
    <dgm:pt modelId="{0B6799DA-B191-45FE-B708-B8DF01EE9BA7}">
      <dgm:prSet phldrT="[Text]"/>
      <dgm:spPr/>
      <dgm:t>
        <a:bodyPr/>
        <a:lstStyle/>
        <a:p>
          <a:r>
            <a:rPr lang="en-US" dirty="0"/>
            <a:t>Use Delivered or Create new Topology </a:t>
          </a:r>
        </a:p>
      </dgm:t>
    </dgm:pt>
    <dgm:pt modelId="{D63281C7-68F2-454F-8709-00E0C14B3DE0}" type="parTrans" cxnId="{F717CDB7-7996-4860-9FFA-2E6F9907E3F2}">
      <dgm:prSet/>
      <dgm:spPr/>
      <dgm:t>
        <a:bodyPr/>
        <a:lstStyle/>
        <a:p>
          <a:endParaRPr lang="en-US"/>
        </a:p>
      </dgm:t>
    </dgm:pt>
    <dgm:pt modelId="{32EEF27E-DA86-4C9A-8F41-91F7F84D83BA}" type="sibTrans" cxnId="{F717CDB7-7996-4860-9FFA-2E6F9907E3F2}">
      <dgm:prSet/>
      <dgm:spPr/>
      <dgm:t>
        <a:bodyPr/>
        <a:lstStyle/>
        <a:p>
          <a:endParaRPr lang="en-US"/>
        </a:p>
      </dgm:t>
    </dgm:pt>
    <dgm:pt modelId="{63A615AD-9BD0-41A2-869A-7795A1DA8E86}">
      <dgm:prSet phldrT="[Text]"/>
      <dgm:spPr/>
      <dgm:t>
        <a:bodyPr/>
        <a:lstStyle/>
        <a:p>
          <a:r>
            <a:rPr lang="en-US" dirty="0"/>
            <a:t>Step 3	</a:t>
          </a:r>
        </a:p>
      </dgm:t>
    </dgm:pt>
    <dgm:pt modelId="{3F6E7276-2312-4915-8FB7-FEC8187D9C28}" type="parTrans" cxnId="{6B443AF9-CE3A-4941-9C4D-A8845CAF8DAD}">
      <dgm:prSet/>
      <dgm:spPr/>
      <dgm:t>
        <a:bodyPr/>
        <a:lstStyle/>
        <a:p>
          <a:endParaRPr lang="en-US"/>
        </a:p>
      </dgm:t>
    </dgm:pt>
    <dgm:pt modelId="{F8DC85ED-B663-4A10-8624-68C72ADC9EF6}" type="sibTrans" cxnId="{6B443AF9-CE3A-4941-9C4D-A8845CAF8DAD}">
      <dgm:prSet/>
      <dgm:spPr/>
      <dgm:t>
        <a:bodyPr/>
        <a:lstStyle/>
        <a:p>
          <a:endParaRPr lang="en-US"/>
        </a:p>
      </dgm:t>
    </dgm:pt>
    <dgm:pt modelId="{E159BCAF-72D2-485F-8058-B684464C210D}">
      <dgm:prSet phldrT="[Text]"/>
      <dgm:spPr/>
      <dgm:t>
        <a:bodyPr/>
        <a:lstStyle/>
        <a:p>
          <a:r>
            <a:rPr lang="en-US" dirty="0"/>
            <a:t>Create Environment Template</a:t>
          </a:r>
        </a:p>
      </dgm:t>
    </dgm:pt>
    <dgm:pt modelId="{E6146D66-0942-4925-965E-165863890CA0}" type="parTrans" cxnId="{AE19D1C7-3004-4A55-8C18-4E9838A3D1A4}">
      <dgm:prSet/>
      <dgm:spPr/>
      <dgm:t>
        <a:bodyPr/>
        <a:lstStyle/>
        <a:p>
          <a:endParaRPr lang="en-US"/>
        </a:p>
      </dgm:t>
    </dgm:pt>
    <dgm:pt modelId="{513F1A7D-414F-4ECD-8D4A-383CDCD3680B}" type="sibTrans" cxnId="{AE19D1C7-3004-4A55-8C18-4E9838A3D1A4}">
      <dgm:prSet/>
      <dgm:spPr/>
      <dgm:t>
        <a:bodyPr/>
        <a:lstStyle/>
        <a:p>
          <a:endParaRPr lang="en-US"/>
        </a:p>
      </dgm:t>
    </dgm:pt>
    <dgm:pt modelId="{325DF460-60C8-44E4-B182-D127680E140E}">
      <dgm:prSet phldrT="[Text]"/>
      <dgm:spPr/>
      <dgm:t>
        <a:bodyPr/>
        <a:lstStyle/>
        <a:p>
          <a:r>
            <a:rPr lang="en-US" dirty="0"/>
            <a:t>Step 4</a:t>
          </a:r>
        </a:p>
      </dgm:t>
    </dgm:pt>
    <dgm:pt modelId="{714B5255-DEE4-4998-9ED0-93BE73B51956}" type="parTrans" cxnId="{D9B79D0F-727C-4D6F-9C98-AEC1BF00B564}">
      <dgm:prSet/>
      <dgm:spPr/>
      <dgm:t>
        <a:bodyPr/>
        <a:lstStyle/>
        <a:p>
          <a:endParaRPr lang="en-US"/>
        </a:p>
      </dgm:t>
    </dgm:pt>
    <dgm:pt modelId="{0C6BC39B-4C59-4B35-8B49-2460778016C4}" type="sibTrans" cxnId="{D9B79D0F-727C-4D6F-9C98-AEC1BF00B564}">
      <dgm:prSet/>
      <dgm:spPr/>
      <dgm:t>
        <a:bodyPr/>
        <a:lstStyle/>
        <a:p>
          <a:endParaRPr lang="en-US"/>
        </a:p>
      </dgm:t>
    </dgm:pt>
    <dgm:pt modelId="{6310AB1A-2900-4C58-929C-34B0454274E4}">
      <dgm:prSet phldrT="[Text]"/>
      <dgm:spPr/>
      <dgm:t>
        <a:bodyPr/>
        <a:lstStyle/>
        <a:p>
          <a:r>
            <a:rPr lang="en-US" dirty="0"/>
            <a:t>Create Environment</a:t>
          </a:r>
        </a:p>
      </dgm:t>
    </dgm:pt>
    <dgm:pt modelId="{19D03D79-D18D-4AF9-B6A9-9F56D8B0CC57}" type="parTrans" cxnId="{2C869DF6-0316-46C4-B864-DC4C65437E0C}">
      <dgm:prSet/>
      <dgm:spPr/>
      <dgm:t>
        <a:bodyPr/>
        <a:lstStyle/>
        <a:p>
          <a:endParaRPr lang="en-US"/>
        </a:p>
      </dgm:t>
    </dgm:pt>
    <dgm:pt modelId="{772A6BA7-514F-4323-8A1D-982DAADE2B4A}" type="sibTrans" cxnId="{2C869DF6-0316-46C4-B864-DC4C65437E0C}">
      <dgm:prSet/>
      <dgm:spPr/>
      <dgm:t>
        <a:bodyPr/>
        <a:lstStyle/>
        <a:p>
          <a:endParaRPr lang="en-US"/>
        </a:p>
      </dgm:t>
    </dgm:pt>
    <dgm:pt modelId="{639E2859-80B1-4560-961B-C7EC3A748CF5}">
      <dgm:prSet phldrT="[Text]"/>
      <dgm:spPr/>
      <dgm:t>
        <a:bodyPr/>
        <a:lstStyle/>
        <a:p>
          <a:r>
            <a:rPr lang="en-US" dirty="0"/>
            <a:t>Step 5</a:t>
          </a:r>
        </a:p>
      </dgm:t>
    </dgm:pt>
    <dgm:pt modelId="{98FBC85D-9001-46CB-8DFA-50A3EA8C6F08}" type="parTrans" cxnId="{1E67CFE6-1C38-4834-8769-E3F5D50F2170}">
      <dgm:prSet/>
      <dgm:spPr/>
      <dgm:t>
        <a:bodyPr/>
        <a:lstStyle/>
        <a:p>
          <a:endParaRPr lang="en-US"/>
        </a:p>
      </dgm:t>
    </dgm:pt>
    <dgm:pt modelId="{6395EEB2-BBB9-4ACF-8B4F-9E83CDC7ED13}" type="sibTrans" cxnId="{1E67CFE6-1C38-4834-8769-E3F5D50F2170}">
      <dgm:prSet/>
      <dgm:spPr/>
      <dgm:t>
        <a:bodyPr/>
        <a:lstStyle/>
        <a:p>
          <a:endParaRPr lang="en-US"/>
        </a:p>
      </dgm:t>
    </dgm:pt>
    <dgm:pt modelId="{9CA16F28-57E6-4837-B736-849183B09C80}">
      <dgm:prSet phldrT="[Text]"/>
      <dgm:spPr/>
      <dgm:t>
        <a:bodyPr/>
        <a:lstStyle/>
        <a:p>
          <a:r>
            <a:rPr lang="en-US" dirty="0"/>
            <a:t>Manage Environments</a:t>
          </a:r>
        </a:p>
      </dgm:t>
    </dgm:pt>
    <dgm:pt modelId="{41AEB44D-C675-486B-BA73-1A6FAE01056A}" type="parTrans" cxnId="{BD50CA3A-AD4D-4AFF-90F3-97948EC13C5D}">
      <dgm:prSet/>
      <dgm:spPr/>
      <dgm:t>
        <a:bodyPr/>
        <a:lstStyle/>
        <a:p>
          <a:endParaRPr lang="en-US"/>
        </a:p>
      </dgm:t>
    </dgm:pt>
    <dgm:pt modelId="{17892BDB-9CF9-417C-A807-9DB0FA6BBD5C}" type="sibTrans" cxnId="{BD50CA3A-AD4D-4AFF-90F3-97948EC13C5D}">
      <dgm:prSet/>
      <dgm:spPr/>
      <dgm:t>
        <a:bodyPr/>
        <a:lstStyle/>
        <a:p>
          <a:endParaRPr lang="en-US"/>
        </a:p>
      </dgm:t>
    </dgm:pt>
    <dgm:pt modelId="{059B019C-87C7-4B9A-926C-FE662EA067CA}" type="pres">
      <dgm:prSet presAssocID="{AFBE808E-CDB1-495A-B3F0-41698DA1AFDF}" presName="linearFlow" presStyleCnt="0">
        <dgm:presLayoutVars>
          <dgm:dir/>
          <dgm:animLvl val="lvl"/>
          <dgm:resizeHandles val="exact"/>
        </dgm:presLayoutVars>
      </dgm:prSet>
      <dgm:spPr/>
    </dgm:pt>
    <dgm:pt modelId="{D31F0E67-0A01-4364-812D-AF8742044861}" type="pres">
      <dgm:prSet presAssocID="{AD011831-0B94-4DB4-AB52-948EF0C0A3F7}" presName="composite" presStyleCnt="0"/>
      <dgm:spPr/>
    </dgm:pt>
    <dgm:pt modelId="{BB32BB5A-D8E5-49AE-8BDE-B92A4F66F272}" type="pres">
      <dgm:prSet presAssocID="{AD011831-0B94-4DB4-AB52-948EF0C0A3F7}" presName="parentText" presStyleLbl="alignNode1" presStyleIdx="0" presStyleCnt="5">
        <dgm:presLayoutVars>
          <dgm:chMax val="1"/>
          <dgm:bulletEnabled val="1"/>
        </dgm:presLayoutVars>
      </dgm:prSet>
      <dgm:spPr/>
    </dgm:pt>
    <dgm:pt modelId="{CF091156-9519-468C-9CB0-90E6A226D090}" type="pres">
      <dgm:prSet presAssocID="{AD011831-0B94-4DB4-AB52-948EF0C0A3F7}" presName="descendantText" presStyleLbl="alignAcc1" presStyleIdx="0" presStyleCnt="5">
        <dgm:presLayoutVars>
          <dgm:bulletEnabled val="1"/>
        </dgm:presLayoutVars>
      </dgm:prSet>
      <dgm:spPr/>
    </dgm:pt>
    <dgm:pt modelId="{EFCED70B-6633-4389-9801-A0377A0C4783}" type="pres">
      <dgm:prSet presAssocID="{135DF20A-E85F-433E-94C6-B835B69872E2}" presName="sp" presStyleCnt="0"/>
      <dgm:spPr/>
    </dgm:pt>
    <dgm:pt modelId="{9F829955-E088-4FF8-8FBF-81A15756CA5D}" type="pres">
      <dgm:prSet presAssocID="{12C2F16C-4404-4174-A6DD-387DF01ABD75}" presName="composite" presStyleCnt="0"/>
      <dgm:spPr/>
    </dgm:pt>
    <dgm:pt modelId="{23237B01-4A0A-436D-BBCB-FD0B362B3A0C}" type="pres">
      <dgm:prSet presAssocID="{12C2F16C-4404-4174-A6DD-387DF01ABD75}" presName="parentText" presStyleLbl="alignNode1" presStyleIdx="1" presStyleCnt="5">
        <dgm:presLayoutVars>
          <dgm:chMax val="1"/>
          <dgm:bulletEnabled val="1"/>
        </dgm:presLayoutVars>
      </dgm:prSet>
      <dgm:spPr/>
    </dgm:pt>
    <dgm:pt modelId="{78437D3B-9DE2-499A-81B5-9AC15AF35220}" type="pres">
      <dgm:prSet presAssocID="{12C2F16C-4404-4174-A6DD-387DF01ABD75}" presName="descendantText" presStyleLbl="alignAcc1" presStyleIdx="1" presStyleCnt="5">
        <dgm:presLayoutVars>
          <dgm:bulletEnabled val="1"/>
        </dgm:presLayoutVars>
      </dgm:prSet>
      <dgm:spPr/>
    </dgm:pt>
    <dgm:pt modelId="{71637220-51D7-4815-9132-043F762234F2}" type="pres">
      <dgm:prSet presAssocID="{E5D11966-9DC4-4BA2-8E7B-3C702C5F9005}" presName="sp" presStyleCnt="0"/>
      <dgm:spPr/>
    </dgm:pt>
    <dgm:pt modelId="{72C5B8E5-6EFF-47F0-B3D9-DD01D1668A93}" type="pres">
      <dgm:prSet presAssocID="{63A615AD-9BD0-41A2-869A-7795A1DA8E86}" presName="composite" presStyleCnt="0"/>
      <dgm:spPr/>
    </dgm:pt>
    <dgm:pt modelId="{0AC8BD47-406A-4300-9BB3-B3EF35534BBA}" type="pres">
      <dgm:prSet presAssocID="{63A615AD-9BD0-41A2-869A-7795A1DA8E86}" presName="parentText" presStyleLbl="alignNode1" presStyleIdx="2" presStyleCnt="5">
        <dgm:presLayoutVars>
          <dgm:chMax val="1"/>
          <dgm:bulletEnabled val="1"/>
        </dgm:presLayoutVars>
      </dgm:prSet>
      <dgm:spPr/>
    </dgm:pt>
    <dgm:pt modelId="{B0254953-6C2B-464B-8C80-CC7E9A6179B1}" type="pres">
      <dgm:prSet presAssocID="{63A615AD-9BD0-41A2-869A-7795A1DA8E86}" presName="descendantText" presStyleLbl="alignAcc1" presStyleIdx="2" presStyleCnt="5">
        <dgm:presLayoutVars>
          <dgm:bulletEnabled val="1"/>
        </dgm:presLayoutVars>
      </dgm:prSet>
      <dgm:spPr/>
    </dgm:pt>
    <dgm:pt modelId="{06126E28-EC28-43EB-A84C-6D268E20F4E5}" type="pres">
      <dgm:prSet presAssocID="{F8DC85ED-B663-4A10-8624-68C72ADC9EF6}" presName="sp" presStyleCnt="0"/>
      <dgm:spPr/>
    </dgm:pt>
    <dgm:pt modelId="{050518C3-D4DD-494C-80D5-BA3053A359F3}" type="pres">
      <dgm:prSet presAssocID="{325DF460-60C8-44E4-B182-D127680E140E}" presName="composite" presStyleCnt="0"/>
      <dgm:spPr/>
    </dgm:pt>
    <dgm:pt modelId="{2644240B-40DA-4E8F-B1E6-118CCCE6C8F5}" type="pres">
      <dgm:prSet presAssocID="{325DF460-60C8-44E4-B182-D127680E140E}" presName="parentText" presStyleLbl="alignNode1" presStyleIdx="3" presStyleCnt="5">
        <dgm:presLayoutVars>
          <dgm:chMax val="1"/>
          <dgm:bulletEnabled val="1"/>
        </dgm:presLayoutVars>
      </dgm:prSet>
      <dgm:spPr/>
    </dgm:pt>
    <dgm:pt modelId="{4857F82C-A8B1-4D5B-9D5B-2F5D4B44C259}" type="pres">
      <dgm:prSet presAssocID="{325DF460-60C8-44E4-B182-D127680E140E}" presName="descendantText" presStyleLbl="alignAcc1" presStyleIdx="3" presStyleCnt="5">
        <dgm:presLayoutVars>
          <dgm:bulletEnabled val="1"/>
        </dgm:presLayoutVars>
      </dgm:prSet>
      <dgm:spPr/>
    </dgm:pt>
    <dgm:pt modelId="{37518C79-E6AF-43F6-BE5A-480C03CE4FB7}" type="pres">
      <dgm:prSet presAssocID="{0C6BC39B-4C59-4B35-8B49-2460778016C4}" presName="sp" presStyleCnt="0"/>
      <dgm:spPr/>
    </dgm:pt>
    <dgm:pt modelId="{D65371BA-7866-43D2-AE80-E2F4B0EFD0E4}" type="pres">
      <dgm:prSet presAssocID="{639E2859-80B1-4560-961B-C7EC3A748CF5}" presName="composite" presStyleCnt="0"/>
      <dgm:spPr/>
    </dgm:pt>
    <dgm:pt modelId="{FBEB8543-BF5F-46CA-93D7-A9E65921AC0A}" type="pres">
      <dgm:prSet presAssocID="{639E2859-80B1-4560-961B-C7EC3A748CF5}" presName="parentText" presStyleLbl="alignNode1" presStyleIdx="4" presStyleCnt="5">
        <dgm:presLayoutVars>
          <dgm:chMax val="1"/>
          <dgm:bulletEnabled val="1"/>
        </dgm:presLayoutVars>
      </dgm:prSet>
      <dgm:spPr/>
    </dgm:pt>
    <dgm:pt modelId="{1CD8B6FC-7779-417F-8619-84777390C548}" type="pres">
      <dgm:prSet presAssocID="{639E2859-80B1-4560-961B-C7EC3A748CF5}" presName="descendantText" presStyleLbl="alignAcc1" presStyleIdx="4" presStyleCnt="5">
        <dgm:presLayoutVars>
          <dgm:bulletEnabled val="1"/>
        </dgm:presLayoutVars>
      </dgm:prSet>
      <dgm:spPr/>
    </dgm:pt>
  </dgm:ptLst>
  <dgm:cxnLst>
    <dgm:cxn modelId="{D4768104-91F9-4260-B9D1-6A10FF9B3C64}" srcId="{AFBE808E-CDB1-495A-B3F0-41698DA1AFDF}" destId="{12C2F16C-4404-4174-A6DD-387DF01ABD75}" srcOrd="1" destOrd="0" parTransId="{98E59424-5969-4074-B16A-622132DFED39}" sibTransId="{E5D11966-9DC4-4BA2-8E7B-3C702C5F9005}"/>
    <dgm:cxn modelId="{71E2A707-1E8B-4457-AF8E-D457B13B7C4D}" type="presOf" srcId="{4D3487DB-BFD0-4F50-9F49-39995F0D2B33}" destId="{CF091156-9519-468C-9CB0-90E6A226D090}" srcOrd="0" destOrd="0" presId="urn:microsoft.com/office/officeart/2005/8/layout/chevron2"/>
    <dgm:cxn modelId="{D9B79D0F-727C-4D6F-9C98-AEC1BF00B564}" srcId="{AFBE808E-CDB1-495A-B3F0-41698DA1AFDF}" destId="{325DF460-60C8-44E4-B182-D127680E140E}" srcOrd="3" destOrd="0" parTransId="{714B5255-DEE4-4998-9ED0-93BE73B51956}" sibTransId="{0C6BC39B-4C59-4B35-8B49-2460778016C4}"/>
    <dgm:cxn modelId="{313B2E16-8BA4-4527-AB3E-7E9DE8B7F4A2}" type="presOf" srcId="{E159BCAF-72D2-485F-8058-B684464C210D}" destId="{B0254953-6C2B-464B-8C80-CC7E9A6179B1}" srcOrd="0" destOrd="0" presId="urn:microsoft.com/office/officeart/2005/8/layout/chevron2"/>
    <dgm:cxn modelId="{895C9019-CE44-40B8-8289-73E9DCE31EC9}" type="presOf" srcId="{AFBE808E-CDB1-495A-B3F0-41698DA1AFDF}" destId="{059B019C-87C7-4B9A-926C-FE662EA067CA}" srcOrd="0" destOrd="0" presId="urn:microsoft.com/office/officeart/2005/8/layout/chevron2"/>
    <dgm:cxn modelId="{4E2FF020-666E-465F-981D-CE63D9B61ABF}" type="presOf" srcId="{0B6799DA-B191-45FE-B708-B8DF01EE9BA7}" destId="{78437D3B-9DE2-499A-81B5-9AC15AF35220}" srcOrd="0" destOrd="0" presId="urn:microsoft.com/office/officeart/2005/8/layout/chevron2"/>
    <dgm:cxn modelId="{9C98522C-73D4-42B4-B2F2-3A77F6431792}" type="presOf" srcId="{AD011831-0B94-4DB4-AB52-948EF0C0A3F7}" destId="{BB32BB5A-D8E5-49AE-8BDE-B92A4F66F272}" srcOrd="0" destOrd="0" presId="urn:microsoft.com/office/officeart/2005/8/layout/chevron2"/>
    <dgm:cxn modelId="{BD50CA3A-AD4D-4AFF-90F3-97948EC13C5D}" srcId="{639E2859-80B1-4560-961B-C7EC3A748CF5}" destId="{9CA16F28-57E6-4837-B736-849183B09C80}" srcOrd="0" destOrd="0" parTransId="{41AEB44D-C675-486B-BA73-1A6FAE01056A}" sibTransId="{17892BDB-9CF9-417C-A807-9DB0FA6BBD5C}"/>
    <dgm:cxn modelId="{5D02343F-EF71-4437-B072-143038CC573C}" type="presOf" srcId="{9CA16F28-57E6-4837-B736-849183B09C80}" destId="{1CD8B6FC-7779-417F-8619-84777390C548}" srcOrd="0" destOrd="0" presId="urn:microsoft.com/office/officeart/2005/8/layout/chevron2"/>
    <dgm:cxn modelId="{75560742-16BB-4A55-A2B5-E595751F9DEC}" type="presOf" srcId="{325DF460-60C8-44E4-B182-D127680E140E}" destId="{2644240B-40DA-4E8F-B1E6-118CCCE6C8F5}" srcOrd="0" destOrd="0" presId="urn:microsoft.com/office/officeart/2005/8/layout/chevron2"/>
    <dgm:cxn modelId="{BDCAAD52-65BD-4952-B475-FACDEC64F562}" type="presOf" srcId="{639E2859-80B1-4560-961B-C7EC3A748CF5}" destId="{FBEB8543-BF5F-46CA-93D7-A9E65921AC0A}" srcOrd="0" destOrd="0" presId="urn:microsoft.com/office/officeart/2005/8/layout/chevron2"/>
    <dgm:cxn modelId="{3E698E54-CF45-4333-8D7F-F6491590E582}" srcId="{AFBE808E-CDB1-495A-B3F0-41698DA1AFDF}" destId="{AD011831-0B94-4DB4-AB52-948EF0C0A3F7}" srcOrd="0" destOrd="0" parTransId="{6582CDC7-F155-440D-BFB8-DD0CAFEFE26E}" sibTransId="{135DF20A-E85F-433E-94C6-B835B69872E2}"/>
    <dgm:cxn modelId="{2A5D407F-FBB5-4549-B513-CEFE96A77486}" srcId="{AD011831-0B94-4DB4-AB52-948EF0C0A3F7}" destId="{4D3487DB-BFD0-4F50-9F49-39995F0D2B33}" srcOrd="0" destOrd="0" parTransId="{D7EFB064-9E29-419F-8A28-8606B6509DE7}" sibTransId="{611B65BA-10DA-44CC-B0E0-C74C55C11864}"/>
    <dgm:cxn modelId="{5FB37F9A-63D3-4C93-BE7C-C1B82F0152C7}" type="presOf" srcId="{6310AB1A-2900-4C58-929C-34B0454274E4}" destId="{4857F82C-A8B1-4D5B-9D5B-2F5D4B44C259}" srcOrd="0" destOrd="0" presId="urn:microsoft.com/office/officeart/2005/8/layout/chevron2"/>
    <dgm:cxn modelId="{F717CDB7-7996-4860-9FFA-2E6F9907E3F2}" srcId="{12C2F16C-4404-4174-A6DD-387DF01ABD75}" destId="{0B6799DA-B191-45FE-B708-B8DF01EE9BA7}" srcOrd="0" destOrd="0" parTransId="{D63281C7-68F2-454F-8709-00E0C14B3DE0}" sibTransId="{32EEF27E-DA86-4C9A-8F41-91F7F84D83BA}"/>
    <dgm:cxn modelId="{AE19D1C7-3004-4A55-8C18-4E9838A3D1A4}" srcId="{63A615AD-9BD0-41A2-869A-7795A1DA8E86}" destId="{E159BCAF-72D2-485F-8058-B684464C210D}" srcOrd="0" destOrd="0" parTransId="{E6146D66-0942-4925-965E-165863890CA0}" sibTransId="{513F1A7D-414F-4ECD-8D4A-383CDCD3680B}"/>
    <dgm:cxn modelId="{DE9ABCE4-A2E1-49CF-9140-353C159E1AF2}" type="presOf" srcId="{12C2F16C-4404-4174-A6DD-387DF01ABD75}" destId="{23237B01-4A0A-436D-BBCB-FD0B362B3A0C}" srcOrd="0" destOrd="0" presId="urn:microsoft.com/office/officeart/2005/8/layout/chevron2"/>
    <dgm:cxn modelId="{1E6904E5-509A-4B3F-BFE5-12A4B48C5BA0}" type="presOf" srcId="{63A615AD-9BD0-41A2-869A-7795A1DA8E86}" destId="{0AC8BD47-406A-4300-9BB3-B3EF35534BBA}" srcOrd="0" destOrd="0" presId="urn:microsoft.com/office/officeart/2005/8/layout/chevron2"/>
    <dgm:cxn modelId="{1E67CFE6-1C38-4834-8769-E3F5D50F2170}" srcId="{AFBE808E-CDB1-495A-B3F0-41698DA1AFDF}" destId="{639E2859-80B1-4560-961B-C7EC3A748CF5}" srcOrd="4" destOrd="0" parTransId="{98FBC85D-9001-46CB-8DFA-50A3EA8C6F08}" sibTransId="{6395EEB2-BBB9-4ACF-8B4F-9E83CDC7ED13}"/>
    <dgm:cxn modelId="{2C869DF6-0316-46C4-B864-DC4C65437E0C}" srcId="{325DF460-60C8-44E4-B182-D127680E140E}" destId="{6310AB1A-2900-4C58-929C-34B0454274E4}" srcOrd="0" destOrd="0" parTransId="{19D03D79-D18D-4AF9-B6A9-9F56D8B0CC57}" sibTransId="{772A6BA7-514F-4323-8A1D-982DAADE2B4A}"/>
    <dgm:cxn modelId="{6B443AF9-CE3A-4941-9C4D-A8845CAF8DAD}" srcId="{AFBE808E-CDB1-495A-B3F0-41698DA1AFDF}" destId="{63A615AD-9BD0-41A2-869A-7795A1DA8E86}" srcOrd="2" destOrd="0" parTransId="{3F6E7276-2312-4915-8FB7-FEC8187D9C28}" sibTransId="{F8DC85ED-B663-4A10-8624-68C72ADC9EF6}"/>
    <dgm:cxn modelId="{FF81415D-E00E-4D92-8EC5-2A767FBAA74E}" type="presParOf" srcId="{059B019C-87C7-4B9A-926C-FE662EA067CA}" destId="{D31F0E67-0A01-4364-812D-AF8742044861}" srcOrd="0" destOrd="0" presId="urn:microsoft.com/office/officeart/2005/8/layout/chevron2"/>
    <dgm:cxn modelId="{97D6C4EE-03B1-4596-AEED-D7461E48B0E9}" type="presParOf" srcId="{D31F0E67-0A01-4364-812D-AF8742044861}" destId="{BB32BB5A-D8E5-49AE-8BDE-B92A4F66F272}" srcOrd="0" destOrd="0" presId="urn:microsoft.com/office/officeart/2005/8/layout/chevron2"/>
    <dgm:cxn modelId="{7963C0D7-031C-48A5-94C0-2E8395C6A62F}" type="presParOf" srcId="{D31F0E67-0A01-4364-812D-AF8742044861}" destId="{CF091156-9519-468C-9CB0-90E6A226D090}" srcOrd="1" destOrd="0" presId="urn:microsoft.com/office/officeart/2005/8/layout/chevron2"/>
    <dgm:cxn modelId="{A7B9BFC5-BA1D-4265-A191-33F1AE7BE5BF}" type="presParOf" srcId="{059B019C-87C7-4B9A-926C-FE662EA067CA}" destId="{EFCED70B-6633-4389-9801-A0377A0C4783}" srcOrd="1" destOrd="0" presId="urn:microsoft.com/office/officeart/2005/8/layout/chevron2"/>
    <dgm:cxn modelId="{09AA425A-8434-45EF-AFB9-7971141455E5}" type="presParOf" srcId="{059B019C-87C7-4B9A-926C-FE662EA067CA}" destId="{9F829955-E088-4FF8-8FBF-81A15756CA5D}" srcOrd="2" destOrd="0" presId="urn:microsoft.com/office/officeart/2005/8/layout/chevron2"/>
    <dgm:cxn modelId="{4F21CF06-90DF-4349-90AA-5C768C8A4685}" type="presParOf" srcId="{9F829955-E088-4FF8-8FBF-81A15756CA5D}" destId="{23237B01-4A0A-436D-BBCB-FD0B362B3A0C}" srcOrd="0" destOrd="0" presId="urn:microsoft.com/office/officeart/2005/8/layout/chevron2"/>
    <dgm:cxn modelId="{59E60457-8BAC-40D9-9A71-1F2B5D49DAB7}" type="presParOf" srcId="{9F829955-E088-4FF8-8FBF-81A15756CA5D}" destId="{78437D3B-9DE2-499A-81B5-9AC15AF35220}" srcOrd="1" destOrd="0" presId="urn:microsoft.com/office/officeart/2005/8/layout/chevron2"/>
    <dgm:cxn modelId="{C20C4F50-6510-4184-B9BE-F17199AA6FB0}" type="presParOf" srcId="{059B019C-87C7-4B9A-926C-FE662EA067CA}" destId="{71637220-51D7-4815-9132-043F762234F2}" srcOrd="3" destOrd="0" presId="urn:microsoft.com/office/officeart/2005/8/layout/chevron2"/>
    <dgm:cxn modelId="{7B9842E1-FD85-415C-A694-1324BB5795F1}" type="presParOf" srcId="{059B019C-87C7-4B9A-926C-FE662EA067CA}" destId="{72C5B8E5-6EFF-47F0-B3D9-DD01D1668A93}" srcOrd="4" destOrd="0" presId="urn:microsoft.com/office/officeart/2005/8/layout/chevron2"/>
    <dgm:cxn modelId="{E878C327-6E28-496F-833C-BA58156190CA}" type="presParOf" srcId="{72C5B8E5-6EFF-47F0-B3D9-DD01D1668A93}" destId="{0AC8BD47-406A-4300-9BB3-B3EF35534BBA}" srcOrd="0" destOrd="0" presId="urn:microsoft.com/office/officeart/2005/8/layout/chevron2"/>
    <dgm:cxn modelId="{76588673-9019-4B11-B202-4839C845FFE3}" type="presParOf" srcId="{72C5B8E5-6EFF-47F0-B3D9-DD01D1668A93}" destId="{B0254953-6C2B-464B-8C80-CC7E9A6179B1}" srcOrd="1" destOrd="0" presId="urn:microsoft.com/office/officeart/2005/8/layout/chevron2"/>
    <dgm:cxn modelId="{25C53411-11FE-4D5D-8911-C1776491AE3F}" type="presParOf" srcId="{059B019C-87C7-4B9A-926C-FE662EA067CA}" destId="{06126E28-EC28-43EB-A84C-6D268E20F4E5}" srcOrd="5" destOrd="0" presId="urn:microsoft.com/office/officeart/2005/8/layout/chevron2"/>
    <dgm:cxn modelId="{F0E2D79C-B0AA-442B-995A-C5442AE62B28}" type="presParOf" srcId="{059B019C-87C7-4B9A-926C-FE662EA067CA}" destId="{050518C3-D4DD-494C-80D5-BA3053A359F3}" srcOrd="6" destOrd="0" presId="urn:microsoft.com/office/officeart/2005/8/layout/chevron2"/>
    <dgm:cxn modelId="{4E2C91F0-C6FD-41DA-A991-F151CBBEA698}" type="presParOf" srcId="{050518C3-D4DD-494C-80D5-BA3053A359F3}" destId="{2644240B-40DA-4E8F-B1E6-118CCCE6C8F5}" srcOrd="0" destOrd="0" presId="urn:microsoft.com/office/officeart/2005/8/layout/chevron2"/>
    <dgm:cxn modelId="{FE839F1C-2CF5-47C1-AC4D-8A129F1E268B}" type="presParOf" srcId="{050518C3-D4DD-494C-80D5-BA3053A359F3}" destId="{4857F82C-A8B1-4D5B-9D5B-2F5D4B44C259}" srcOrd="1" destOrd="0" presId="urn:microsoft.com/office/officeart/2005/8/layout/chevron2"/>
    <dgm:cxn modelId="{CEE2F704-F3CD-41E0-A457-8DC47DA31BF9}" type="presParOf" srcId="{059B019C-87C7-4B9A-926C-FE662EA067CA}" destId="{37518C79-E6AF-43F6-BE5A-480C03CE4FB7}" srcOrd="7" destOrd="0" presId="urn:microsoft.com/office/officeart/2005/8/layout/chevron2"/>
    <dgm:cxn modelId="{E50652B0-CB72-4894-BD2C-134F59F1BFD5}" type="presParOf" srcId="{059B019C-87C7-4B9A-926C-FE662EA067CA}" destId="{D65371BA-7866-43D2-AE80-E2F4B0EFD0E4}" srcOrd="8" destOrd="0" presId="urn:microsoft.com/office/officeart/2005/8/layout/chevron2"/>
    <dgm:cxn modelId="{A21B6450-611E-418A-9765-9AE88EF272B5}" type="presParOf" srcId="{D65371BA-7866-43D2-AE80-E2F4B0EFD0E4}" destId="{FBEB8543-BF5F-46CA-93D7-A9E65921AC0A}" srcOrd="0" destOrd="0" presId="urn:microsoft.com/office/officeart/2005/8/layout/chevron2"/>
    <dgm:cxn modelId="{54EFCC0D-516F-4766-A53F-9CBD05D52059}" type="presParOf" srcId="{D65371BA-7866-43D2-AE80-E2F4B0EFD0E4}" destId="{1CD8B6FC-7779-417F-8619-84777390C5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C7EA2-272C-4120-9C6C-7154515B1AD2}">
      <dsp:nvSpPr>
        <dsp:cNvPr id="0" name=""/>
        <dsp:cNvSpPr/>
      </dsp:nvSpPr>
      <dsp:spPr>
        <a:xfrm>
          <a:off x="0" y="77217"/>
          <a:ext cx="102330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Repository</a:t>
          </a:r>
        </a:p>
      </dsp:txBody>
      <dsp:txXfrm>
        <a:off x="24588" y="101805"/>
        <a:ext cx="10183849" cy="454509"/>
      </dsp:txXfrm>
    </dsp:sp>
    <dsp:sp modelId="{15A23BD9-6789-4683-B116-2061B39B5063}">
      <dsp:nvSpPr>
        <dsp:cNvPr id="0" name=""/>
        <dsp:cNvSpPr/>
      </dsp:nvSpPr>
      <dsp:spPr>
        <a:xfrm>
          <a:off x="0" y="580902"/>
          <a:ext cx="10233025"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 collection of deployment packages</a:t>
          </a:r>
        </a:p>
        <a:p>
          <a:pPr marL="171450" lvl="1" indent="-171450" algn="l" defTabSz="711200">
            <a:lnSpc>
              <a:spcPct val="90000"/>
            </a:lnSpc>
            <a:spcBef>
              <a:spcPct val="0"/>
            </a:spcBef>
            <a:spcAft>
              <a:spcPct val="20000"/>
            </a:spcAft>
            <a:buChar char="•"/>
          </a:pPr>
          <a:r>
            <a:rPr lang="en-US" sz="1600" kern="1200" dirty="0"/>
            <a:t>Think: CRM PeopleSoft Image Download</a:t>
          </a:r>
        </a:p>
        <a:p>
          <a:pPr marL="171450" lvl="1" indent="-171450" algn="l" defTabSz="711200">
            <a:lnSpc>
              <a:spcPct val="90000"/>
            </a:lnSpc>
            <a:spcBef>
              <a:spcPct val="0"/>
            </a:spcBef>
            <a:spcAft>
              <a:spcPct val="20000"/>
            </a:spcAft>
            <a:buChar char="•"/>
          </a:pPr>
          <a:r>
            <a:rPr lang="en-US" sz="1600" kern="1200" dirty="0"/>
            <a:t>Manage your subscription</a:t>
          </a:r>
        </a:p>
      </dsp:txBody>
      <dsp:txXfrm>
        <a:off x="0" y="580902"/>
        <a:ext cx="10233025" cy="825930"/>
      </dsp:txXfrm>
    </dsp:sp>
    <dsp:sp modelId="{4E373C7C-B4A3-4FAC-96D4-D7A6F1D33B87}">
      <dsp:nvSpPr>
        <dsp:cNvPr id="0" name=""/>
        <dsp:cNvSpPr/>
      </dsp:nvSpPr>
      <dsp:spPr>
        <a:xfrm>
          <a:off x="0" y="1406832"/>
          <a:ext cx="102330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Topology</a:t>
          </a:r>
        </a:p>
      </dsp:txBody>
      <dsp:txXfrm>
        <a:off x="24588" y="1431420"/>
        <a:ext cx="10183849" cy="454509"/>
      </dsp:txXfrm>
    </dsp:sp>
    <dsp:sp modelId="{B3B013CA-4526-42CE-939F-6DF7CB652785}">
      <dsp:nvSpPr>
        <dsp:cNvPr id="0" name=""/>
        <dsp:cNvSpPr/>
      </dsp:nvSpPr>
      <dsp:spPr>
        <a:xfrm>
          <a:off x="0" y="1910517"/>
          <a:ext cx="1023302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 definition of a PeopleSoft system</a:t>
          </a:r>
        </a:p>
        <a:p>
          <a:pPr marL="171450" lvl="1" indent="-171450" algn="l" defTabSz="711200">
            <a:lnSpc>
              <a:spcPct val="90000"/>
            </a:lnSpc>
            <a:spcBef>
              <a:spcPct val="0"/>
            </a:spcBef>
            <a:spcAft>
              <a:spcPct val="20000"/>
            </a:spcAft>
            <a:buChar char="•"/>
          </a:pPr>
          <a:r>
            <a:rPr lang="en-US" sz="1600" kern="1200" dirty="0"/>
            <a:t>Defines compute nodes and PeopleSoft Services running on those nodes</a:t>
          </a:r>
        </a:p>
      </dsp:txBody>
      <dsp:txXfrm>
        <a:off x="0" y="1910517"/>
        <a:ext cx="10233025" cy="554242"/>
      </dsp:txXfrm>
    </dsp:sp>
    <dsp:sp modelId="{C79E521D-2ADC-4DE0-96B3-97A29ADF0228}">
      <dsp:nvSpPr>
        <dsp:cNvPr id="0" name=""/>
        <dsp:cNvSpPr/>
      </dsp:nvSpPr>
      <dsp:spPr>
        <a:xfrm>
          <a:off x="0" y="2464760"/>
          <a:ext cx="102330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Template</a:t>
          </a:r>
        </a:p>
      </dsp:txBody>
      <dsp:txXfrm>
        <a:off x="24588" y="2489348"/>
        <a:ext cx="10183849" cy="454509"/>
      </dsp:txXfrm>
    </dsp:sp>
    <dsp:sp modelId="{A419C891-A00A-45CD-90E8-BEF856870DD0}">
      <dsp:nvSpPr>
        <dsp:cNvPr id="0" name=""/>
        <dsp:cNvSpPr/>
      </dsp:nvSpPr>
      <dsp:spPr>
        <a:xfrm>
          <a:off x="0" y="2968444"/>
          <a:ext cx="1023302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Includes a Topology and Application Package</a:t>
          </a:r>
        </a:p>
        <a:p>
          <a:pPr marL="171450" lvl="1" indent="-171450" algn="l" defTabSz="711200">
            <a:lnSpc>
              <a:spcPct val="90000"/>
            </a:lnSpc>
            <a:spcBef>
              <a:spcPct val="0"/>
            </a:spcBef>
            <a:spcAft>
              <a:spcPct val="20000"/>
            </a:spcAft>
            <a:buChar char="•"/>
          </a:pPr>
          <a:r>
            <a:rPr lang="en-US" sz="1600" kern="1200" dirty="0"/>
            <a:t>Defines a complete PeopleSoft System</a:t>
          </a:r>
        </a:p>
      </dsp:txBody>
      <dsp:txXfrm>
        <a:off x="0" y="2968444"/>
        <a:ext cx="10233025" cy="554242"/>
      </dsp:txXfrm>
    </dsp:sp>
    <dsp:sp modelId="{B2C60767-2CE5-4165-AC14-99A7EEDDB292}">
      <dsp:nvSpPr>
        <dsp:cNvPr id="0" name=""/>
        <dsp:cNvSpPr/>
      </dsp:nvSpPr>
      <dsp:spPr>
        <a:xfrm>
          <a:off x="0" y="3522687"/>
          <a:ext cx="102330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Environment</a:t>
          </a:r>
        </a:p>
      </dsp:txBody>
      <dsp:txXfrm>
        <a:off x="24588" y="3547275"/>
        <a:ext cx="10183849" cy="454509"/>
      </dsp:txXfrm>
    </dsp:sp>
    <dsp:sp modelId="{BC433B43-0F2C-4D81-9DA0-CE7723CDC4E0}">
      <dsp:nvSpPr>
        <dsp:cNvPr id="0" name=""/>
        <dsp:cNvSpPr/>
      </dsp:nvSpPr>
      <dsp:spPr>
        <a:xfrm>
          <a:off x="0" y="4026372"/>
          <a:ext cx="1023302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PeopleSoft Instance Running on the Cloud</a:t>
          </a:r>
        </a:p>
      </dsp:txBody>
      <dsp:txXfrm>
        <a:off x="0" y="4026372"/>
        <a:ext cx="10233025"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2BB5A-D8E5-49AE-8BDE-B92A4F66F272}">
      <dsp:nvSpPr>
        <dsp:cNvPr id="0" name=""/>
        <dsp:cNvSpPr/>
      </dsp:nvSpPr>
      <dsp:spPr>
        <a:xfrm rot="5400000">
          <a:off x="-115030" y="116040"/>
          <a:ext cx="766867" cy="5368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Step 1</a:t>
          </a:r>
        </a:p>
      </dsp:txBody>
      <dsp:txXfrm rot="-5400000">
        <a:off x="1" y="269414"/>
        <a:ext cx="536807" cy="230060"/>
      </dsp:txXfrm>
    </dsp:sp>
    <dsp:sp modelId="{CF091156-9519-468C-9CB0-90E6A226D090}">
      <dsp:nvSpPr>
        <dsp:cNvPr id="0" name=""/>
        <dsp:cNvSpPr/>
      </dsp:nvSpPr>
      <dsp:spPr>
        <a:xfrm rot="5400000">
          <a:off x="3620850" y="-3083033"/>
          <a:ext cx="498464" cy="6666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Download/Subscribe to PeopleSoft Image</a:t>
          </a:r>
        </a:p>
      </dsp:txBody>
      <dsp:txXfrm rot="-5400000">
        <a:off x="536808" y="25342"/>
        <a:ext cx="6642217" cy="449798"/>
      </dsp:txXfrm>
    </dsp:sp>
    <dsp:sp modelId="{23237B01-4A0A-436D-BBCB-FD0B362B3A0C}">
      <dsp:nvSpPr>
        <dsp:cNvPr id="0" name=""/>
        <dsp:cNvSpPr/>
      </dsp:nvSpPr>
      <dsp:spPr>
        <a:xfrm rot="5400000">
          <a:off x="-115030" y="760104"/>
          <a:ext cx="766867" cy="5368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dsp:txBody>
      <dsp:txXfrm rot="-5400000">
        <a:off x="1" y="913478"/>
        <a:ext cx="536807" cy="230060"/>
      </dsp:txXfrm>
    </dsp:sp>
    <dsp:sp modelId="{78437D3B-9DE2-499A-81B5-9AC15AF35220}">
      <dsp:nvSpPr>
        <dsp:cNvPr id="0" name=""/>
        <dsp:cNvSpPr/>
      </dsp:nvSpPr>
      <dsp:spPr>
        <a:xfrm rot="5400000">
          <a:off x="3620850" y="-2438969"/>
          <a:ext cx="498464" cy="6666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Use Delivered or Create new Topology </a:t>
          </a:r>
        </a:p>
      </dsp:txBody>
      <dsp:txXfrm rot="-5400000">
        <a:off x="536808" y="669406"/>
        <a:ext cx="6642217" cy="449798"/>
      </dsp:txXfrm>
    </dsp:sp>
    <dsp:sp modelId="{0AC8BD47-406A-4300-9BB3-B3EF35534BBA}">
      <dsp:nvSpPr>
        <dsp:cNvPr id="0" name=""/>
        <dsp:cNvSpPr/>
      </dsp:nvSpPr>
      <dsp:spPr>
        <a:xfrm rot="5400000">
          <a:off x="-115030" y="1404168"/>
          <a:ext cx="766867" cy="5368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Step 3	</a:t>
          </a:r>
        </a:p>
      </dsp:txBody>
      <dsp:txXfrm rot="-5400000">
        <a:off x="1" y="1557542"/>
        <a:ext cx="536807" cy="230060"/>
      </dsp:txXfrm>
    </dsp:sp>
    <dsp:sp modelId="{B0254953-6C2B-464B-8C80-CC7E9A6179B1}">
      <dsp:nvSpPr>
        <dsp:cNvPr id="0" name=""/>
        <dsp:cNvSpPr/>
      </dsp:nvSpPr>
      <dsp:spPr>
        <a:xfrm rot="5400000">
          <a:off x="3620850" y="-1794905"/>
          <a:ext cx="498464" cy="6666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Create Environment Template</a:t>
          </a:r>
        </a:p>
      </dsp:txBody>
      <dsp:txXfrm rot="-5400000">
        <a:off x="536808" y="1313470"/>
        <a:ext cx="6642217" cy="449798"/>
      </dsp:txXfrm>
    </dsp:sp>
    <dsp:sp modelId="{2644240B-40DA-4E8F-B1E6-118CCCE6C8F5}">
      <dsp:nvSpPr>
        <dsp:cNvPr id="0" name=""/>
        <dsp:cNvSpPr/>
      </dsp:nvSpPr>
      <dsp:spPr>
        <a:xfrm rot="5400000">
          <a:off x="-115030" y="2048232"/>
          <a:ext cx="766867" cy="5368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Step 4</a:t>
          </a:r>
        </a:p>
      </dsp:txBody>
      <dsp:txXfrm rot="-5400000">
        <a:off x="1" y="2201606"/>
        <a:ext cx="536807" cy="230060"/>
      </dsp:txXfrm>
    </dsp:sp>
    <dsp:sp modelId="{4857F82C-A8B1-4D5B-9D5B-2F5D4B44C259}">
      <dsp:nvSpPr>
        <dsp:cNvPr id="0" name=""/>
        <dsp:cNvSpPr/>
      </dsp:nvSpPr>
      <dsp:spPr>
        <a:xfrm rot="5400000">
          <a:off x="3620850" y="-1150841"/>
          <a:ext cx="498464" cy="6666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Create Environment</a:t>
          </a:r>
        </a:p>
      </dsp:txBody>
      <dsp:txXfrm rot="-5400000">
        <a:off x="536808" y="1957534"/>
        <a:ext cx="6642217" cy="449798"/>
      </dsp:txXfrm>
    </dsp:sp>
    <dsp:sp modelId="{FBEB8543-BF5F-46CA-93D7-A9E65921AC0A}">
      <dsp:nvSpPr>
        <dsp:cNvPr id="0" name=""/>
        <dsp:cNvSpPr/>
      </dsp:nvSpPr>
      <dsp:spPr>
        <a:xfrm rot="5400000">
          <a:off x="-115030" y="2692296"/>
          <a:ext cx="766867" cy="5368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Step 5</a:t>
          </a:r>
        </a:p>
      </dsp:txBody>
      <dsp:txXfrm rot="-5400000">
        <a:off x="1" y="2845670"/>
        <a:ext cx="536807" cy="230060"/>
      </dsp:txXfrm>
    </dsp:sp>
    <dsp:sp modelId="{1CD8B6FC-7779-417F-8619-84777390C548}">
      <dsp:nvSpPr>
        <dsp:cNvPr id="0" name=""/>
        <dsp:cNvSpPr/>
      </dsp:nvSpPr>
      <dsp:spPr>
        <a:xfrm rot="5400000">
          <a:off x="3620850" y="-506776"/>
          <a:ext cx="498464" cy="6666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Manage Environments</a:t>
          </a:r>
        </a:p>
      </dsp:txBody>
      <dsp:txXfrm rot="-5400000">
        <a:off x="536808" y="2601599"/>
        <a:ext cx="6642217" cy="4497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6/30/2019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dirty="0"/>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Capell</a:t>
            </a:r>
            <a:r>
              <a:rPr lang="en-US" baseline="0" dirty="0"/>
              <a:t>a and Strayer are of similar sizes and faculty membership.  As I mentioned before, both schools run PeopleSoft instances and this will be our next challenge.  Capella has been very aggressive keeping current with Tools version and application versions.  One of our challenges is to pair up and make the schools very similar with regard to PeopleSoft.  </a:t>
            </a:r>
            <a:endParaRPr lang="en-US" dirty="0"/>
          </a:p>
        </p:txBody>
      </p:sp>
      <p:sp>
        <p:nvSpPr>
          <p:cNvPr id="4" name="Slide Number Placeholder 3"/>
          <p:cNvSpPr>
            <a:spLocks noGrp="1"/>
          </p:cNvSpPr>
          <p:nvPr>
            <p:ph type="sldNum" sz="quarter" idx="10"/>
          </p:nvPr>
        </p:nvSpPr>
        <p:spPr/>
        <p:txBody>
          <a:bodyPr/>
          <a:lstStyle/>
          <a:p>
            <a:fld id="{0FA502A8-B63B-441A-81B8-5E60A1C412F7}" type="slidenum">
              <a:rPr lang="en-US" smtClean="0"/>
              <a:t>2</a:t>
            </a:fld>
            <a:endParaRPr lang="en-US"/>
          </a:p>
        </p:txBody>
      </p:sp>
    </p:spTree>
    <p:extLst>
      <p:ext uri="{BB962C8B-B14F-4D97-AF65-F5344CB8AC3E}">
        <p14:creationId xmlns:p14="http://schemas.microsoft.com/office/powerpoint/2010/main" val="52753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to actually complete the PeopleSoft Cloud Manager installation, its important that you carefully read through the detailed installation document I have listed on the screen. If you’ve never worked with the Oracle Cloud before, this process is going to be a lot to take in </a:t>
            </a:r>
            <a:r>
              <a:rPr lang="mr-IN" baseline="0" dirty="0"/>
              <a:t>–</a:t>
            </a:r>
            <a:r>
              <a:rPr lang="en-US" baseline="0" dirty="0"/>
              <a:t> read everything first, if you don’t you’ll just end up </a:t>
            </a:r>
            <a:r>
              <a:rPr lang="en-US" baseline="0" dirty="0" err="1"/>
              <a:t>frusterated</a:t>
            </a:r>
            <a:r>
              <a:rPr lang="en-US" baseline="0" dirty="0"/>
              <a:t> with the process and a bit lost. Of course, if you’ve already worked with the Oracle Cloud, most of this should be pretty familiar</a:t>
            </a:r>
            <a:r>
              <a:rPr lang="mr-IN" baseline="0" dirty="0"/>
              <a:t>…</a:t>
            </a:r>
            <a:endParaRPr lang="en-US" baseline="0" dirty="0"/>
          </a:p>
          <a:p>
            <a:endParaRPr lang="en-US" baseline="0" dirty="0"/>
          </a:p>
          <a:p>
            <a:r>
              <a:rPr lang="en-US" baseline="0" dirty="0"/>
              <a:t>Before we start going through this process </a:t>
            </a:r>
            <a:r>
              <a:rPr lang="mr-IN" baseline="0" dirty="0"/>
              <a:t>–</a:t>
            </a:r>
            <a:r>
              <a:rPr lang="en-US" baseline="0" dirty="0"/>
              <a:t> keep in mind, what I’m going through is highly consolidated. The installation document states it should take 2 hours </a:t>
            </a:r>
            <a:r>
              <a:rPr lang="mr-IN" baseline="0" dirty="0"/>
              <a:t>–</a:t>
            </a:r>
            <a:r>
              <a:rPr lang="en-US" baseline="0" dirty="0"/>
              <a:t> I would recommend setting aside most of a full day to get through everything and understand what you are doing.</a:t>
            </a:r>
          </a:p>
          <a:p>
            <a:r>
              <a:rPr lang="en-US" baseline="0" dirty="0"/>
              <a:t> </a:t>
            </a:r>
          </a:p>
          <a:p>
            <a:r>
              <a:rPr lang="en-US" baseline="0" dirty="0"/>
              <a:t>We already discussed in some detail the information required for step 1 </a:t>
            </a:r>
            <a:r>
              <a:rPr lang="mr-IN" baseline="0" dirty="0"/>
              <a:t>–</a:t>
            </a:r>
            <a:r>
              <a:rPr lang="en-US" baseline="0" dirty="0"/>
              <a:t> pull everything together and put it all in a text document you can get to easily. IN addition to the username and password information -  you’ll need your REST endpoints and a whole host of other information. My advice is to go through this process carefully and capture as much information ahead of time as possible. </a:t>
            </a:r>
          </a:p>
          <a:p>
            <a:endParaRPr lang="en-US" baseline="0" dirty="0"/>
          </a:p>
          <a:p>
            <a:r>
              <a:rPr lang="en-US" baseline="0" dirty="0"/>
              <a:t>Next you’ll need to login to the Oracle Cloud Market Place and download a Linux image and a Windows image </a:t>
            </a:r>
            <a:r>
              <a:rPr lang="mr-IN" baseline="0" dirty="0"/>
              <a:t>–</a:t>
            </a:r>
            <a:r>
              <a:rPr lang="en-US" baseline="0" dirty="0"/>
              <a:t> the specific images that Oracle recommends are spelled out in the install documents. Once you have these images downloaded, they will show up in your Compute Classic Images tab.</a:t>
            </a:r>
          </a:p>
          <a:p>
            <a:endParaRPr lang="en-US" baseline="0" dirty="0"/>
          </a:p>
          <a:p>
            <a:r>
              <a:rPr lang="en-US" baseline="0" dirty="0"/>
              <a:t>This next one is </a:t>
            </a:r>
            <a:r>
              <a:rPr lang="en-US" baseline="0" dirty="0" err="1"/>
              <a:t>imoprtant</a:t>
            </a:r>
            <a:r>
              <a:rPr lang="en-US" baseline="0" dirty="0"/>
              <a:t> as you will not be able to access your image and complete the install without it. So, go out to the Oracle Cloud Manager and Upload your public SSH key in the Compute Classic network tab.</a:t>
            </a:r>
          </a:p>
          <a:p>
            <a:endParaRPr lang="en-US" baseline="0" dirty="0"/>
          </a:p>
          <a:p>
            <a:r>
              <a:rPr lang="en-US" baseline="0" dirty="0"/>
              <a:t>Once this is done, you need to continue to work in the Oracle Cloud manager </a:t>
            </a:r>
            <a:r>
              <a:rPr lang="mr-IN" baseline="0" dirty="0"/>
              <a:t>–</a:t>
            </a:r>
            <a:r>
              <a:rPr lang="en-US" baseline="0" dirty="0"/>
              <a:t> compute classic dashboard to provide a whole host of security information for the instances to use when they are created. </a:t>
            </a:r>
          </a:p>
          <a:p>
            <a:endParaRPr lang="en-US" baseline="0" dirty="0"/>
          </a:p>
          <a:p>
            <a:r>
              <a:rPr lang="en-US" baseline="0" dirty="0"/>
              <a:t>Now that all this stuff is done </a:t>
            </a:r>
            <a:r>
              <a:rPr lang="mr-IN" baseline="0" dirty="0"/>
              <a:t>–</a:t>
            </a:r>
            <a:r>
              <a:rPr lang="en-US" baseline="0" dirty="0"/>
              <a:t> you still don’t have a working instance. To get the instances - both the </a:t>
            </a:r>
            <a:r>
              <a:rPr lang="en-US" baseline="0" dirty="0" err="1"/>
              <a:t>linux</a:t>
            </a:r>
            <a:r>
              <a:rPr lang="en-US" baseline="0" dirty="0"/>
              <a:t> and windows boxes </a:t>
            </a:r>
            <a:r>
              <a:rPr lang="mr-IN" baseline="0" dirty="0"/>
              <a:t>–</a:t>
            </a:r>
            <a:r>
              <a:rPr lang="en-US" baseline="0" dirty="0"/>
              <a:t> up and running you need to go out to the Oracle Cloud Manager and Initiate the deployment of PeopleSoft Cloud Manager. This will the show up in your Compute Classic service and you will need to go through a whole host of steps to provision this environment - while not difficult, you’ll need to follow the recommendations provided in the install doc carefully to meet the instance requirements. </a:t>
            </a:r>
          </a:p>
          <a:p>
            <a:endParaRPr lang="en-US" baseline="0" dirty="0"/>
          </a:p>
          <a:p>
            <a:r>
              <a:rPr lang="en-US" baseline="0" dirty="0"/>
              <a:t>Next to get to actually setup the PeopleSoft Cloud Manager on the </a:t>
            </a:r>
            <a:r>
              <a:rPr lang="en-US" baseline="0" dirty="0" err="1"/>
              <a:t>linux</a:t>
            </a:r>
            <a:r>
              <a:rPr lang="en-US" baseline="0" dirty="0"/>
              <a:t> </a:t>
            </a:r>
            <a:r>
              <a:rPr lang="en-US" baseline="0" dirty="0" err="1"/>
              <a:t>vm</a:t>
            </a:r>
            <a:r>
              <a:rPr lang="en-US" baseline="0" dirty="0"/>
              <a:t>. You’ll need to SSH to the box </a:t>
            </a:r>
            <a:r>
              <a:rPr lang="mr-IN" baseline="0" dirty="0"/>
              <a:t>–</a:t>
            </a:r>
            <a:r>
              <a:rPr lang="en-US" baseline="0" dirty="0"/>
              <a:t> using the public IP and use the configuration manager to walk through a whole series of installation steps to install PeopleSoft Cloud Manager. Once you get through the user input information you’ll see an install process that follows along much like the PeopleSoft DPK installation. </a:t>
            </a:r>
          </a:p>
          <a:p>
            <a:endParaRPr lang="en-US" baseline="0" dirty="0"/>
          </a:p>
          <a:p>
            <a:r>
              <a:rPr lang="en-US" baseline="0" dirty="0"/>
              <a:t>If everything goes well you’ll now have a working PeopleSoft Cloud Manager </a:t>
            </a:r>
            <a:r>
              <a:rPr lang="mr-IN" baseline="0" dirty="0"/>
              <a:t>–</a:t>
            </a:r>
            <a:r>
              <a:rPr lang="en-US" baseline="0" dirty="0"/>
              <a:t> the last thing you’ll need to do is setup a Windows file server to house what ever images you want Cloud Manager to have access to.</a:t>
            </a:r>
          </a:p>
          <a:p>
            <a:endParaRPr lang="en-US" baseline="0" dirty="0"/>
          </a:p>
          <a:p>
            <a:r>
              <a:rPr lang="en-US" baseline="0" dirty="0"/>
              <a:t>That’s it </a:t>
            </a:r>
            <a:r>
              <a:rPr lang="mr-IN" baseline="0" dirty="0"/>
              <a:t>–</a:t>
            </a:r>
            <a:r>
              <a:rPr lang="en-US" baseline="0" dirty="0"/>
              <a:t> PeopleSoft Cloud Manager is up and Running.</a:t>
            </a:r>
            <a:endParaRPr lang="en-US" dirty="0"/>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428324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super important to gather required information in a text doc ahead of PCM install. This should include:</a:t>
            </a:r>
          </a:p>
          <a:p>
            <a:pPr lvl="1"/>
            <a:r>
              <a:rPr lang="en-US" dirty="0"/>
              <a:t>Cloud Username</a:t>
            </a:r>
          </a:p>
          <a:p>
            <a:pPr lvl="1"/>
            <a:r>
              <a:rPr lang="en-US" dirty="0"/>
              <a:t>Passwords</a:t>
            </a:r>
          </a:p>
          <a:p>
            <a:pPr lvl="1"/>
            <a:r>
              <a:rPr lang="en-US" dirty="0"/>
              <a:t>REST endpoints</a:t>
            </a:r>
          </a:p>
          <a:p>
            <a:pPr lvl="1"/>
            <a:r>
              <a:rPr lang="en-US" dirty="0"/>
              <a:t>Port Standards</a:t>
            </a:r>
          </a:p>
          <a:p>
            <a:pPr lvl="1"/>
            <a:r>
              <a:rPr lang="en-US" dirty="0"/>
              <a:t>Cloud Service ID</a:t>
            </a:r>
          </a:p>
          <a:p>
            <a:pPr lvl="1"/>
            <a:endParaRPr lang="en-US" dirty="0"/>
          </a:p>
          <a:p>
            <a:r>
              <a:rPr lang="en-US" dirty="0"/>
              <a:t>Also - Read through entire install process ahead of starting </a:t>
            </a:r>
            <a:r>
              <a:rPr lang="mr-IN" dirty="0"/>
              <a:t>–</a:t>
            </a:r>
            <a:r>
              <a:rPr lang="en-US" dirty="0"/>
              <a:t> know what each step means and how to do it.</a:t>
            </a:r>
          </a:p>
          <a:p>
            <a:endParaRPr lang="en-US" dirty="0"/>
          </a:p>
          <a:p>
            <a:r>
              <a:rPr lang="en-US" dirty="0"/>
              <a:t>Finally - Don’t be afraid to destroy and start over. It’s super easy to wipe out your instance and recreate it.</a:t>
            </a:r>
            <a:r>
              <a:rPr lang="en-US" baseline="0" dirty="0"/>
              <a:t> Feel free to break stuff and try again!</a:t>
            </a:r>
            <a:r>
              <a:rPr lang="en-US" dirty="0"/>
              <a:t> </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13</a:t>
            </a:fld>
            <a:endParaRPr lang="en-US"/>
          </a:p>
        </p:txBody>
      </p:sp>
    </p:spTree>
    <p:extLst>
      <p:ext uri="{BB962C8B-B14F-4D97-AF65-F5344CB8AC3E}">
        <p14:creationId xmlns:p14="http://schemas.microsoft.com/office/powerpoint/2010/main" val="201050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get in to more detail on PeopleSoft Cloud Manager, there are four key concepts that Cloud Manager uses that should be understood.</a:t>
            </a:r>
          </a:p>
          <a:p>
            <a:endParaRPr lang="en-US" baseline="0" dirty="0"/>
          </a:p>
          <a:p>
            <a:r>
              <a:rPr lang="en-US" baseline="0" dirty="0"/>
              <a:t>First, the Repository </a:t>
            </a:r>
            <a:r>
              <a:rPr lang="mr-IN" baseline="0" dirty="0"/>
              <a:t>–</a:t>
            </a:r>
            <a:r>
              <a:rPr lang="en-US" baseline="0" dirty="0"/>
              <a:t> which is your collection of deployment packages </a:t>
            </a:r>
            <a:r>
              <a:rPr lang="mr-IN" baseline="0" dirty="0"/>
              <a:t>–</a:t>
            </a:r>
            <a:r>
              <a:rPr lang="en-US" baseline="0" dirty="0"/>
              <a:t> CRM Image 24 or CS image 8 or </a:t>
            </a:r>
            <a:r>
              <a:rPr lang="en-US" baseline="0" dirty="0" err="1"/>
              <a:t>anythign</a:t>
            </a:r>
            <a:r>
              <a:rPr lang="en-US" baseline="0" dirty="0"/>
              <a:t> else you have subscribed to.</a:t>
            </a:r>
          </a:p>
          <a:p>
            <a:endParaRPr lang="en-US" baseline="0" dirty="0"/>
          </a:p>
          <a:p>
            <a:r>
              <a:rPr lang="en-US" baseline="0" dirty="0"/>
              <a:t>Next is the concept of a Topology </a:t>
            </a:r>
            <a:r>
              <a:rPr lang="mr-IN" baseline="0" dirty="0"/>
              <a:t>–</a:t>
            </a:r>
            <a:r>
              <a:rPr lang="en-US" baseline="0" dirty="0"/>
              <a:t> the topology is the basic building block of what will finally become a PeopleSoft Instance. Do you want the image to run on windows </a:t>
            </a:r>
            <a:r>
              <a:rPr lang="mr-IN" baseline="0" dirty="0"/>
              <a:t>–</a:t>
            </a:r>
            <a:r>
              <a:rPr lang="en-US" baseline="0" dirty="0"/>
              <a:t> or </a:t>
            </a:r>
            <a:r>
              <a:rPr lang="en-US" baseline="0" dirty="0" err="1"/>
              <a:t>linux</a:t>
            </a:r>
            <a:r>
              <a:rPr lang="en-US" baseline="0" dirty="0"/>
              <a:t> </a:t>
            </a:r>
            <a:r>
              <a:rPr lang="mr-IN" baseline="0" dirty="0"/>
              <a:t>–</a:t>
            </a:r>
            <a:r>
              <a:rPr lang="en-US" baseline="0" dirty="0"/>
              <a:t> or maybe one of each? What parts run where? All of this is defined in the topology.</a:t>
            </a:r>
          </a:p>
          <a:p>
            <a:endParaRPr lang="en-US" baseline="0" dirty="0"/>
          </a:p>
          <a:p>
            <a:r>
              <a:rPr lang="en-US" baseline="0" dirty="0"/>
              <a:t>The template combines information from the repository (for example a CRM image) with a Template </a:t>
            </a:r>
            <a:r>
              <a:rPr lang="mr-IN" baseline="0" dirty="0"/>
              <a:t>–</a:t>
            </a:r>
            <a:r>
              <a:rPr lang="en-US" baseline="0" dirty="0"/>
              <a:t> to finally tell PCM how exactly you want the image set up and running.</a:t>
            </a:r>
          </a:p>
          <a:p>
            <a:endParaRPr lang="en-US" baseline="0" dirty="0"/>
          </a:p>
          <a:p>
            <a:r>
              <a:rPr lang="en-US" baseline="0" dirty="0"/>
              <a:t>Finally, you get an environment </a:t>
            </a:r>
            <a:r>
              <a:rPr lang="mr-IN" baseline="0" dirty="0"/>
              <a:t>–</a:t>
            </a:r>
            <a:r>
              <a:rPr lang="en-US" baseline="0" dirty="0"/>
              <a:t> a working up and running PeopleSoft Instance in the cloud.</a:t>
            </a:r>
          </a:p>
          <a:p>
            <a:endParaRPr lang="en-US" baseline="0" dirty="0"/>
          </a:p>
          <a:p>
            <a:r>
              <a:rPr lang="en-US" baseline="0" dirty="0"/>
              <a:t>Let look in more detail at the steps required to get there</a:t>
            </a:r>
            <a:r>
              <a:rPr lang="mr-IN" baseline="0" dirty="0"/>
              <a:t>…</a:t>
            </a:r>
            <a:endParaRPr lang="en-US" baseline="0" dirty="0"/>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52497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At a high-level here is how you use PeopleSoft Cloud Manager to create a PeopleSoft image</a:t>
            </a:r>
            <a:r>
              <a:rPr lang="en-US" baseline="0" dirty="0"/>
              <a:t>. I’ll review each of these steps in detail in the coming live demo. </a:t>
            </a:r>
          </a:p>
          <a:p>
            <a:endParaRPr lang="en-US" baseline="0" dirty="0"/>
          </a:p>
          <a:p>
            <a:r>
              <a:rPr lang="en-US" baseline="0" dirty="0"/>
              <a:t>First, Download the image</a:t>
            </a:r>
          </a:p>
          <a:p>
            <a:endParaRPr lang="en-US" baseline="0" dirty="0"/>
          </a:p>
          <a:p>
            <a:r>
              <a:rPr lang="en-US" baseline="0" dirty="0"/>
              <a:t>Second, define your Topology </a:t>
            </a:r>
            <a:r>
              <a:rPr lang="mr-IN" baseline="0" dirty="0"/>
              <a:t>–</a:t>
            </a:r>
            <a:r>
              <a:rPr lang="en-US" baseline="0" dirty="0"/>
              <a:t> or use a delivered Topology. For my POC for Capella I only used a de1 livered topology, but I could have created a custom one pretty simply if I needed it.</a:t>
            </a:r>
          </a:p>
          <a:p>
            <a:endParaRPr lang="en-US" baseline="0" dirty="0"/>
          </a:p>
          <a:p>
            <a:r>
              <a:rPr lang="en-US" baseline="0" dirty="0"/>
              <a:t>Third, create and environment template.</a:t>
            </a:r>
          </a:p>
          <a:p>
            <a:endParaRPr lang="en-US" baseline="0" dirty="0"/>
          </a:p>
          <a:p>
            <a:r>
              <a:rPr lang="en-US" baseline="0" dirty="0"/>
              <a:t>Fourth, create the environment.</a:t>
            </a:r>
          </a:p>
          <a:p>
            <a:endParaRPr lang="en-US" baseline="0" dirty="0"/>
          </a:p>
          <a:p>
            <a:r>
              <a:rPr lang="en-US" baseline="0" dirty="0"/>
              <a:t>Finally, manage all your wonderfully created environments.</a:t>
            </a:r>
          </a:p>
          <a:p>
            <a:endParaRPr lang="en-US" baseline="0" dirty="0"/>
          </a:p>
          <a:p>
            <a:r>
              <a:rPr lang="en-US" baseline="0" dirty="0"/>
              <a:t>Lets take a look at the screens that these steps are completed on and look at a little more detail on each one.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16</a:t>
            </a:fld>
            <a:endParaRPr lang="en-US"/>
          </a:p>
        </p:txBody>
      </p:sp>
    </p:spTree>
    <p:extLst>
      <p:ext uri="{BB962C8B-B14F-4D97-AF65-F5344CB8AC3E}">
        <p14:creationId xmlns:p14="http://schemas.microsoft.com/office/powerpoint/2010/main" val="3465011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First,</a:t>
            </a:r>
            <a:r>
              <a:rPr lang="en-US" baseline="0" dirty="0"/>
              <a:t> this screen shows you what it looks like when you subscribe to PeopleSoft “Channels”.  From here you can </a:t>
            </a:r>
            <a:r>
              <a:rPr lang="en-US" sz="1200" dirty="0"/>
              <a:t>Manage your PeopleSoft Image Downloads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You can see what is available to subscribe to – new images, new tools versions, etc.</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From here you can also see how much space you have used on your image file server </a:t>
            </a:r>
            <a:r>
              <a:rPr lang="mr-IN" sz="1200" dirty="0"/>
              <a:t>–</a:t>
            </a:r>
            <a:r>
              <a:rPr lang="en-US" sz="1200" dirty="0"/>
              <a:t> this is a great place to check if you need to add space to your file server.</a:t>
            </a:r>
          </a:p>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18</a:t>
            </a:fld>
            <a:endParaRPr lang="en-US" dirty="0"/>
          </a:p>
        </p:txBody>
      </p:sp>
    </p:spTree>
    <p:extLst>
      <p:ext uri="{BB962C8B-B14F-4D97-AF65-F5344CB8AC3E}">
        <p14:creationId xmlns:p14="http://schemas.microsoft.com/office/powerpoint/2010/main" val="295861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t>
            </a:r>
            <a:r>
              <a:rPr lang="mr-IN" dirty="0"/>
              <a:t>–</a:t>
            </a:r>
            <a:r>
              <a:rPr lang="en-US" dirty="0"/>
              <a:t> step 2 you can either create a new topology or use an</a:t>
            </a:r>
            <a:r>
              <a:rPr lang="en-US" baseline="0" dirty="0"/>
              <a:t> existing one.</a:t>
            </a:r>
          </a:p>
          <a:p>
            <a:endParaRPr lang="en-US" baseline="0" dirty="0"/>
          </a:p>
          <a:p>
            <a:pPr marL="0" indent="0">
              <a:buNone/>
            </a:pPr>
            <a:r>
              <a:rPr lang="en-US" dirty="0"/>
              <a:t>A PCM TOPOLOGY does all of the following:</a:t>
            </a:r>
          </a:p>
          <a:p>
            <a:pPr marL="0" indent="0">
              <a:buNone/>
            </a:pPr>
            <a:endParaRPr lang="en-US" dirty="0"/>
          </a:p>
          <a:p>
            <a:r>
              <a:rPr lang="en-US" dirty="0"/>
              <a:t>Defines the resources for the VM</a:t>
            </a:r>
            <a:r>
              <a:rPr lang="en-US" baseline="0" dirty="0"/>
              <a:t> a</a:t>
            </a:r>
            <a:r>
              <a:rPr lang="en-US" dirty="0"/>
              <a:t>nd a can contain multiple nodes</a:t>
            </a:r>
          </a:p>
          <a:p>
            <a:r>
              <a:rPr lang="en-US" dirty="0"/>
              <a:t>Each node within the</a:t>
            </a:r>
            <a:r>
              <a:rPr lang="en-US" baseline="0" dirty="0"/>
              <a:t> topology </a:t>
            </a:r>
            <a:r>
              <a:rPr lang="en-US" dirty="0"/>
              <a:t>Specifies Operating System </a:t>
            </a:r>
            <a:r>
              <a:rPr lang="mr-IN" dirty="0"/>
              <a:t>–</a:t>
            </a:r>
            <a:r>
              <a:rPr lang="en-US" dirty="0"/>
              <a:t> in this case Linux, the Hardware requirements, and the PeopleSoft Environment Type</a:t>
            </a:r>
          </a:p>
          <a:p>
            <a:endParaRPr lang="en-US" dirty="0"/>
          </a:p>
          <a:p>
            <a:r>
              <a:rPr lang="en-US" dirty="0"/>
              <a:t>Finally, it is important to understand that PCM comes delivered with a couple of predefined topologies for use </a:t>
            </a:r>
            <a:r>
              <a:rPr lang="mr-IN" dirty="0"/>
              <a:t>–</a:t>
            </a:r>
            <a:r>
              <a:rPr lang="en-US" dirty="0"/>
              <a:t> once specifically for Lift and Shift environments</a:t>
            </a:r>
            <a:r>
              <a:rPr lang="en-US" baseline="0" dirty="0"/>
              <a:t> and one that is specific to Update images. </a:t>
            </a:r>
            <a:endParaRPr lang="en-US" dirty="0"/>
          </a:p>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19</a:t>
            </a:fld>
            <a:endParaRPr lang="en-US" dirty="0"/>
          </a:p>
        </p:txBody>
      </p:sp>
    </p:spTree>
    <p:extLst>
      <p:ext uri="{BB962C8B-B14F-4D97-AF65-F5344CB8AC3E}">
        <p14:creationId xmlns:p14="http://schemas.microsoft.com/office/powerpoint/2010/main" val="336946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a:t>
            </a:r>
            <a:r>
              <a:rPr lang="mr-IN" dirty="0"/>
              <a:t>–</a:t>
            </a:r>
            <a:r>
              <a:rPr lang="en-US" dirty="0"/>
              <a:t> creating</a:t>
            </a:r>
            <a:r>
              <a:rPr lang="en-US" baseline="0" dirty="0"/>
              <a:t> the environment template - </a:t>
            </a:r>
            <a:r>
              <a:rPr lang="en-US" dirty="0"/>
              <a:t> is a very important step</a:t>
            </a:r>
            <a:r>
              <a:rPr lang="en-US" baseline="0" dirty="0"/>
              <a:t> in the PCM lifecycle. </a:t>
            </a:r>
          </a:p>
          <a:p>
            <a:endParaRPr lang="en-US" baseline="0" dirty="0"/>
          </a:p>
          <a:p>
            <a:r>
              <a:rPr lang="en-US" baseline="0" dirty="0"/>
              <a:t>Creating a template allows you to name your Template </a:t>
            </a:r>
            <a:r>
              <a:rPr lang="mr-IN" baseline="0" dirty="0"/>
              <a:t>–</a:t>
            </a:r>
            <a:r>
              <a:rPr lang="en-US" baseline="0" dirty="0"/>
              <a:t> in this case it’s called IH Template. I also had templates like CS template and CRM Template </a:t>
            </a:r>
            <a:r>
              <a:rPr lang="mr-IN" baseline="0" dirty="0"/>
              <a:t>–</a:t>
            </a:r>
            <a:r>
              <a:rPr lang="en-US" baseline="0" dirty="0"/>
              <a:t> but if you had a different Topology to be used for your Demo instance and your Update instance you may have ”CS Demo” and ”CS Update” that include the correct Topology. It also allows you select the correct Database to </a:t>
            </a:r>
            <a:r>
              <a:rPr lang="mr-IN" baseline="0" dirty="0"/>
              <a:t>–</a:t>
            </a:r>
            <a:r>
              <a:rPr lang="en-US" baseline="0" dirty="0"/>
              <a:t> from your repository </a:t>
            </a:r>
            <a:r>
              <a:rPr lang="mr-IN" baseline="0" dirty="0"/>
              <a:t>–</a:t>
            </a:r>
            <a:r>
              <a:rPr lang="en-US" baseline="0" dirty="0"/>
              <a:t> for the environment to use.</a:t>
            </a:r>
          </a:p>
          <a:p>
            <a:endParaRPr lang="en-US" baseline="0" dirty="0"/>
          </a:p>
          <a:p>
            <a:r>
              <a:rPr lang="en-US" baseline="0" dirty="0"/>
              <a:t>This screen shot captures the basics of the guided process that oracle takes you through to create and environment template.</a:t>
            </a:r>
          </a:p>
          <a:p>
            <a:endParaRPr lang="en-US" baseline="0" dirty="0"/>
          </a:p>
          <a:p>
            <a:r>
              <a:rPr lang="en-US" dirty="0"/>
              <a:t>Creating an Environment Template</a:t>
            </a:r>
            <a:r>
              <a:rPr lang="en-US" baseline="0" dirty="0"/>
              <a:t> </a:t>
            </a:r>
            <a:r>
              <a:rPr lang="en-US" dirty="0"/>
              <a:t>seems to be a pretty straight forward process </a:t>
            </a:r>
            <a:r>
              <a:rPr lang="mr-IN" dirty="0"/>
              <a:t>–</a:t>
            </a:r>
            <a:r>
              <a:rPr lang="en-US" dirty="0"/>
              <a:t> but there is</a:t>
            </a:r>
            <a:r>
              <a:rPr lang="en-US" baseline="0" dirty="0"/>
              <a:t> considerable amount of information and detail you need to provide in order for this to happen correctly. In an effort to help you get thorough the process efficiently, Oracle has broken this process down into 4 key steps. </a:t>
            </a:r>
          </a:p>
          <a:p>
            <a:endParaRPr lang="en-US" baseline="0" dirty="0"/>
          </a:p>
          <a:p>
            <a:r>
              <a:rPr lang="en-US" baseline="0" dirty="0"/>
              <a:t>Step 1 is the General Detail section. This section allows you to n</a:t>
            </a:r>
            <a:r>
              <a:rPr lang="en-US" dirty="0"/>
              <a:t>ame your environment</a:t>
            </a:r>
            <a:r>
              <a:rPr lang="en-US" baseline="0" dirty="0"/>
              <a:t> and then choose the Environment Template you want to use to Create the environment.</a:t>
            </a:r>
          </a:p>
          <a:p>
            <a:endParaRPr lang="en-US" baseline="0" dirty="0"/>
          </a:p>
          <a:p>
            <a:r>
              <a:rPr lang="en-US" baseline="0" dirty="0"/>
              <a:t>Step 2 is the Select Topology step </a:t>
            </a:r>
            <a:r>
              <a:rPr lang="mr-IN" baseline="0" dirty="0"/>
              <a:t>–</a:t>
            </a:r>
            <a:r>
              <a:rPr lang="en-US" baseline="0" dirty="0"/>
              <a:t> this page allows you to select one of the Topologies you have created for the environment to be provisioned using. One of the delivered topologies is called PUM Full tier and provides everything needed to set up PeopleSoft Update Manager for a PeopleSoft Image. </a:t>
            </a:r>
          </a:p>
          <a:p>
            <a:endParaRPr lang="en-US" baseline="0" dirty="0"/>
          </a:p>
          <a:p>
            <a:r>
              <a:rPr lang="en-US" sz="1200" b="0" i="0" kern="1200" dirty="0">
                <a:solidFill>
                  <a:schemeClr val="tx1"/>
                </a:solidFill>
                <a:effectLst/>
                <a:latin typeface="+mn-lt"/>
                <a:ea typeface="+mn-ea"/>
                <a:cs typeface="+mn-cs"/>
              </a:rPr>
              <a:t>In step 2  of this guided</a:t>
            </a:r>
            <a:r>
              <a:rPr lang="en-US" sz="1200" b="0" i="0" kern="1200" baseline="0" dirty="0">
                <a:solidFill>
                  <a:schemeClr val="tx1"/>
                </a:solidFill>
                <a:effectLst/>
                <a:latin typeface="+mn-lt"/>
                <a:ea typeface="+mn-ea"/>
                <a:cs typeface="+mn-cs"/>
              </a:rPr>
              <a:t> process, </a:t>
            </a:r>
            <a:r>
              <a:rPr lang="en-US" sz="1200" b="0" i="0" kern="1200" dirty="0">
                <a:solidFill>
                  <a:schemeClr val="tx1"/>
                </a:solidFill>
                <a:effectLst/>
                <a:latin typeface="+mn-lt"/>
                <a:ea typeface="+mn-ea"/>
                <a:cs typeface="+mn-cs"/>
              </a:rPr>
              <a:t>Cloud manager allows users to add customization during template creation under Edit Custom Attributes section. This customization can be added only to middle tier, database tier, or full tier. The customization will be available to users when they select this template. This facilitates the user to define custom attribute values for the environment being deployed.</a:t>
            </a:r>
            <a:endParaRPr lang="en-US" baseline="0" dirty="0"/>
          </a:p>
          <a:p>
            <a:endParaRPr lang="en-US" baseline="0" dirty="0"/>
          </a:p>
          <a:p>
            <a:pPr fontAlgn="base"/>
            <a:r>
              <a:rPr lang="en-US" baseline="0" dirty="0"/>
              <a:t>Step 3 of this guided process allows you to define security for this Environment Template. The roles included in this section </a:t>
            </a:r>
            <a:r>
              <a:rPr lang="en-US" baseline="0" dirty="0">
                <a:effectLst/>
              </a:rPr>
              <a:t>i</a:t>
            </a:r>
            <a:r>
              <a:rPr lang="en-US" dirty="0">
                <a:effectLst/>
              </a:rPr>
              <a:t>ndicate the roles that have access to the template for creating environments. Only the users belonging to the role specified will be able to access the template while creating environment.</a:t>
            </a:r>
          </a:p>
          <a:p>
            <a:pPr fontAlgn="base"/>
            <a:endParaRPr lang="en-US" dirty="0">
              <a:effectLst/>
            </a:endParaRPr>
          </a:p>
          <a:p>
            <a:pPr fontAlgn="base"/>
            <a:r>
              <a:rPr lang="en-US" sz="1200" b="0" i="0" kern="1200" dirty="0">
                <a:solidFill>
                  <a:schemeClr val="tx1"/>
                </a:solidFill>
                <a:effectLst/>
                <a:latin typeface="+mn-lt"/>
                <a:ea typeface="+mn-ea"/>
                <a:cs typeface="+mn-cs"/>
              </a:rPr>
              <a:t>The delivered Cloud Manager roles are:</a:t>
            </a:r>
          </a:p>
          <a:p>
            <a:pPr fontAlgn="base"/>
            <a:r>
              <a:rPr lang="en-US" sz="1200" b="0" i="0" kern="1200" dirty="0">
                <a:solidFill>
                  <a:schemeClr val="tx1"/>
                </a:solidFill>
                <a:effectLst/>
                <a:latin typeface="+mn-lt"/>
                <a:ea typeface="+mn-ea"/>
                <a:cs typeface="+mn-cs"/>
              </a:rPr>
              <a:t>Cloud Administrator (PACL_CAD)</a:t>
            </a:r>
          </a:p>
          <a:p>
            <a:pPr fontAlgn="base"/>
            <a:r>
              <a:rPr lang="en-US" sz="1200" b="0" i="0" kern="1200" dirty="0">
                <a:solidFill>
                  <a:schemeClr val="tx1"/>
                </a:solidFill>
                <a:effectLst/>
                <a:latin typeface="+mn-lt"/>
                <a:ea typeface="+mn-ea"/>
                <a:cs typeface="+mn-cs"/>
              </a:rPr>
              <a:t>Cloud PeopleSoft Administrator (PACL_PAD)</a:t>
            </a:r>
          </a:p>
          <a:p>
            <a:pPr fontAlgn="base"/>
            <a:r>
              <a:rPr lang="en-US" sz="1200" b="0" i="0" kern="1200" dirty="0">
                <a:solidFill>
                  <a:schemeClr val="tx1"/>
                </a:solidFill>
                <a:effectLst/>
                <a:latin typeface="+mn-lt"/>
                <a:ea typeface="+mn-ea"/>
                <a:cs typeface="+mn-cs"/>
              </a:rPr>
              <a:t>Self-Service User (PACL_SSC)</a:t>
            </a:r>
          </a:p>
          <a:p>
            <a:endParaRPr lang="en-US" baseline="0" dirty="0"/>
          </a:p>
          <a:p>
            <a:r>
              <a:rPr lang="en-US" baseline="0" dirty="0"/>
              <a:t>Finally, step 4 allows you to review everything before saving the environment template. </a:t>
            </a:r>
          </a:p>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20</a:t>
            </a:fld>
            <a:endParaRPr lang="en-US" dirty="0"/>
          </a:p>
        </p:txBody>
      </p:sp>
    </p:spTree>
    <p:extLst>
      <p:ext uri="{BB962C8B-B14F-4D97-AF65-F5344CB8AC3E}">
        <p14:creationId xmlns:p14="http://schemas.microsoft.com/office/powerpoint/2010/main" val="285895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To create an environment</a:t>
            </a:r>
            <a:r>
              <a:rPr lang="en-US" sz="1200" b="0" i="0" kern="1200" baseline="0" dirty="0">
                <a:solidFill>
                  <a:schemeClr val="tx1"/>
                </a:solidFill>
                <a:effectLst/>
                <a:latin typeface="+mn-lt"/>
                <a:ea typeface="+mn-ea"/>
                <a:cs typeface="+mn-cs"/>
              </a:rPr>
              <a:t> you need to name the environment, select the template to be </a:t>
            </a:r>
            <a:r>
              <a:rPr lang="en-US" sz="1200" b="0" i="0" kern="1200" baseline="0" dirty="0" err="1">
                <a:solidFill>
                  <a:schemeClr val="tx1"/>
                </a:solidFill>
                <a:effectLst/>
                <a:latin typeface="+mn-lt"/>
                <a:ea typeface="+mn-ea"/>
                <a:cs typeface="+mn-cs"/>
              </a:rPr>
              <a:t>be</a:t>
            </a:r>
            <a:r>
              <a:rPr lang="en-US" sz="1200" b="0" i="0" kern="1200" baseline="0" dirty="0">
                <a:solidFill>
                  <a:schemeClr val="tx1"/>
                </a:solidFill>
                <a:effectLst/>
                <a:latin typeface="+mn-lt"/>
                <a:ea typeface="+mn-ea"/>
                <a:cs typeface="+mn-cs"/>
              </a:rPr>
              <a:t> used for the environment, and select the zone the environment will be created in  - in the screenshot about, this environment is a development environment, but you could choose production or test also. You also now have the ability to over ride the Topology used in the template with an topology of your choice. Finally, you need to e</a:t>
            </a:r>
            <a:r>
              <a:rPr lang="en-US" sz="1200" b="0" i="0" kern="1200" dirty="0">
                <a:solidFill>
                  <a:schemeClr val="tx1"/>
                </a:solidFill>
                <a:effectLst/>
                <a:latin typeface="+mn-lt"/>
                <a:ea typeface="+mn-ea"/>
                <a:cs typeface="+mn-cs"/>
              </a:rPr>
              <a:t>nter the required environment attributes and credentials.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different attributes available</a:t>
            </a:r>
            <a:r>
              <a:rPr lang="en-US" sz="1200" b="0" i="0" kern="1200" baseline="0" dirty="0">
                <a:solidFill>
                  <a:schemeClr val="tx1"/>
                </a:solidFill>
                <a:effectLst/>
                <a:latin typeface="+mn-lt"/>
                <a:ea typeface="+mn-ea"/>
                <a:cs typeface="+mn-cs"/>
              </a:rPr>
              <a:t> for you to complete</a:t>
            </a:r>
            <a:r>
              <a:rPr lang="en-US" sz="1200" b="0" i="0" kern="1200" dirty="0">
                <a:solidFill>
                  <a:schemeClr val="tx1"/>
                </a:solidFill>
                <a:effectLst/>
                <a:latin typeface="+mn-lt"/>
                <a:ea typeface="+mn-ea"/>
                <a:cs typeface="+mn-cs"/>
              </a:rPr>
              <a:t> are:</a:t>
            </a:r>
          </a:p>
          <a:p>
            <a:pPr lvl="1" fontAlgn="base"/>
            <a:endParaRPr lang="en-US" sz="1200" b="0" i="0" kern="1200" dirty="0">
              <a:solidFill>
                <a:schemeClr val="tx1"/>
              </a:solidFill>
              <a:effectLst/>
              <a:latin typeface="+mn-lt"/>
              <a:ea typeface="+mn-ea"/>
              <a:cs typeface="+mn-cs"/>
            </a:endParaRPr>
          </a:p>
          <a:p>
            <a:pPr lvl="1" fontAlgn="base"/>
            <a:r>
              <a:rPr lang="en-US" sz="1200" b="0" i="0" kern="1200" dirty="0">
                <a:solidFill>
                  <a:schemeClr val="tx1"/>
                </a:solidFill>
                <a:effectLst/>
                <a:latin typeface="+mn-lt"/>
                <a:ea typeface="+mn-ea"/>
                <a:cs typeface="+mn-cs"/>
              </a:rPr>
              <a:t>Middle Tier Attributes: Middle Tier is the VM where application server domain, process scheduler domain, and the web server domain are installed</a:t>
            </a:r>
          </a:p>
          <a:p>
            <a:pPr lvl="1" fontAlgn="base"/>
            <a:endParaRPr lang="en-US" sz="1200" b="0" i="0" kern="1200" dirty="0">
              <a:solidFill>
                <a:schemeClr val="tx1"/>
              </a:solidFill>
              <a:effectLst/>
              <a:latin typeface="+mn-lt"/>
              <a:ea typeface="+mn-ea"/>
              <a:cs typeface="+mn-cs"/>
            </a:endParaRPr>
          </a:p>
          <a:p>
            <a:pPr lvl="1" fontAlgn="base"/>
            <a:r>
              <a:rPr lang="en-US" sz="1200" b="0" i="0" kern="1200" dirty="0">
                <a:solidFill>
                  <a:schemeClr val="tx1"/>
                </a:solidFill>
                <a:effectLst/>
                <a:latin typeface="+mn-lt"/>
                <a:ea typeface="+mn-ea"/>
                <a:cs typeface="+mn-cs"/>
              </a:rPr>
              <a:t>Database Tier Attributes: Database tier is the VM where the database is installed for the new PSFT system </a:t>
            </a:r>
            <a:r>
              <a:rPr lang="mr-IN"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this is for cases where you are not using Oracle Database As a Service.</a:t>
            </a:r>
          </a:p>
          <a:p>
            <a:pPr lvl="1" fontAlgn="base"/>
            <a:endParaRPr lang="en-US" sz="1200" b="0" i="0" kern="1200" dirty="0">
              <a:solidFill>
                <a:schemeClr val="tx1"/>
              </a:solidFill>
              <a:effectLst/>
              <a:latin typeface="+mn-lt"/>
              <a:ea typeface="+mn-ea"/>
              <a:cs typeface="+mn-cs"/>
            </a:endParaRPr>
          </a:p>
          <a:p>
            <a:pPr lvl="1" fontAlgn="base"/>
            <a:r>
              <a:rPr lang="en-US" sz="1200" b="0" i="0" kern="1200" dirty="0">
                <a:solidFill>
                  <a:schemeClr val="tx1"/>
                </a:solidFill>
                <a:effectLst/>
                <a:latin typeface="+mn-lt"/>
                <a:ea typeface="+mn-ea"/>
                <a:cs typeface="+mn-cs"/>
              </a:rPr>
              <a:t>PeopleSoft Client Attributes: PeopleSoft Client is the VM where PeopleTools client (for example, </a:t>
            </a:r>
            <a:r>
              <a:rPr lang="en-US" sz="1200" b="0" i="0" kern="1200" dirty="0" err="1">
                <a:solidFill>
                  <a:schemeClr val="tx1"/>
                </a:solidFill>
                <a:effectLst/>
                <a:latin typeface="+mn-lt"/>
                <a:ea typeface="+mn-ea"/>
                <a:cs typeface="+mn-cs"/>
              </a:rPr>
              <a:t>pside</a:t>
            </a:r>
            <a:r>
              <a:rPr lang="en-US" sz="1200" b="0" i="0" kern="1200" dirty="0">
                <a:solidFill>
                  <a:schemeClr val="tx1"/>
                </a:solidFill>
                <a:effectLst/>
                <a:latin typeface="+mn-lt"/>
                <a:ea typeface="+mn-ea"/>
                <a:cs typeface="+mn-cs"/>
              </a:rPr>
              <a:t>) and change assistant are pre-installed. This is important</a:t>
            </a:r>
            <a:r>
              <a:rPr lang="en-US" sz="1200" b="0" i="0" kern="1200" baseline="0" dirty="0">
                <a:solidFill>
                  <a:schemeClr val="tx1"/>
                </a:solidFill>
                <a:effectLst/>
                <a:latin typeface="+mn-lt"/>
                <a:ea typeface="+mn-ea"/>
                <a:cs typeface="+mn-cs"/>
              </a:rPr>
              <a:t> when provisioning an instance to be used as an update image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it will automatically provision a change assistant box for you to use.</a:t>
            </a:r>
            <a:endParaRPr lang="en-US" sz="1200" b="0" i="0" kern="1200" dirty="0">
              <a:solidFill>
                <a:schemeClr val="tx1"/>
              </a:solidFill>
              <a:effectLst/>
              <a:latin typeface="+mn-lt"/>
              <a:ea typeface="+mn-ea"/>
              <a:cs typeface="+mn-cs"/>
            </a:endParaRPr>
          </a:p>
          <a:p>
            <a:pPr lvl="1" fontAlgn="base"/>
            <a:endParaRPr lang="en-US" sz="1200" b="0" i="0" kern="1200" dirty="0">
              <a:solidFill>
                <a:schemeClr val="tx1"/>
              </a:solidFill>
              <a:effectLst/>
              <a:latin typeface="+mn-lt"/>
              <a:ea typeface="+mn-ea"/>
              <a:cs typeface="+mn-cs"/>
            </a:endParaRPr>
          </a:p>
          <a:p>
            <a:pPr lvl="1" fontAlgn="base"/>
            <a:r>
              <a:rPr lang="en-US" sz="1200" b="0" i="0" kern="1200" dirty="0">
                <a:solidFill>
                  <a:schemeClr val="tx1"/>
                </a:solidFill>
                <a:effectLst/>
                <a:latin typeface="+mn-lt"/>
                <a:ea typeface="+mn-ea"/>
                <a:cs typeface="+mn-cs"/>
              </a:rPr>
              <a:t>Database as a Service: PeopleSoft database is deployed on DBaaS </a:t>
            </a:r>
            <a:r>
              <a:rPr lang="mr-IN"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this will be primarily used in cases</a:t>
            </a:r>
            <a:r>
              <a:rPr lang="en-US" sz="1200" b="0" i="0" kern="1200" baseline="0" dirty="0">
                <a:solidFill>
                  <a:schemeClr val="tx1"/>
                </a:solidFill>
                <a:effectLst/>
                <a:latin typeface="+mn-lt"/>
                <a:ea typeface="+mn-ea"/>
                <a:cs typeface="+mn-cs"/>
              </a:rPr>
              <a:t> where you are doing a lift and shift environment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moving from on-prem to cloud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or creating an all new cloud instance with a </a:t>
            </a:r>
            <a:r>
              <a:rPr lang="en-US" sz="1200" b="0" i="0" kern="1200" baseline="0" dirty="0" err="1">
                <a:solidFill>
                  <a:schemeClr val="tx1"/>
                </a:solidFill>
                <a:effectLst/>
                <a:latin typeface="+mn-lt"/>
                <a:ea typeface="+mn-ea"/>
                <a:cs typeface="+mn-cs"/>
              </a:rPr>
              <a:t>Dbaas</a:t>
            </a:r>
            <a:r>
              <a:rPr lang="en-US" sz="1200" b="0" i="0" kern="1200" baseline="0" dirty="0">
                <a:solidFill>
                  <a:schemeClr val="tx1"/>
                </a:solidFill>
                <a:effectLst/>
                <a:latin typeface="+mn-lt"/>
                <a:ea typeface="+mn-ea"/>
                <a:cs typeface="+mn-cs"/>
              </a:rPr>
              <a:t> backend</a:t>
            </a:r>
            <a:r>
              <a:rPr lang="en-US" sz="1200" b="0" i="0" kern="1200" dirty="0">
                <a:solidFill>
                  <a:schemeClr val="tx1"/>
                </a:solidFill>
                <a:effectLst/>
                <a:latin typeface="+mn-lt"/>
                <a:ea typeface="+mn-ea"/>
                <a:cs typeface="+mn-cs"/>
              </a:rPr>
              <a:t>. You</a:t>
            </a:r>
            <a:r>
              <a:rPr lang="en-US" sz="1200" b="0" i="0" kern="1200" baseline="0" dirty="0">
                <a:solidFill>
                  <a:schemeClr val="tx1"/>
                </a:solidFill>
                <a:effectLst/>
                <a:latin typeface="+mn-lt"/>
                <a:ea typeface="+mn-ea"/>
                <a:cs typeface="+mn-cs"/>
              </a:rPr>
              <a:t> will need to provide you own Oracle licensing for this to work correctly.</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Click Done to start environment provisioning.</a:t>
            </a:r>
          </a:p>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21</a:t>
            </a:fld>
            <a:endParaRPr lang="en-US" dirty="0"/>
          </a:p>
        </p:txBody>
      </p:sp>
    </p:spTree>
    <p:extLst>
      <p:ext uri="{BB962C8B-B14F-4D97-AF65-F5344CB8AC3E}">
        <p14:creationId xmlns:p14="http://schemas.microsoft.com/office/powerpoint/2010/main" val="17846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environment details work center provides a whole host of important functionality to help you manage each environment. From here you can check out the environment details, manage the environment attributes, perform an automated health check on the environment and manage your PUM connections.</a:t>
            </a:r>
          </a:p>
          <a:p>
            <a:endParaRPr lang="en-US" baseline="0" dirty="0"/>
          </a:p>
          <a:p>
            <a:r>
              <a:rPr lang="en-US" baseline="0" dirty="0"/>
              <a:t>From here you can even apply a PeopleTools patch </a:t>
            </a:r>
            <a:r>
              <a:rPr lang="mr-IN" baseline="0" dirty="0"/>
              <a:t>–</a:t>
            </a:r>
            <a:r>
              <a:rPr lang="en-US" baseline="0" dirty="0"/>
              <a:t> assuming you have it downloaded in your repository or upgrade PeopleTools from 8.55 to 8.56 </a:t>
            </a:r>
            <a:r>
              <a:rPr lang="mr-IN" baseline="0" dirty="0"/>
              <a:t>–</a:t>
            </a:r>
            <a:r>
              <a:rPr lang="en-US" baseline="0" dirty="0"/>
              <a:t> again assuming you have the PeopleTools version downloaded and available in your cloud repository.</a:t>
            </a:r>
          </a:p>
          <a:p>
            <a:endParaRPr lang="en-US" baseline="0" dirty="0"/>
          </a:p>
          <a:p>
            <a:r>
              <a:rPr lang="en-US" baseline="0" dirty="0"/>
              <a:t>Finally, from this page you can see the current instance provisioning status and get access to a number of the log files created by your instance.</a:t>
            </a:r>
          </a:p>
          <a:p>
            <a:endParaRPr lang="en-US" baseline="0" dirty="0"/>
          </a:p>
          <a:p>
            <a:r>
              <a:rPr lang="en-US" baseline="0" dirty="0"/>
              <a:t>Pretty much anything you want to do to your existing environments can be done here.</a:t>
            </a:r>
          </a:p>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22</a:t>
            </a:fld>
            <a:endParaRPr lang="en-US" dirty="0"/>
          </a:p>
        </p:txBody>
      </p:sp>
    </p:spTree>
    <p:extLst>
      <p:ext uri="{BB962C8B-B14F-4D97-AF65-F5344CB8AC3E}">
        <p14:creationId xmlns:p14="http://schemas.microsoft.com/office/powerpoint/2010/main" val="407412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23</a:t>
            </a:fld>
            <a:endParaRPr lang="en-US" dirty="0"/>
          </a:p>
        </p:txBody>
      </p:sp>
    </p:spTree>
    <p:extLst>
      <p:ext uri="{BB962C8B-B14F-4D97-AF65-F5344CB8AC3E}">
        <p14:creationId xmlns:p14="http://schemas.microsoft.com/office/powerpoint/2010/main" val="45719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Capella has nearly 38,000 current students – of which</a:t>
            </a:r>
            <a:r>
              <a:rPr lang="en-US" baseline="0" dirty="0"/>
              <a:t> over 2/3</a:t>
            </a:r>
            <a:r>
              <a:rPr lang="en-US" baseline="30000" dirty="0"/>
              <a:t>rds</a:t>
            </a:r>
            <a:r>
              <a:rPr lang="en-US" baseline="0" dirty="0"/>
              <a:t> are Women. Capella has a solid mix of Doctoral, Masters, and Bachelors learners and offers 53 degree programs and 144 specializations. Learners at Capella come from all walks of life – from business professionals looking to increase their personal marketability to Military Learners looking to improve their knowledge and skills while deployed around the World, Capella serves a very broad base of adult Learners. </a:t>
            </a:r>
          </a:p>
          <a:p>
            <a:endParaRPr lang="en-US" baseline="0" dirty="0"/>
          </a:p>
          <a:p>
            <a:r>
              <a:rPr lang="en-US" baseline="0" dirty="0"/>
              <a:t>With this, Capella also has a very talented and dedicated faculty. 88% of our faculty hold doctoral degrees and our faculty includes industry leaders, authors, and dedicated professionals all working to help our learners succeed. </a:t>
            </a:r>
            <a:endParaRPr lang="en-US" dirty="0"/>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a:t>
            </a:fld>
            <a:endParaRPr lang="en-US"/>
          </a:p>
        </p:txBody>
      </p:sp>
    </p:spTree>
    <p:extLst>
      <p:ext uri="{BB962C8B-B14F-4D97-AF65-F5344CB8AC3E}">
        <p14:creationId xmlns:p14="http://schemas.microsoft.com/office/powerpoint/2010/main" val="334498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spending several years working in Business Intelligence and Data warehousing, my PeopleSoft journey started in 2005 when Capella University implemented Finance and HCM/CM to replace aging legacy systems. I took an opportunity to learn PeopleSoft Development and helped implement both Finance and HCM/CS at Capella University.</a:t>
            </a:r>
          </a:p>
          <a:p>
            <a:endParaRPr lang="en-US" dirty="0"/>
          </a:p>
          <a:p>
            <a:r>
              <a:rPr lang="en-US" dirty="0"/>
              <a:t>It was during this time as a PeopleSoft Developer that I noticed a gap in both skills and thought process between the Development Teams, who were focused on building new functionality for the business and getting as much out of the new system as possible – and the Systems Administrators/DBAs, who were intent on providing a stable, current, and secure enterprise system.  The problem was that both teams lacked the knowledge, skills, and time to plan/schedule/research/manage bundles &amp; maintenance packs for PeopleSoft. Everyone wanted it – no one was able to do it. I pitched an idea of a Central Team that would manage all PeopleSoft upgrade and maintenance tasks and a few months later I was managing and running that team.</a:t>
            </a:r>
            <a:r>
              <a:rPr lang="en-US" baseline="0" dirty="0"/>
              <a:t> This team implemented a consistent process for maintaining our quickly growing PeopleSoft systems and worked to build rapport with the system Business Owners and developers to improve the understanding of the need for maintenance in the systems. We also implemented development change control first with Stat and later with </a:t>
            </a:r>
            <a:r>
              <a:rPr lang="en-US" baseline="0" dirty="0" err="1"/>
              <a:t>Phire</a:t>
            </a:r>
            <a:r>
              <a:rPr lang="en-US" baseline="0" dirty="0"/>
              <a:t> – provide a solid toolset to help manage change within the enterprise.</a:t>
            </a:r>
            <a:r>
              <a:rPr lang="en-US" dirty="0"/>
              <a:t> </a:t>
            </a:r>
          </a:p>
          <a:p>
            <a:endParaRPr lang="en-US" dirty="0"/>
          </a:p>
          <a:p>
            <a:r>
              <a:rPr lang="en-US" dirty="0"/>
              <a:t>In 2014 – after spending time in a few other managerial positions at Capella - I transitioned back to a more technical PeopleSoft role – as a PeopleSoft System Administrator, and this is where I am currently am. Now rather than managing the upgrade and maintenance process I’m actually responsible for getting the work done and supporting a large PeopleSoft production and non-prod infrastructure. I think my mix of business acumen</a:t>
            </a:r>
            <a:r>
              <a:rPr lang="en-US" baseline="0" dirty="0"/>
              <a:t> and technical know-how give me a unique perspective often missing in largely technical undertakings. </a:t>
            </a:r>
          </a:p>
          <a:p>
            <a:endParaRPr lang="en-US" baseline="0" dirty="0"/>
          </a:p>
          <a:p>
            <a:r>
              <a:rPr lang="en-US" baseline="0" dirty="0"/>
              <a:t>Another interesting component of my time at Capella University is that I hold the current – although unofficial – record for the most courses taken at Capella by any one learner. I have been enrolled as a Learner at Capella since 2004 and I have taken and completed over 70 classes. I have earned an MS in Information Technology, an MBA with an emphasis in IT Management, and I am currently in the final steps of finishing a Doctor of Business Administration with a specialization in Business Intelligence. My time as a learner at Capella has given me a unique focus on doing what is best for those we serve – I’ve seen over an over again the sacrifices and effort people are willing to make to achieve success and I’m proud to be a part of that. </a:t>
            </a:r>
            <a:endParaRPr lang="en-US" dirty="0"/>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4</a:t>
            </a:fld>
            <a:endParaRPr lang="en-US"/>
          </a:p>
        </p:txBody>
      </p:sp>
    </p:spTree>
    <p:extLst>
      <p:ext uri="{BB962C8B-B14F-4D97-AF65-F5344CB8AC3E}">
        <p14:creationId xmlns:p14="http://schemas.microsoft.com/office/powerpoint/2010/main" val="22299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a little bit about Capella and about me – let’s get more to the point .</a:t>
            </a:r>
            <a:r>
              <a:rPr lang="en-US" baseline="0" dirty="0"/>
              <a:t> Capella’s PeopleSoft journey began about </a:t>
            </a:r>
            <a:r>
              <a:rPr lang="en-US" dirty="0"/>
              <a:t>11 years ago</a:t>
            </a:r>
            <a:r>
              <a:rPr lang="en-US" baseline="0" dirty="0"/>
              <a:t> when Capella began a project to </a:t>
            </a:r>
            <a:r>
              <a:rPr lang="en-US" dirty="0"/>
              <a:t>implement PeopleSoft 8.9.  This was done in an effort to replace multiple existing legacy systems which</a:t>
            </a:r>
            <a:r>
              <a:rPr lang="en-US" baseline="0" dirty="0"/>
              <a:t> we were quickly outgrowing</a:t>
            </a:r>
            <a:r>
              <a:rPr lang="en-US" dirty="0"/>
              <a:t>. </a:t>
            </a:r>
          </a:p>
          <a:p>
            <a:endParaRPr lang="en-US" dirty="0"/>
          </a:p>
          <a:p>
            <a:r>
              <a:rPr lang="en-US" dirty="0"/>
              <a:t>A huge,</a:t>
            </a:r>
            <a:r>
              <a:rPr lang="en-US" baseline="0" dirty="0"/>
              <a:t> multi-year project, </a:t>
            </a:r>
            <a:r>
              <a:rPr lang="en-US" dirty="0"/>
              <a:t>Capella</a:t>
            </a:r>
            <a:r>
              <a:rPr lang="en-US" baseline="0" dirty="0"/>
              <a:t> started with </a:t>
            </a:r>
            <a:r>
              <a:rPr lang="en-US" dirty="0"/>
              <a:t>HCM/CS for payroll, time and labor, and campus solutions and financial aid.</a:t>
            </a:r>
            <a:r>
              <a:rPr lang="en-US" baseline="0" dirty="0"/>
              <a:t> Over the next two years we</a:t>
            </a:r>
            <a:r>
              <a:rPr lang="en-US" dirty="0"/>
              <a:t> added Finance</a:t>
            </a:r>
            <a:r>
              <a:rPr lang="en-US" baseline="0" dirty="0"/>
              <a:t> for </a:t>
            </a:r>
            <a:r>
              <a:rPr lang="en-US" dirty="0"/>
              <a:t>GL and expenses; CRM</a:t>
            </a:r>
            <a:r>
              <a:rPr lang="en-US" baseline="0" dirty="0"/>
              <a:t> for</a:t>
            </a:r>
            <a:r>
              <a:rPr lang="en-US" dirty="0"/>
              <a:t> Incident</a:t>
            </a:r>
            <a:r>
              <a:rPr lang="en-US" baseline="0" dirty="0"/>
              <a:t> </a:t>
            </a:r>
            <a:r>
              <a:rPr lang="en-US" dirty="0"/>
              <a:t>Management (trouble ticket tracking), sales, and help desk;</a:t>
            </a:r>
            <a:r>
              <a:rPr lang="en-US" baseline="0" dirty="0"/>
              <a:t> </a:t>
            </a:r>
            <a:r>
              <a:rPr lang="en-US" dirty="0"/>
              <a:t> Portal (now </a:t>
            </a:r>
            <a:r>
              <a:rPr lang="en-US" dirty="0" err="1"/>
              <a:t>iHub</a:t>
            </a:r>
            <a:r>
              <a:rPr lang="en-US" dirty="0"/>
              <a:t>) which</a:t>
            </a:r>
            <a:r>
              <a:rPr lang="en-US" baseline="0" dirty="0"/>
              <a:t> we use as an internal company portal;</a:t>
            </a:r>
            <a:r>
              <a:rPr lang="en-US" dirty="0"/>
              <a:t> and finally EPM</a:t>
            </a:r>
            <a:r>
              <a:rPr lang="en-US" baseline="0" dirty="0"/>
              <a:t> which we attempted to use for </a:t>
            </a:r>
            <a:r>
              <a:rPr lang="en-US" dirty="0"/>
              <a:t>planning and budgeting </a:t>
            </a:r>
            <a:r>
              <a:rPr lang="en-US" baseline="0" dirty="0"/>
              <a:t> - this application was </a:t>
            </a:r>
            <a:r>
              <a:rPr lang="en-US" dirty="0"/>
              <a:t>retired in 2014.</a:t>
            </a:r>
          </a:p>
          <a:p>
            <a:endParaRPr lang="en-US" dirty="0"/>
          </a:p>
          <a:p>
            <a:r>
              <a:rPr lang="en-US" dirty="0"/>
              <a:t>Given the number of PeopleSoft applications</a:t>
            </a:r>
            <a:r>
              <a:rPr lang="en-US" baseline="0" dirty="0"/>
              <a:t> we use, Integration Broker is a key component in our overall architecture. We have a h</a:t>
            </a:r>
            <a:r>
              <a:rPr lang="en-US" dirty="0"/>
              <a:t>eavily integrated environment between PeopleSoft systems and also integrate</a:t>
            </a:r>
            <a:r>
              <a:rPr lang="en-US" baseline="0" dirty="0"/>
              <a:t> with </a:t>
            </a:r>
            <a:r>
              <a:rPr lang="en-US" dirty="0"/>
              <a:t>several third party applications for</a:t>
            </a:r>
            <a:r>
              <a:rPr lang="en-US" baseline="0" dirty="0"/>
              <a:t> additional functionality. </a:t>
            </a:r>
          </a:p>
          <a:p>
            <a:r>
              <a:rPr lang="en-US" baseline="0" dirty="0"/>
              <a:t> </a:t>
            </a:r>
            <a:endParaRPr lang="en-US" dirty="0"/>
          </a:p>
          <a:p>
            <a:r>
              <a:rPr lang="en-US" dirty="0"/>
              <a:t>Since our initial implementation we have gone through a few different upgrade</a:t>
            </a:r>
            <a:r>
              <a:rPr lang="en-US" baseline="0" dirty="0"/>
              <a:t> projects to keep as current as possible. Several years ago we u</a:t>
            </a:r>
            <a:r>
              <a:rPr lang="en-US" dirty="0"/>
              <a:t>pgraded most of our applications</a:t>
            </a:r>
            <a:r>
              <a:rPr lang="en-US" baseline="0" dirty="0"/>
              <a:t> </a:t>
            </a:r>
            <a:r>
              <a:rPr lang="en-US" dirty="0"/>
              <a:t>to 9.1 and PeopleTools</a:t>
            </a:r>
            <a:r>
              <a:rPr lang="en-US" baseline="0" dirty="0"/>
              <a:t> </a:t>
            </a:r>
            <a:r>
              <a:rPr lang="en-US" dirty="0"/>
              <a:t>8.51. We</a:t>
            </a:r>
            <a:r>
              <a:rPr lang="en-US" baseline="0" dirty="0"/>
              <a:t> have also implemented multiple architectural improvements as well as hardware and infrastructure upgrades. </a:t>
            </a:r>
            <a:endParaRPr lang="en-US" dirty="0"/>
          </a:p>
          <a:p>
            <a:endParaRPr lang="en-US" dirty="0"/>
          </a:p>
          <a:p>
            <a:r>
              <a:rPr lang="en-US" dirty="0"/>
              <a:t>More recently – and more to the point of this discussion - </a:t>
            </a:r>
            <a:r>
              <a:rPr lang="en-US" baseline="0" dirty="0"/>
              <a:t>we are currently in the process of a multi-year project to </a:t>
            </a:r>
            <a:r>
              <a:rPr lang="en-US" dirty="0"/>
              <a:t>upgrade People Tools to latest version (currently implementing</a:t>
            </a:r>
            <a:r>
              <a:rPr lang="en-US" baseline="0" dirty="0"/>
              <a:t> 8.56.07) </a:t>
            </a:r>
            <a:r>
              <a:rPr lang="en-US" dirty="0"/>
              <a:t> and also recently finished an upgrade</a:t>
            </a:r>
            <a:r>
              <a:rPr lang="en-US" baseline="0" dirty="0"/>
              <a:t> project to our </a:t>
            </a:r>
            <a:r>
              <a:rPr lang="en-US" dirty="0"/>
              <a:t>application</a:t>
            </a:r>
            <a:r>
              <a:rPr lang="en-US" baseline="0" dirty="0"/>
              <a:t> stack to PeopleSoft </a:t>
            </a:r>
            <a:r>
              <a:rPr lang="en-US" dirty="0"/>
              <a:t>9.2.  All</a:t>
            </a:r>
            <a:r>
              <a:rPr lang="en-US" baseline="0" dirty="0"/>
              <a:t> of this work over the past several years has allowed us to shape our architecture and infrastructure to mesh well with the current Oracle Cloud technologies. It made the proof of concept I went through a lot more straight forward and made the cloud technologies much more attractive as they complimented our in house application infrastructure. </a:t>
            </a:r>
            <a:endParaRPr lang="en-US" dirty="0"/>
          </a:p>
          <a:p>
            <a:endParaRPr lang="en-US" dirty="0"/>
          </a:p>
          <a:p>
            <a:r>
              <a:rPr lang="en-US" dirty="0"/>
              <a:t>Capella still uses 6 of the PeopleSoft</a:t>
            </a:r>
            <a:r>
              <a:rPr lang="en-US" baseline="0" dirty="0"/>
              <a:t> applications – Strayer currently only uses Campus Solutions and CRM.  And that will continue going forward for the near future.  On this slide you can see along with Capella and Strayer, there are several career ready schools under Strategic education, though these schools don’t use the Campus Solutions or the CRM applications.  </a:t>
            </a:r>
          </a:p>
          <a:p>
            <a:endParaRPr lang="en-US" baseline="0" dirty="0"/>
          </a:p>
          <a:p>
            <a:r>
              <a:rPr lang="en-US" baseline="0" dirty="0"/>
              <a:t>That gives all a general background of Capella and the challenges for the future. </a:t>
            </a:r>
            <a:endParaRPr lang="en-US" dirty="0"/>
          </a:p>
        </p:txBody>
      </p:sp>
      <p:sp>
        <p:nvSpPr>
          <p:cNvPr id="4" name="Slide Number Placeholder 3"/>
          <p:cNvSpPr>
            <a:spLocks noGrp="1"/>
          </p:cNvSpPr>
          <p:nvPr>
            <p:ph type="sldNum" sz="quarter" idx="10"/>
          </p:nvPr>
        </p:nvSpPr>
        <p:spPr/>
        <p:txBody>
          <a:bodyPr/>
          <a:lstStyle/>
          <a:p>
            <a:fld id="{0FA502A8-B63B-441A-81B8-5E60A1C412F7}" type="slidenum">
              <a:rPr lang="en-US" smtClean="0"/>
              <a:t>5</a:t>
            </a:fld>
            <a:endParaRPr lang="en-US"/>
          </a:p>
        </p:txBody>
      </p:sp>
    </p:spTree>
    <p:extLst>
      <p:ext uri="{BB962C8B-B14F-4D97-AF65-F5344CB8AC3E}">
        <p14:creationId xmlns:p14="http://schemas.microsoft.com/office/powerpoint/2010/main" val="62522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345DB-A25A-B14F-859B-BDC0188E6D0B}" type="slidenum">
              <a:rPr lang="en-US" smtClean="0"/>
              <a:t>6</a:t>
            </a:fld>
            <a:endParaRPr lang="en-US" dirty="0"/>
          </a:p>
        </p:txBody>
      </p:sp>
    </p:spTree>
    <p:extLst>
      <p:ext uri="{BB962C8B-B14F-4D97-AF65-F5344CB8AC3E}">
        <p14:creationId xmlns:p14="http://schemas.microsoft.com/office/powerpoint/2010/main" val="296281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before</a:t>
            </a:r>
            <a:r>
              <a:rPr lang="en-US" baseline="0" dirty="0"/>
              <a:t> we get into in to the more detailed stuff, it would probably be good to understand what PeopleSoft Cloud Manager can actually do for you. Over the past year or so, I’ve heard lots of negative talk about the Oracle Cloud and, more specifically, about PeopleSoft Cloud Manager. After working with it for a bit, I think this is more because of a general lack of understanding as to what it does and what it doesn’t do rather than the actual functionality of the product or how well it works. I think if you focus on using PCM for the right tasks and parts of our overall architecture it can serve a very important role.</a:t>
            </a:r>
          </a:p>
          <a:p>
            <a:endParaRPr lang="en-US" baseline="0" dirty="0"/>
          </a:p>
          <a:p>
            <a:r>
              <a:rPr lang="en-US" baseline="0" dirty="0"/>
              <a:t>So what does it do?</a:t>
            </a:r>
          </a:p>
          <a:p>
            <a:endParaRPr lang="en-US" baseline="0" dirty="0"/>
          </a:p>
          <a:p>
            <a:r>
              <a:rPr lang="en-US" sz="1200" dirty="0"/>
              <a:t>First</a:t>
            </a:r>
            <a:r>
              <a:rPr lang="en-US" sz="1200" baseline="0" dirty="0"/>
              <a:t>, PCM allows you to s</a:t>
            </a:r>
            <a:r>
              <a:rPr lang="en-US" sz="1200" dirty="0"/>
              <a:t>ubscribe automatically downloads PeopleSoft Update Images and PeopleSoft Release Patch Sets </a:t>
            </a:r>
            <a:r>
              <a:rPr lang="mr-IN" sz="1200" dirty="0"/>
              <a:t>–</a:t>
            </a:r>
            <a:r>
              <a:rPr lang="en-US" sz="1200" dirty="0"/>
              <a:t> I’ll show you a little bit what that looks like later on.</a:t>
            </a:r>
          </a:p>
          <a:p>
            <a:endParaRPr lang="en-US" sz="1200" dirty="0"/>
          </a:p>
          <a:p>
            <a:r>
              <a:rPr lang="en-US" sz="1200" dirty="0"/>
              <a:t>You can define environment topology </a:t>
            </a:r>
            <a:r>
              <a:rPr lang="mr-IN" sz="1200" dirty="0"/>
              <a:t>–</a:t>
            </a:r>
            <a:r>
              <a:rPr lang="en-US" sz="1200" baseline="0" dirty="0"/>
              <a:t> meaning you can define that the application will run on Linux or Windows and include how big you want the host or hosts to be -</a:t>
            </a:r>
            <a:r>
              <a:rPr lang="en-US" sz="1200" dirty="0"/>
              <a:t> based on PeopleSoft components and Oracle Cloud infrastructure elements.</a:t>
            </a:r>
          </a:p>
          <a:p>
            <a:endParaRPr lang="en-US" sz="1200" dirty="0"/>
          </a:p>
          <a:p>
            <a:r>
              <a:rPr lang="en-US" sz="1200" dirty="0"/>
              <a:t>You can use delivered templates or create new templates</a:t>
            </a:r>
            <a:r>
              <a:rPr lang="en-US" sz="1200" baseline="0" dirty="0"/>
              <a:t> that are </a:t>
            </a:r>
            <a:r>
              <a:rPr lang="en-US" sz="1200" dirty="0"/>
              <a:t>based on the topologies you</a:t>
            </a:r>
            <a:r>
              <a:rPr lang="en-US" sz="1200" baseline="0" dirty="0"/>
              <a:t> </a:t>
            </a:r>
            <a:r>
              <a:rPr lang="en-US" sz="1200" dirty="0"/>
              <a:t>defined</a:t>
            </a:r>
            <a:r>
              <a:rPr lang="en-US" sz="1200" baseline="0" dirty="0"/>
              <a:t> and then use those templates to c</a:t>
            </a:r>
            <a:r>
              <a:rPr lang="en-US" sz="1200" dirty="0"/>
              <a:t>reate actual</a:t>
            </a:r>
            <a:r>
              <a:rPr lang="en-US" sz="1200" baseline="0" dirty="0"/>
              <a:t> running, happy </a:t>
            </a:r>
            <a:r>
              <a:rPr lang="en-US" sz="1200" dirty="0"/>
              <a:t>PeopleSoft environments.</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7</a:t>
            </a:fld>
            <a:endParaRPr lang="en-US"/>
          </a:p>
        </p:txBody>
      </p:sp>
    </p:spTree>
    <p:extLst>
      <p:ext uri="{BB962C8B-B14F-4D97-AF65-F5344CB8AC3E}">
        <p14:creationId xmlns:p14="http://schemas.microsoft.com/office/powerpoint/2010/main" val="140428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a:t>
            </a:r>
            <a:r>
              <a:rPr lang="en-US" baseline="0" dirty="0"/>
              <a:t> this screen shot, PeopleSoft Cloud Manager runs on PeopleTools </a:t>
            </a:r>
            <a:r>
              <a:rPr lang="mr-IN" baseline="0" dirty="0"/>
              <a:t>–</a:t>
            </a:r>
            <a:r>
              <a:rPr lang="en-US" baseline="0" dirty="0"/>
              <a:t> the screen shot shows the main tiles from the PCM application and, as you may expect, it looks very </a:t>
            </a:r>
            <a:r>
              <a:rPr lang="en-US" baseline="0" dirty="0" err="1"/>
              <a:t>PeopleSoftey</a:t>
            </a:r>
            <a:r>
              <a:rPr lang="en-US" baseline="0" dirty="0"/>
              <a:t>. That’s actually a bonus as well </a:t>
            </a:r>
            <a:r>
              <a:rPr lang="mr-IN" baseline="0" dirty="0"/>
              <a:t>–</a:t>
            </a:r>
            <a:r>
              <a:rPr lang="en-US" baseline="0" dirty="0"/>
              <a:t> if you are comfortable working in PeopleSoft applications, you’ll be comfortable in PCM.</a:t>
            </a:r>
          </a:p>
          <a:p>
            <a:endParaRPr lang="en-US" baseline="0" dirty="0"/>
          </a:p>
          <a:p>
            <a:r>
              <a:rPr lang="en-US" baseline="0" dirty="0"/>
              <a:t>What else can PCM do?</a:t>
            </a:r>
          </a:p>
          <a:p>
            <a:endParaRPr lang="en-US" baseline="0" dirty="0"/>
          </a:p>
          <a:p>
            <a:r>
              <a:rPr lang="en-US" sz="1200" dirty="0"/>
              <a:t>You can actually move PeopleSoft on-premises environments to Oracle Cloud ("Lift and Shift").</a:t>
            </a:r>
          </a:p>
          <a:p>
            <a:endParaRPr lang="en-US" sz="1200" dirty="0"/>
          </a:p>
          <a:p>
            <a:r>
              <a:rPr lang="en-US" sz="1200" dirty="0"/>
              <a:t>You can actually set up PeopleSoft Update Manager environments for Selective Adoption that</a:t>
            </a:r>
            <a:r>
              <a:rPr lang="en-US" sz="1200" baseline="0" dirty="0"/>
              <a:t> you can use with your on-prem applications.</a:t>
            </a:r>
            <a:endParaRPr lang="en-US" sz="1200" dirty="0"/>
          </a:p>
          <a:p>
            <a:endParaRPr lang="en-US" sz="1200" dirty="0"/>
          </a:p>
          <a:p>
            <a:r>
              <a:rPr lang="en-US" sz="1200" dirty="0"/>
              <a:t>Along with this,</a:t>
            </a:r>
            <a:r>
              <a:rPr lang="en-US" sz="1200" baseline="0" dirty="0"/>
              <a:t> you can u</a:t>
            </a:r>
            <a:r>
              <a:rPr lang="en-US" sz="1200" dirty="0"/>
              <a:t>pgrade PeopleSoft environments in the Oracle</a:t>
            </a:r>
            <a:r>
              <a:rPr lang="en-US" sz="1200" baseline="0" dirty="0"/>
              <a:t> Cloud </a:t>
            </a:r>
            <a:r>
              <a:rPr lang="en-US" sz="1200" dirty="0"/>
              <a:t>from PeopleTools 8.55 to 8.56</a:t>
            </a:r>
            <a:r>
              <a:rPr lang="en-US" sz="1200" baseline="0" dirty="0"/>
              <a:t> as well as a</a:t>
            </a:r>
            <a:r>
              <a:rPr lang="en-US" sz="1200" dirty="0"/>
              <a:t>pply PeopleSoft PeopleTools patches to existing environments.</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115952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mr-IN" dirty="0"/>
              <a:t>–</a:t>
            </a:r>
            <a:r>
              <a:rPr lang="en-US" dirty="0"/>
              <a:t> now you know what PCM can do for you and you actually</a:t>
            </a:r>
            <a:r>
              <a:rPr lang="en-US" baseline="0" dirty="0"/>
              <a:t> want to get started. What do you need? You </a:t>
            </a:r>
            <a:r>
              <a:rPr lang="en-US" baseline="0" dirty="0" err="1"/>
              <a:t>actully</a:t>
            </a:r>
            <a:r>
              <a:rPr lang="en-US" baseline="0" dirty="0"/>
              <a:t> need a bunch of information and </a:t>
            </a:r>
            <a:r>
              <a:rPr lang="mr-IN" baseline="0" dirty="0"/>
              <a:t>–</a:t>
            </a:r>
            <a:r>
              <a:rPr lang="en-US" baseline="0" dirty="0"/>
              <a:t> even more important than information </a:t>
            </a:r>
            <a:r>
              <a:rPr lang="mr-IN" baseline="0" dirty="0"/>
              <a:t>–</a:t>
            </a:r>
            <a:r>
              <a:rPr lang="en-US" baseline="0" dirty="0"/>
              <a:t> you need an overall game plan. You can tackle this install very simply </a:t>
            </a:r>
            <a:r>
              <a:rPr lang="mr-IN" baseline="0" dirty="0"/>
              <a:t>–</a:t>
            </a:r>
            <a:r>
              <a:rPr lang="en-US" baseline="0" dirty="0"/>
              <a:t> and that is more or less the process I’m going to cover </a:t>
            </a:r>
            <a:r>
              <a:rPr lang="mr-IN" baseline="0" dirty="0"/>
              <a:t>–</a:t>
            </a:r>
            <a:r>
              <a:rPr lang="en-US" baseline="0" dirty="0"/>
              <a:t> but if you want to make your PCM instance enterprise ready and pass the muster of your IT Security folks, you’ll need to dig in a bit. Here are some of the basic points you should at least consider:</a:t>
            </a:r>
          </a:p>
          <a:p>
            <a:endParaRPr lang="en-US" baseline="0" dirty="0"/>
          </a:p>
          <a:p>
            <a:r>
              <a:rPr lang="en-US" sz="2400" dirty="0"/>
              <a:t>Do you have an</a:t>
            </a:r>
            <a:r>
              <a:rPr lang="en-US" sz="2400" baseline="0" dirty="0"/>
              <a:t> existing </a:t>
            </a:r>
            <a:r>
              <a:rPr lang="en-US" sz="2400" dirty="0"/>
              <a:t>Oracle License</a:t>
            </a:r>
            <a:r>
              <a:rPr lang="en-US" sz="2400" baseline="0" dirty="0"/>
              <a:t> for an Oracle DB? While you can set up PI instances without a separate DB, an Oracle </a:t>
            </a:r>
            <a:r>
              <a:rPr lang="en-US" dirty="0"/>
              <a:t>License required for Lift and Shift instances.</a:t>
            </a:r>
          </a:p>
          <a:p>
            <a:endParaRPr lang="en-US" dirty="0"/>
          </a:p>
          <a:p>
            <a:r>
              <a:rPr lang="en-US" sz="2400" dirty="0"/>
              <a:t>You need</a:t>
            </a:r>
            <a:r>
              <a:rPr lang="en-US" sz="2400" baseline="0" dirty="0"/>
              <a:t> to have </a:t>
            </a:r>
            <a:r>
              <a:rPr lang="en-US" sz="2400" dirty="0"/>
              <a:t>Oracle Cloud Infrastructure Access </a:t>
            </a:r>
            <a:r>
              <a:rPr lang="mr-IN" sz="2400" dirty="0"/>
              <a:t>–</a:t>
            </a:r>
            <a:r>
              <a:rPr lang="en-US" sz="2400" dirty="0"/>
              <a:t> meaning you need to be able to sign-in</a:t>
            </a:r>
            <a:r>
              <a:rPr lang="en-US" sz="2400" baseline="0" dirty="0"/>
              <a:t> at cloud.oracle.com and have access to AT LEAST </a:t>
            </a:r>
            <a:r>
              <a:rPr lang="en-US" dirty="0"/>
              <a:t>Compute Classic </a:t>
            </a:r>
            <a:r>
              <a:rPr lang="en-US" baseline="0" dirty="0"/>
              <a:t> and </a:t>
            </a:r>
            <a:r>
              <a:rPr lang="en-US" dirty="0"/>
              <a:t>Object Storage Classic.</a:t>
            </a:r>
            <a:r>
              <a:rPr lang="en-US" baseline="0" dirty="0"/>
              <a:t> Being able to have </a:t>
            </a:r>
            <a:r>
              <a:rPr lang="en-US" dirty="0"/>
              <a:t>Database Cloud Service</a:t>
            </a:r>
            <a:r>
              <a:rPr lang="en-US" baseline="0" dirty="0"/>
              <a:t> access is optional.</a:t>
            </a:r>
          </a:p>
          <a:p>
            <a:endParaRPr lang="en-US" dirty="0"/>
          </a:p>
          <a:p>
            <a:r>
              <a:rPr lang="en-US" dirty="0"/>
              <a:t>You</a:t>
            </a:r>
            <a:r>
              <a:rPr lang="en-US" baseline="0" dirty="0"/>
              <a:t> need to make sure you have the ability to set up </a:t>
            </a:r>
            <a:r>
              <a:rPr lang="en-US" dirty="0"/>
              <a:t>Users and Roles within</a:t>
            </a:r>
            <a:r>
              <a:rPr lang="en-US" baseline="0" dirty="0"/>
              <a:t> the Oracle Cloud infrastructure.</a:t>
            </a:r>
          </a:p>
          <a:p>
            <a:endParaRPr lang="en-US" dirty="0"/>
          </a:p>
          <a:p>
            <a:r>
              <a:rPr lang="en-US" dirty="0"/>
              <a:t>You need the ability to create public and private SSH Keys</a:t>
            </a:r>
          </a:p>
          <a:p>
            <a:endParaRPr lang="en-US" dirty="0"/>
          </a:p>
          <a:p>
            <a:r>
              <a:rPr lang="en-US" dirty="0"/>
              <a:t>To do the actual PCM installation you will</a:t>
            </a:r>
            <a:r>
              <a:rPr lang="en-US" baseline="0" dirty="0"/>
              <a:t> need both your </a:t>
            </a:r>
            <a:r>
              <a:rPr lang="en-US" dirty="0"/>
              <a:t>Oracle Cloud user ID and password</a:t>
            </a:r>
            <a:r>
              <a:rPr lang="en-US" baseline="0" dirty="0"/>
              <a:t> and your </a:t>
            </a:r>
            <a:r>
              <a:rPr lang="en-US" dirty="0"/>
              <a:t>My Oracle Support account ID and password. </a:t>
            </a:r>
          </a:p>
          <a:p>
            <a:endParaRPr lang="en-US" dirty="0"/>
          </a:p>
          <a:p>
            <a:r>
              <a:rPr lang="en-US" dirty="0"/>
              <a:t>In several places</a:t>
            </a:r>
            <a:r>
              <a:rPr lang="en-US" baseline="0" dirty="0"/>
              <a:t> in the installation documentation it provides default p</a:t>
            </a:r>
            <a:r>
              <a:rPr lang="en-US" dirty="0"/>
              <a:t>ort numbers,</a:t>
            </a:r>
            <a:r>
              <a:rPr lang="en-US" baseline="0" dirty="0"/>
              <a:t> but it also notes that if you want to have a secure and enterprise ready instance, you should provide your own standard port numbers that are </a:t>
            </a:r>
            <a:r>
              <a:rPr lang="en-US" dirty="0"/>
              <a:t>specific to what you want in your environment.</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10</a:t>
            </a:fld>
            <a:endParaRPr lang="en-US"/>
          </a:p>
        </p:txBody>
      </p:sp>
    </p:spTree>
    <p:extLst>
      <p:ext uri="{BB962C8B-B14F-4D97-AF65-F5344CB8AC3E}">
        <p14:creationId xmlns:p14="http://schemas.microsoft.com/office/powerpoint/2010/main" val="46170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screen shots should give you an idea of what you will see when you login to Oracle Cloud Manager and the My Services Dashboard.</a:t>
            </a:r>
          </a:p>
          <a:p>
            <a:endParaRPr lang="en-US" baseline="0" dirty="0"/>
          </a:p>
          <a:p>
            <a:r>
              <a:rPr lang="en-US" baseline="0" dirty="0"/>
              <a:t>The dashboard </a:t>
            </a:r>
            <a:r>
              <a:rPr lang="mr-IN" baseline="0" dirty="0"/>
              <a:t>–</a:t>
            </a:r>
            <a:r>
              <a:rPr lang="en-US" baseline="0" dirty="0"/>
              <a:t> which is shown in the upper left - provides the information you would think a dashboard should </a:t>
            </a:r>
            <a:r>
              <a:rPr lang="mr-IN" baseline="0" dirty="0"/>
              <a:t>–</a:t>
            </a:r>
            <a:r>
              <a:rPr lang="en-US" baseline="0" dirty="0"/>
              <a:t> a high level overview of everything you have in Oracle Cloud Manager. It will provide your current cost usage, how many of each type of instance you have set up </a:t>
            </a:r>
            <a:r>
              <a:rPr lang="mr-IN" baseline="0" dirty="0"/>
              <a:t>–</a:t>
            </a:r>
            <a:r>
              <a:rPr lang="en-US" baseline="0" dirty="0"/>
              <a:t> whether it</a:t>
            </a:r>
            <a:r>
              <a:rPr lang="mr-IN" baseline="0" dirty="0"/>
              <a:t>’</a:t>
            </a:r>
            <a:r>
              <a:rPr lang="en-US" baseline="0" dirty="0"/>
              <a:t>s a compute instance, DB, storage </a:t>
            </a:r>
            <a:r>
              <a:rPr lang="mr-IN" baseline="0" dirty="0"/>
              <a:t>–</a:t>
            </a:r>
            <a:r>
              <a:rPr lang="en-US" baseline="0" dirty="0"/>
              <a:t> or any other of the numerous cloud services PeopleSoft offers that you may have up and running.</a:t>
            </a:r>
          </a:p>
          <a:p>
            <a:endParaRPr lang="en-US" baseline="0" dirty="0"/>
          </a:p>
          <a:p>
            <a:r>
              <a:rPr lang="en-US" baseline="0" dirty="0"/>
              <a:t>Within each cloud instance type </a:t>
            </a:r>
            <a:r>
              <a:rPr lang="mr-IN" baseline="0" dirty="0"/>
              <a:t>–</a:t>
            </a:r>
            <a:r>
              <a:rPr lang="en-US" baseline="0" dirty="0"/>
              <a:t> in this case the Compute Classic, shown in the bottom right </a:t>
            </a:r>
            <a:r>
              <a:rPr lang="mr-IN" baseline="0" dirty="0"/>
              <a:t>–</a:t>
            </a:r>
            <a:r>
              <a:rPr lang="en-US" baseline="0" dirty="0"/>
              <a:t> the page provides various important information about the compute classic service. In this case the key tabs </a:t>
            </a:r>
            <a:r>
              <a:rPr lang="mr-IN" baseline="0" dirty="0"/>
              <a:t>–</a:t>
            </a:r>
            <a:r>
              <a:rPr lang="en-US" baseline="0" dirty="0"/>
              <a:t> shown across the top of the page </a:t>
            </a:r>
            <a:r>
              <a:rPr lang="mr-IN" baseline="0" dirty="0"/>
              <a:t>–</a:t>
            </a:r>
            <a:r>
              <a:rPr lang="en-US" baseline="0" dirty="0"/>
              <a:t> provide information on the various instances that have been created and their various status’ including the number of CPUs, the memory allocated to each instance, how much space each instance is allocated and the public and private IP addresses for each instance. </a:t>
            </a:r>
          </a:p>
          <a:p>
            <a:endParaRPr lang="en-US" baseline="0" dirty="0"/>
          </a:p>
          <a:p>
            <a:r>
              <a:rPr lang="en-US" baseline="0" dirty="0"/>
              <a:t>The Network tab provides an interface to things like SSH keys, and other relevant network information specific to the Compute Classic instances.</a:t>
            </a:r>
          </a:p>
          <a:p>
            <a:endParaRPr lang="en-US" baseline="0" dirty="0"/>
          </a:p>
          <a:p>
            <a:r>
              <a:rPr lang="en-US" baseline="0" dirty="0"/>
              <a:t>The storage tab obviously provides detail on the storage being used by the various instances that are in use. </a:t>
            </a:r>
          </a:p>
          <a:p>
            <a:endParaRPr lang="en-US" baseline="0" dirty="0"/>
          </a:p>
          <a:p>
            <a:r>
              <a:rPr lang="en-US" baseline="0" dirty="0"/>
              <a:t>The Orchestrations tab provides details on the various orchestrations that are available for you to use when creating Oracle Compute Classic instances. If you destroy a compute classic image, you can use an existing orchestration to recreate image to the state that it was in when it was originally built. This is very useful when you are getting used to the cloud environment and want to try different tasks </a:t>
            </a:r>
            <a:r>
              <a:rPr lang="mr-IN" baseline="0" dirty="0"/>
              <a:t>–</a:t>
            </a:r>
            <a:r>
              <a:rPr lang="en-US" baseline="0" dirty="0"/>
              <a:t> like setting up the PeopleSoft Cloud Manager over and over </a:t>
            </a:r>
            <a:r>
              <a:rPr lang="mr-IN" baseline="0" dirty="0"/>
              <a:t>–</a:t>
            </a:r>
            <a:r>
              <a:rPr lang="en-US" baseline="0" dirty="0"/>
              <a:t> or you screw it up and want to start from scratch.</a:t>
            </a:r>
          </a:p>
          <a:p>
            <a:endParaRPr lang="en-US" baseline="0" dirty="0"/>
          </a:p>
          <a:p>
            <a:r>
              <a:rPr lang="en-US" baseline="0" dirty="0"/>
              <a:t>Finally, the images tab shows all the Compute Classic images you have downloaded from the Oracle Marketplace and are available for you to use.</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11</a:t>
            </a:fld>
            <a:endParaRPr lang="en-US"/>
          </a:p>
        </p:txBody>
      </p:sp>
    </p:spTree>
    <p:extLst>
      <p:ext uri="{BB962C8B-B14F-4D97-AF65-F5344CB8AC3E}">
        <p14:creationId xmlns:p14="http://schemas.microsoft.com/office/powerpoint/2010/main" val="356191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3F4F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A422C7-599F-4FA8-8CB4-53DC9DF6C7DC}"/>
              </a:ext>
            </a:extLst>
          </p:cNvPr>
          <p:cNvSpPr/>
          <p:nvPr/>
        </p:nvSpPr>
        <p:spPr>
          <a:xfrm>
            <a:off x="0" y="5653524"/>
            <a:ext cx="12192000" cy="1204475"/>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2AC04FD-A4F6-4781-B84F-68F3D6710FB9}"/>
              </a:ext>
            </a:extLst>
          </p:cNvPr>
          <p:cNvSpPr>
            <a:spLocks noGrp="1"/>
          </p:cNvSpPr>
          <p:nvPr>
            <p:ph type="subTitle" idx="1"/>
          </p:nvPr>
        </p:nvSpPr>
        <p:spPr>
          <a:xfrm>
            <a:off x="838199" y="3429000"/>
            <a:ext cx="10515600" cy="559847"/>
          </a:xfrm>
        </p:spPr>
        <p:txBody>
          <a:bodyPr/>
          <a:lstStyle>
            <a:lvl1pPr marL="0" indent="0" algn="ctr">
              <a:buNone/>
              <a:defRPr sz="2400">
                <a:solidFill>
                  <a:srgbClr val="37474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19F5FB55-205A-49EC-9BBB-71B1FA669927}"/>
              </a:ext>
            </a:extLst>
          </p:cNvPr>
          <p:cNvSpPr>
            <a:spLocks noGrp="1"/>
          </p:cNvSpPr>
          <p:nvPr>
            <p:ph type="title"/>
          </p:nvPr>
        </p:nvSpPr>
        <p:spPr>
          <a:xfrm>
            <a:off x="838199" y="1942273"/>
            <a:ext cx="10515600" cy="1325563"/>
          </a:xfrm>
        </p:spPr>
        <p:txBody>
          <a:bodyPr/>
          <a:lstStyle>
            <a:lvl1pPr algn="ctr">
              <a:defRPr>
                <a:solidFill>
                  <a:srgbClr val="37474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073B9DE6-9D28-4063-A31C-3D9F62B9DDC6}"/>
              </a:ext>
            </a:extLst>
          </p:cNvPr>
          <p:cNvSpPr/>
          <p:nvPr/>
        </p:nvSpPr>
        <p:spPr>
          <a:xfrm>
            <a:off x="0" y="0"/>
            <a:ext cx="12192000" cy="228600"/>
          </a:xfrm>
          <a:prstGeom prst="rect">
            <a:avLst/>
          </a:prstGeom>
          <a:solidFill>
            <a:srgbClr val="2F8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2A4AA7A4-2985-4014-B2D3-B39FC69D7E43}"/>
              </a:ext>
            </a:extLst>
          </p:cNvPr>
          <p:cNvSpPr txBox="1">
            <a:spLocks/>
          </p:cNvSpPr>
          <p:nvPr/>
        </p:nvSpPr>
        <p:spPr>
          <a:xfrm>
            <a:off x="9561036" y="607319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a:t>
            </a:r>
            <a:r>
              <a:rPr lang="en-US" sz="1600" dirty="0" err="1"/>
              <a:t>PSRECONNECT</a:t>
            </a:r>
            <a:endParaRPr lang="en-US" sz="1600" dirty="0"/>
          </a:p>
        </p:txBody>
      </p:sp>
      <p:pic>
        <p:nvPicPr>
          <p:cNvPr id="5" name="Picture 4">
            <a:extLst>
              <a:ext uri="{FF2B5EF4-FFF2-40B4-BE49-F238E27FC236}">
                <a16:creationId xmlns:a16="http://schemas.microsoft.com/office/drawing/2014/main" id="{8E56A755-87B6-408A-8BCB-CBAB73F4E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5" y="5705131"/>
            <a:ext cx="3599320" cy="1101255"/>
          </a:xfrm>
          <a:prstGeom prst="rect">
            <a:avLst/>
          </a:prstGeom>
        </p:spPr>
      </p:pic>
    </p:spTree>
    <p:extLst>
      <p:ext uri="{BB962C8B-B14F-4D97-AF65-F5344CB8AC3E}">
        <p14:creationId xmlns:p14="http://schemas.microsoft.com/office/powerpoint/2010/main" val="24993726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6A3A-E107-4B88-87CC-9E7B179DA72E}"/>
              </a:ext>
            </a:extLst>
          </p:cNvPr>
          <p:cNvSpPr>
            <a:spLocks noGrp="1"/>
          </p:cNvSpPr>
          <p:nvPr>
            <p:ph type="title"/>
          </p:nvPr>
        </p:nvSpPr>
        <p:spPr>
          <a:xfrm>
            <a:off x="831850" y="1709739"/>
            <a:ext cx="10515600" cy="1500188"/>
          </a:xfrm>
        </p:spPr>
        <p:txBody>
          <a:bodyPr anchor="ctr">
            <a:normAutofit/>
          </a:bodyPr>
          <a:lstStyle>
            <a:lvl1pPr algn="ctr">
              <a:defRPr sz="4000">
                <a:solidFill>
                  <a:srgbClr val="F3F4F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95FCA58-547D-42EF-8E2B-5336B6809BBA}"/>
              </a:ext>
            </a:extLst>
          </p:cNvPr>
          <p:cNvSpPr>
            <a:spLocks noGrp="1"/>
          </p:cNvSpPr>
          <p:nvPr>
            <p:ph type="body" idx="1"/>
          </p:nvPr>
        </p:nvSpPr>
        <p:spPr>
          <a:xfrm>
            <a:off x="831850" y="3424335"/>
            <a:ext cx="10515600" cy="1500187"/>
          </a:xfrm>
        </p:spPr>
        <p:txBody>
          <a:bodyPr/>
          <a:lstStyle>
            <a:lvl1pPr marL="0" indent="0" algn="ctr">
              <a:buNone/>
              <a:defRPr sz="2400">
                <a:solidFill>
                  <a:srgbClr val="F3F4F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69756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valuation Slide">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6A3A-E107-4B88-87CC-9E7B179DA72E}"/>
              </a:ext>
            </a:extLst>
          </p:cNvPr>
          <p:cNvSpPr>
            <a:spLocks noGrp="1"/>
          </p:cNvSpPr>
          <p:nvPr>
            <p:ph type="title" hasCustomPrompt="1"/>
          </p:nvPr>
        </p:nvSpPr>
        <p:spPr>
          <a:xfrm>
            <a:off x="831850" y="1709739"/>
            <a:ext cx="10515600" cy="1500188"/>
          </a:xfrm>
        </p:spPr>
        <p:txBody>
          <a:bodyPr anchor="ctr">
            <a:normAutofit/>
          </a:bodyPr>
          <a:lstStyle>
            <a:lvl1pPr algn="ctr">
              <a:defRPr sz="4000">
                <a:solidFill>
                  <a:srgbClr val="F3F4F5"/>
                </a:solidFill>
              </a:defRPr>
            </a:lvl1pPr>
          </a:lstStyle>
          <a:p>
            <a:r>
              <a:rPr lang="en-US" dirty="0"/>
              <a:t>Please complete a session evaluation</a:t>
            </a:r>
          </a:p>
        </p:txBody>
      </p:sp>
      <p:sp>
        <p:nvSpPr>
          <p:cNvPr id="3" name="Text Placeholder 2">
            <a:extLst>
              <a:ext uri="{FF2B5EF4-FFF2-40B4-BE49-F238E27FC236}">
                <a16:creationId xmlns:a16="http://schemas.microsoft.com/office/drawing/2014/main" id="{495FCA58-547D-42EF-8E2B-5336B6809BBA}"/>
              </a:ext>
            </a:extLst>
          </p:cNvPr>
          <p:cNvSpPr>
            <a:spLocks noGrp="1"/>
          </p:cNvSpPr>
          <p:nvPr>
            <p:ph type="body" idx="1" hasCustomPrompt="1"/>
          </p:nvPr>
        </p:nvSpPr>
        <p:spPr>
          <a:xfrm>
            <a:off x="831850" y="3387015"/>
            <a:ext cx="10515600" cy="381000"/>
          </a:xfrm>
        </p:spPr>
        <p:txBody>
          <a:bodyPr/>
          <a:lstStyle>
            <a:lvl1pPr marL="0" indent="0" algn="ctr">
              <a:buNone/>
              <a:defRPr sz="2400">
                <a:solidFill>
                  <a:srgbClr val="F3F4F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Session ID: ######</a:t>
            </a:r>
          </a:p>
        </p:txBody>
      </p:sp>
      <p:sp>
        <p:nvSpPr>
          <p:cNvPr id="6" name="Text Placeholder 2">
            <a:extLst>
              <a:ext uri="{FF2B5EF4-FFF2-40B4-BE49-F238E27FC236}">
                <a16:creationId xmlns:a16="http://schemas.microsoft.com/office/drawing/2014/main" id="{98A59E54-BAC1-40B1-B93E-CDE6F940AE65}"/>
              </a:ext>
            </a:extLst>
          </p:cNvPr>
          <p:cNvSpPr>
            <a:spLocks noGrp="1"/>
          </p:cNvSpPr>
          <p:nvPr>
            <p:ph type="body" idx="13" hasCustomPrompt="1"/>
          </p:nvPr>
        </p:nvSpPr>
        <p:spPr>
          <a:xfrm>
            <a:off x="831850" y="3962018"/>
            <a:ext cx="10515600" cy="1617688"/>
          </a:xfrm>
        </p:spPr>
        <p:txBody>
          <a:bodyPr/>
          <a:lstStyle>
            <a:lvl1pPr marL="0" indent="0" algn="ctr">
              <a:buNone/>
              <a:defRPr sz="1800">
                <a:solidFill>
                  <a:srgbClr val="F3F4F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a:p>
            <a:pPr lvl="0"/>
            <a:r>
              <a:rPr lang="en-US" dirty="0"/>
              <a:t>email@email.com</a:t>
            </a:r>
          </a:p>
          <a:p>
            <a:pPr lvl="0"/>
            <a:r>
              <a:rPr lang="en-US" dirty="0" err="1"/>
              <a:t>tel</a:t>
            </a:r>
            <a:r>
              <a:rPr lang="en-US" dirty="0"/>
              <a:t>: 555.555.5555</a:t>
            </a:r>
          </a:p>
        </p:txBody>
      </p:sp>
      <p:pic>
        <p:nvPicPr>
          <p:cNvPr id="7" name="Picture 6">
            <a:extLst>
              <a:ext uri="{FF2B5EF4-FFF2-40B4-BE49-F238E27FC236}">
                <a16:creationId xmlns:a16="http://schemas.microsoft.com/office/drawing/2014/main" id="{B9D48D19-AD13-475D-8F76-61B8546D0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477" y="5684481"/>
            <a:ext cx="3599320" cy="1101255"/>
          </a:xfrm>
          <a:prstGeom prst="rect">
            <a:avLst/>
          </a:prstGeom>
        </p:spPr>
      </p:pic>
    </p:spTree>
    <p:extLst>
      <p:ext uri="{BB962C8B-B14F-4D97-AF65-F5344CB8AC3E}">
        <p14:creationId xmlns:p14="http://schemas.microsoft.com/office/powerpoint/2010/main" val="14173265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F3F4F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A422C7-599F-4FA8-8CB4-53DC9DF6C7DC}"/>
              </a:ext>
            </a:extLst>
          </p:cNvPr>
          <p:cNvSpPr/>
          <p:nvPr/>
        </p:nvSpPr>
        <p:spPr>
          <a:xfrm>
            <a:off x="0" y="5653524"/>
            <a:ext cx="12192000" cy="1204475"/>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3B9DE6-9D28-4063-A31C-3D9F62B9DDC6}"/>
              </a:ext>
            </a:extLst>
          </p:cNvPr>
          <p:cNvSpPr/>
          <p:nvPr/>
        </p:nvSpPr>
        <p:spPr>
          <a:xfrm>
            <a:off x="0" y="0"/>
            <a:ext cx="12192000" cy="228600"/>
          </a:xfrm>
          <a:prstGeom prst="rect">
            <a:avLst/>
          </a:prstGeom>
          <a:solidFill>
            <a:srgbClr val="2F8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2A4AA7A4-2985-4014-B2D3-B39FC69D7E43}"/>
              </a:ext>
            </a:extLst>
          </p:cNvPr>
          <p:cNvSpPr txBox="1">
            <a:spLocks/>
          </p:cNvSpPr>
          <p:nvPr/>
        </p:nvSpPr>
        <p:spPr>
          <a:xfrm>
            <a:off x="9561036" y="607319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a:t>
            </a:r>
            <a:r>
              <a:rPr lang="en-US" sz="1600" dirty="0" err="1"/>
              <a:t>PSRECONNECT</a:t>
            </a:r>
            <a:endParaRPr lang="en-US" sz="1600" dirty="0"/>
          </a:p>
        </p:txBody>
      </p:sp>
      <p:sp>
        <p:nvSpPr>
          <p:cNvPr id="9" name="TextBox 8">
            <a:extLst>
              <a:ext uri="{FF2B5EF4-FFF2-40B4-BE49-F238E27FC236}">
                <a16:creationId xmlns:a16="http://schemas.microsoft.com/office/drawing/2014/main" id="{4590BBC3-46A8-4279-B98D-3C08C60FE4C1}"/>
              </a:ext>
            </a:extLst>
          </p:cNvPr>
          <p:cNvSpPr txBox="1"/>
          <p:nvPr/>
        </p:nvSpPr>
        <p:spPr>
          <a:xfrm>
            <a:off x="3549965" y="1085171"/>
            <a:ext cx="5092070" cy="615553"/>
          </a:xfrm>
          <a:prstGeom prst="rect">
            <a:avLst/>
          </a:prstGeom>
          <a:noFill/>
        </p:spPr>
        <p:txBody>
          <a:bodyPr wrap="square" rtlCol="0">
            <a:spAutoFit/>
          </a:bodyPr>
          <a:lstStyle/>
          <a:p>
            <a:r>
              <a:rPr lang="en-US" sz="1700" dirty="0">
                <a:solidFill>
                  <a:srgbClr val="2C2C2C"/>
                </a:solidFill>
                <a:latin typeface="+mj-lt"/>
                <a:cs typeface="Arial" panose="020B0604020202020204" pitchFamily="34" charset="0"/>
              </a:rPr>
              <a:t>A 55,000+ member user community for Oracle Cloud, JD Edwards and PeopleSoft customers.</a:t>
            </a:r>
          </a:p>
        </p:txBody>
      </p:sp>
      <p:sp>
        <p:nvSpPr>
          <p:cNvPr id="12" name="TextBox 11">
            <a:extLst>
              <a:ext uri="{FF2B5EF4-FFF2-40B4-BE49-F238E27FC236}">
                <a16:creationId xmlns:a16="http://schemas.microsoft.com/office/drawing/2014/main" id="{B672AB60-386E-4502-AA82-6CFD01C476F4}"/>
              </a:ext>
            </a:extLst>
          </p:cNvPr>
          <p:cNvSpPr txBox="1"/>
          <p:nvPr/>
        </p:nvSpPr>
        <p:spPr>
          <a:xfrm>
            <a:off x="2269435" y="2081909"/>
            <a:ext cx="7653130" cy="400110"/>
          </a:xfrm>
          <a:prstGeom prst="rect">
            <a:avLst/>
          </a:prstGeom>
          <a:noFill/>
        </p:spPr>
        <p:txBody>
          <a:bodyPr wrap="square" rtlCol="0">
            <a:spAutoFit/>
          </a:bodyPr>
          <a:lstStyle/>
          <a:p>
            <a:pPr algn="ctr"/>
            <a:r>
              <a:rPr lang="en-US" sz="2000" b="1" dirty="0">
                <a:solidFill>
                  <a:srgbClr val="4472C4"/>
                </a:solidFill>
              </a:rPr>
              <a:t>What the Quest PeopleSoft Community offers:</a:t>
            </a:r>
          </a:p>
        </p:txBody>
      </p:sp>
      <p:sp>
        <p:nvSpPr>
          <p:cNvPr id="13" name="TextBox 12">
            <a:extLst>
              <a:ext uri="{FF2B5EF4-FFF2-40B4-BE49-F238E27FC236}">
                <a16:creationId xmlns:a16="http://schemas.microsoft.com/office/drawing/2014/main" id="{51255A54-3A6C-432F-9D1A-506A99535BE9}"/>
              </a:ext>
            </a:extLst>
          </p:cNvPr>
          <p:cNvSpPr txBox="1"/>
          <p:nvPr/>
        </p:nvSpPr>
        <p:spPr>
          <a:xfrm>
            <a:off x="3942736" y="2482019"/>
            <a:ext cx="5227983" cy="2169825"/>
          </a:xfrm>
          <a:prstGeom prst="rect">
            <a:avLst/>
          </a:prstGeom>
          <a:noFill/>
        </p:spPr>
        <p:txBody>
          <a:bodyPr wrap="square" rtlCol="0">
            <a:spAutoFit/>
          </a:bodyPr>
          <a:lstStyle/>
          <a:p>
            <a:pPr marL="285750" indent="-285750">
              <a:lnSpc>
                <a:spcPct val="150000"/>
              </a:lnSpc>
              <a:buSzPct val="115000"/>
              <a:buFontTx/>
              <a:buBlip>
                <a:blip r:embed="rId2"/>
              </a:buBlip>
            </a:pPr>
            <a:r>
              <a:rPr lang="en-US" dirty="0"/>
              <a:t>Customized digital content</a:t>
            </a:r>
          </a:p>
          <a:p>
            <a:pPr marL="285750" indent="-285750">
              <a:lnSpc>
                <a:spcPct val="150000"/>
              </a:lnSpc>
              <a:buSzPct val="115000"/>
              <a:buFontTx/>
              <a:buBlip>
                <a:blip r:embed="rId2"/>
              </a:buBlip>
            </a:pPr>
            <a:r>
              <a:rPr lang="en-US" dirty="0"/>
              <a:t>Official PeopleSoft newsletter</a:t>
            </a:r>
          </a:p>
          <a:p>
            <a:pPr marL="285750" indent="-285750">
              <a:lnSpc>
                <a:spcPct val="150000"/>
              </a:lnSpc>
              <a:buSzPct val="115000"/>
              <a:buFontTx/>
              <a:buBlip>
                <a:blip r:embed="rId2"/>
              </a:buBlip>
            </a:pPr>
            <a:r>
              <a:rPr lang="en-US" dirty="0"/>
              <a:t>Customer success stories</a:t>
            </a:r>
          </a:p>
          <a:p>
            <a:pPr marL="285750" indent="-285750">
              <a:lnSpc>
                <a:spcPct val="150000"/>
              </a:lnSpc>
              <a:buSzPct val="115000"/>
              <a:buFontTx/>
              <a:buBlip>
                <a:blip r:embed="rId2"/>
              </a:buBlip>
            </a:pPr>
            <a:r>
              <a:rPr lang="en-US" dirty="0"/>
              <a:t>Virtual and face-to-face events</a:t>
            </a:r>
          </a:p>
          <a:p>
            <a:pPr marL="285750" indent="-285750">
              <a:lnSpc>
                <a:spcPct val="150000"/>
              </a:lnSpc>
              <a:buSzPct val="115000"/>
              <a:buFontTx/>
              <a:buBlip>
                <a:blip r:embed="rId2"/>
              </a:buBlip>
            </a:pPr>
            <a:r>
              <a:rPr lang="en-US" dirty="0"/>
              <a:t>PeopleSoft networking groups</a:t>
            </a:r>
          </a:p>
        </p:txBody>
      </p:sp>
      <p:sp>
        <p:nvSpPr>
          <p:cNvPr id="14" name="TextBox 13">
            <a:extLst>
              <a:ext uri="{FF2B5EF4-FFF2-40B4-BE49-F238E27FC236}">
                <a16:creationId xmlns:a16="http://schemas.microsoft.com/office/drawing/2014/main" id="{558604C5-CAA4-4461-A479-FD9DB6A7123D}"/>
              </a:ext>
            </a:extLst>
          </p:cNvPr>
          <p:cNvSpPr txBox="1"/>
          <p:nvPr/>
        </p:nvSpPr>
        <p:spPr>
          <a:xfrm>
            <a:off x="2150094" y="4838289"/>
            <a:ext cx="7891812" cy="454996"/>
          </a:xfrm>
          <a:prstGeom prst="rect">
            <a:avLst/>
          </a:prstGeom>
          <a:noFill/>
        </p:spPr>
        <p:txBody>
          <a:bodyPr wrap="square" rtlCol="0">
            <a:spAutoFit/>
          </a:bodyPr>
          <a:lstStyle/>
          <a:p>
            <a:pPr marL="0" indent="0" algn="ctr">
              <a:lnSpc>
                <a:spcPct val="150000"/>
              </a:lnSpc>
              <a:buSzPct val="115000"/>
              <a:buFontTx/>
              <a:buNone/>
            </a:pPr>
            <a:r>
              <a:rPr lang="en-US" dirty="0"/>
              <a:t>Visit </a:t>
            </a:r>
            <a:r>
              <a:rPr lang="en-US" b="1" dirty="0">
                <a:solidFill>
                  <a:srgbClr val="1DD189"/>
                </a:solidFill>
              </a:rPr>
              <a:t>www.QuestOracleCommunity.org </a:t>
            </a:r>
            <a:r>
              <a:rPr lang="en-US" dirty="0"/>
              <a:t>for more information!</a:t>
            </a:r>
          </a:p>
        </p:txBody>
      </p:sp>
      <p:sp>
        <p:nvSpPr>
          <p:cNvPr id="15" name="Rectangle 14">
            <a:extLst>
              <a:ext uri="{FF2B5EF4-FFF2-40B4-BE49-F238E27FC236}">
                <a16:creationId xmlns:a16="http://schemas.microsoft.com/office/drawing/2014/main" id="{93FBA8D2-F46B-453C-BE59-910BCB776E1A}"/>
              </a:ext>
            </a:extLst>
          </p:cNvPr>
          <p:cNvSpPr/>
          <p:nvPr/>
        </p:nvSpPr>
        <p:spPr>
          <a:xfrm>
            <a:off x="4148992" y="532924"/>
            <a:ext cx="3894015" cy="400110"/>
          </a:xfrm>
          <a:prstGeom prst="rect">
            <a:avLst/>
          </a:prstGeom>
        </p:spPr>
        <p:txBody>
          <a:bodyPr wrap="square">
            <a:spAutoFit/>
          </a:bodyPr>
          <a:lstStyle/>
          <a:p>
            <a:r>
              <a:rPr lang="en-US" sz="2000" b="1" dirty="0">
                <a:solidFill>
                  <a:srgbClr val="1DD189"/>
                </a:solidFill>
              </a:rPr>
              <a:t>Who is the </a:t>
            </a:r>
            <a:r>
              <a:rPr lang="en-US" sz="2000" b="1">
                <a:solidFill>
                  <a:srgbClr val="1DD189"/>
                </a:solidFill>
              </a:rPr>
              <a:t>Quest Community</a:t>
            </a:r>
            <a:r>
              <a:rPr lang="en-US" sz="2000" b="1" dirty="0">
                <a:solidFill>
                  <a:srgbClr val="1DD189"/>
                </a:solidFill>
              </a:rPr>
              <a:t>?</a:t>
            </a:r>
            <a:endParaRPr lang="en-US" sz="2000" dirty="0"/>
          </a:p>
        </p:txBody>
      </p:sp>
      <p:pic>
        <p:nvPicPr>
          <p:cNvPr id="17" name="Picture 16">
            <a:extLst>
              <a:ext uri="{FF2B5EF4-FFF2-40B4-BE49-F238E27FC236}">
                <a16:creationId xmlns:a16="http://schemas.microsoft.com/office/drawing/2014/main" id="{422D7A61-F153-4819-BC2F-9800FB0A5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16" y="5705131"/>
            <a:ext cx="3599320" cy="1101255"/>
          </a:xfrm>
          <a:prstGeom prst="rect">
            <a:avLst/>
          </a:prstGeom>
        </p:spPr>
      </p:pic>
    </p:spTree>
    <p:extLst>
      <p:ext uri="{BB962C8B-B14F-4D97-AF65-F5344CB8AC3E}">
        <p14:creationId xmlns:p14="http://schemas.microsoft.com/office/powerpoint/2010/main" val="3440224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7930447" y="2878294"/>
            <a:ext cx="2425700" cy="490537"/>
          </a:xfrm>
        </p:spPr>
        <p:txBody>
          <a:bodyPr>
            <a:normAutofit/>
          </a:bodyPr>
          <a:lstStyle>
            <a:lvl1pPr marL="0" indent="0">
              <a:buNone/>
              <a:defRPr sz="1800" b="1">
                <a:solidFill>
                  <a:schemeClr val="tx1"/>
                </a:solidFill>
              </a:defRPr>
            </a:lvl1pPr>
          </a:lstStyle>
          <a:p>
            <a:pPr lvl="0"/>
            <a:r>
              <a:rPr lang="en-US" dirty="0"/>
              <a:t>123456789</a:t>
            </a:r>
          </a:p>
        </p:txBody>
      </p:sp>
      <p:sp>
        <p:nvSpPr>
          <p:cNvPr id="17" name="Text Placeholder 16"/>
          <p:cNvSpPr>
            <a:spLocks noGrp="1"/>
          </p:cNvSpPr>
          <p:nvPr>
            <p:ph type="body" sz="quarter" idx="18" hasCustomPrompt="1"/>
          </p:nvPr>
        </p:nvSpPr>
        <p:spPr>
          <a:xfrm>
            <a:off x="516040" y="1555156"/>
            <a:ext cx="5843588" cy="1544637"/>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7C3A7A"/>
                </a:solidFill>
              </a:defRPr>
            </a:lvl1pPr>
          </a:lstStyle>
          <a:p>
            <a:pPr lvl="0"/>
            <a:r>
              <a:rPr lang="en-US" dirty="0"/>
              <a:t>Title of Presentation</a:t>
            </a:r>
          </a:p>
        </p:txBody>
      </p:sp>
      <p:sp>
        <p:nvSpPr>
          <p:cNvPr id="19" name="Text Placeholder 18"/>
          <p:cNvSpPr>
            <a:spLocks noGrp="1"/>
          </p:cNvSpPr>
          <p:nvPr>
            <p:ph type="body" sz="quarter" idx="19" hasCustomPrompt="1"/>
          </p:nvPr>
        </p:nvSpPr>
        <p:spPr>
          <a:xfrm>
            <a:off x="516040" y="347271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7930058" y="252347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7930058" y="3744914"/>
            <a:ext cx="2426089" cy="400110"/>
          </a:xfrm>
          <a:prstGeom prst="rect">
            <a:avLst/>
          </a:prstGeom>
          <a:noFill/>
        </p:spPr>
        <p:txBody>
          <a:bodyPr wrap="square" rtlCol="0">
            <a:spAutoFit/>
          </a:bodyPr>
          <a:lstStyle/>
          <a:p>
            <a:r>
              <a:rPr lang="en-US" sz="2000" b="1" i="0" dirty="0">
                <a:solidFill>
                  <a:srgbClr val="636462"/>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7930058" y="542747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7930058" y="408285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516040" y="513222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164746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ext uri="{BB962C8B-B14F-4D97-AF65-F5344CB8AC3E}">
        <p14:creationId xmlns:p14="http://schemas.microsoft.com/office/powerpoint/2010/main" val="17511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0875" y="0"/>
            <a:ext cx="8879390" cy="1035171"/>
          </a:xfrm>
        </p:spPr>
        <p:txBody>
          <a:bodyPr/>
          <a:lstStyle/>
          <a:p>
            <a:r>
              <a:rPr lang="en-US" dirty="0"/>
              <a:t>Click to edit Master title style</a:t>
            </a:r>
          </a:p>
        </p:txBody>
      </p:sp>
      <p:sp>
        <p:nvSpPr>
          <p:cNvPr id="4" name="Text Placeholder 2"/>
          <p:cNvSpPr>
            <a:spLocks noGrp="1"/>
          </p:cNvSpPr>
          <p:nvPr>
            <p:ph idx="1"/>
          </p:nvPr>
        </p:nvSpPr>
        <p:spPr>
          <a:xfrm>
            <a:off x="350875" y="1158949"/>
            <a:ext cx="10388009" cy="49760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666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010C97-F49F-8C4C-9294-8813F3F4CD27}"/>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2C5590-480D-4842-BE6F-79F32126D328}"/>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y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9204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1625"/>
            <a:ext cx="10515600" cy="3829050"/>
          </a:xfrm>
          <a:prstGeom prst="rect">
            <a:avLst/>
          </a:prstGeom>
        </p:spPr>
        <p:txBody>
          <a:bodyPr/>
          <a:lstStyle>
            <a:lvl1pPr>
              <a:defRPr baseline="0">
                <a:solidFill>
                  <a:schemeClr val="tx1">
                    <a:lumMod val="50000"/>
                    <a:lumOff val="50000"/>
                  </a:schemeClr>
                </a:solidFill>
              </a:defRPr>
            </a:lvl1pPr>
            <a:lvl2pPr>
              <a:defRPr baseline="0">
                <a:solidFill>
                  <a:schemeClr val="tx1">
                    <a:lumMod val="50000"/>
                    <a:lumOff val="50000"/>
                  </a:schemeClr>
                </a:solidFill>
              </a:defRPr>
            </a:lvl2pPr>
            <a:lvl3pPr>
              <a:defRPr baseline="0">
                <a:solidFill>
                  <a:schemeClr val="tx1">
                    <a:lumMod val="50000"/>
                    <a:lumOff val="50000"/>
                  </a:schemeClr>
                </a:solidFill>
              </a:defRPr>
            </a:lvl3pPr>
            <a:lvl4pPr>
              <a:defRPr baseline="0">
                <a:solidFill>
                  <a:schemeClr val="tx1">
                    <a:lumMod val="50000"/>
                    <a:lumOff val="50000"/>
                  </a:schemeClr>
                </a:solidFill>
              </a:defRPr>
            </a:lvl4pPr>
            <a:lvl5pPr>
              <a:defRPr baseline="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200" baseline="0">
                <a:solidFill>
                  <a:schemeClr val="bg2">
                    <a:lumMod val="90000"/>
                  </a:schemeClr>
                </a:solidFill>
              </a:defRPr>
            </a:lvl1pPr>
          </a:lstStyle>
          <a:p>
            <a:fld id="{4BDC0639-1687-D349-8481-20226D604084}" type="slidenum">
              <a:rPr lang="en-US" smtClean="0"/>
              <a:pPr/>
              <a:t>‹#›</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1200" baseline="0">
                <a:solidFill>
                  <a:schemeClr val="bg2">
                    <a:lumMod val="90000"/>
                  </a:schemeClr>
                </a:solidFill>
              </a:defRPr>
            </a:lvl1pPr>
          </a:lstStyle>
          <a:p>
            <a:r>
              <a:rPr lang="en-US" dirty="0"/>
              <a:t>Name of presentation</a:t>
            </a:r>
          </a:p>
        </p:txBody>
      </p:sp>
      <p:cxnSp>
        <p:nvCxnSpPr>
          <p:cNvPr id="13" name="Straight Connector 12"/>
          <p:cNvCxnSpPr/>
          <p:nvPr userDrawn="1"/>
        </p:nvCxnSpPr>
        <p:spPr>
          <a:xfrm>
            <a:off x="838200" y="6043613"/>
            <a:ext cx="10515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838200" y="365125"/>
            <a:ext cx="10515600" cy="735013"/>
          </a:xfrm>
          <a:prstGeom prst="rect">
            <a:avLst/>
          </a:prstGeom>
        </p:spPr>
        <p:txBody>
          <a:bodyPr/>
          <a:lstStyle>
            <a:lvl1pPr>
              <a:defRPr sz="3500" cap="all" baseline="0"/>
            </a:lvl1pPr>
          </a:lstStyle>
          <a:p>
            <a:r>
              <a:rPr lang="en-US" dirty="0"/>
              <a:t>Headline goes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0" y="6252892"/>
            <a:ext cx="1063172" cy="468583"/>
          </a:xfrm>
          <a:prstGeom prst="rect">
            <a:avLst/>
          </a:prstGeom>
        </p:spPr>
      </p:pic>
    </p:spTree>
    <p:extLst>
      <p:ext uri="{BB962C8B-B14F-4D97-AF65-F5344CB8AC3E}">
        <p14:creationId xmlns:p14="http://schemas.microsoft.com/office/powerpoint/2010/main" val="15477687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 Dark foo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12415A-7189-4013-928C-4DB099B3390B}"/>
              </a:ext>
            </a:extLst>
          </p:cNvPr>
          <p:cNvSpPr/>
          <p:nvPr/>
        </p:nvSpPr>
        <p:spPr>
          <a:xfrm>
            <a:off x="0" y="6472985"/>
            <a:ext cx="12192000" cy="385014"/>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0BB51-7885-4C9C-81FC-428F8DB31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36BF-65AB-4ED7-B483-C946BF1120BF}"/>
              </a:ext>
            </a:extLst>
          </p:cNvPr>
          <p:cNvSpPr>
            <a:spLocks noGrp="1"/>
          </p:cNvSpPr>
          <p:nvPr>
            <p:ph idx="1"/>
          </p:nvPr>
        </p:nvSpPr>
        <p:spPr>
          <a:xfrm>
            <a:off x="838200" y="1825625"/>
            <a:ext cx="10515600" cy="4491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DA5E55C-48ED-4185-9A19-105B35A895FB}"/>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C56CD52C-7E5E-48CF-A009-B1F55259867F}"/>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t>#</a:t>
            </a:r>
            <a:r>
              <a:rPr lang="en-US" sz="1200" dirty="0" err="1"/>
              <a:t>PSRECONNECT</a:t>
            </a:r>
            <a:endParaRPr lang="en-US" sz="1200" dirty="0"/>
          </a:p>
        </p:txBody>
      </p:sp>
    </p:spTree>
    <p:extLst>
      <p:ext uri="{BB962C8B-B14F-4D97-AF65-F5344CB8AC3E}">
        <p14:creationId xmlns:p14="http://schemas.microsoft.com/office/powerpoint/2010/main" val="38921113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 Whit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BB51-7885-4C9C-81FC-428F8DB31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36BF-65AB-4ED7-B483-C946BF1120BF}"/>
              </a:ext>
            </a:extLst>
          </p:cNvPr>
          <p:cNvSpPr>
            <a:spLocks noGrp="1"/>
          </p:cNvSpPr>
          <p:nvPr>
            <p:ph idx="1"/>
          </p:nvPr>
        </p:nvSpPr>
        <p:spPr>
          <a:xfrm>
            <a:off x="838200" y="1825625"/>
            <a:ext cx="10515600" cy="4528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DA5E55C-48ED-4185-9A19-105B35A895FB}"/>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CCE3F82F-C40C-46F0-91D1-EECFDFBBA068}"/>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37474F"/>
                </a:solidFill>
              </a:rPr>
              <a:t>#</a:t>
            </a:r>
            <a:r>
              <a:rPr lang="en-US" sz="1200" dirty="0" err="1">
                <a:solidFill>
                  <a:srgbClr val="37474F"/>
                </a:solidFill>
              </a:rPr>
              <a:t>PSRECONNECT</a:t>
            </a:r>
            <a:endParaRPr lang="en-US" sz="1200" dirty="0">
              <a:solidFill>
                <a:srgbClr val="37474F"/>
              </a:solidFill>
            </a:endParaRPr>
          </a:p>
        </p:txBody>
      </p:sp>
    </p:spTree>
    <p:extLst>
      <p:ext uri="{BB962C8B-B14F-4D97-AF65-F5344CB8AC3E}">
        <p14:creationId xmlns:p14="http://schemas.microsoft.com/office/powerpoint/2010/main" val="2258558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ngle Column and Summary - Dark Foot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D7AE89-4FED-48EB-B6D6-59DA5B8901B6}"/>
              </a:ext>
            </a:extLst>
          </p:cNvPr>
          <p:cNvSpPr>
            <a:spLocks noGrp="1"/>
          </p:cNvSpPr>
          <p:nvPr>
            <p:ph type="body" sz="quarter" idx="14" hasCustomPrompt="1"/>
          </p:nvPr>
        </p:nvSpPr>
        <p:spPr>
          <a:xfrm>
            <a:off x="838200" y="5278118"/>
            <a:ext cx="10515600" cy="1051570"/>
          </a:xfrm>
          <a:solidFill>
            <a:srgbClr val="F3F4F5"/>
          </a:solidFill>
          <a:ln w="76200" cap="sq">
            <a:solidFill>
              <a:srgbClr val="2F83D6"/>
            </a:solidFill>
            <a:miter lim="800000"/>
          </a:ln>
        </p:spPr>
        <p:txBody>
          <a:bodyPr lIns="457200" tIns="182880" rIns="457200" bIns="182880" anchor="ctr">
            <a:spAutoFit/>
          </a:bodyPr>
          <a:lstStyle>
            <a:lvl1pPr marL="0" indent="0" algn="ctr">
              <a:buFontTx/>
              <a:buNone/>
              <a:defRPr lang="en-US" sz="2000" b="0" i="0" smtClean="0">
                <a:ln>
                  <a:noFill/>
                </a:ln>
                <a:solidFill>
                  <a:srgbClr val="37474F"/>
                </a:solidFill>
                <a:effectLst/>
                <a:latin typeface="+mj-lt"/>
                <a:ea typeface="MS Gothic" panose="020B0609070205080204" pitchFamily="49" charset="-128"/>
              </a:defRPr>
            </a:lvl1pPr>
          </a:lstStyle>
          <a:p>
            <a:pPr lvl="0"/>
            <a:r>
              <a:rPr lang="en-US" dirty="0">
                <a:latin typeface="+mj-lt"/>
              </a:rPr>
              <a:t>This section can be used for a summary, quote, or quick </a:t>
            </a:r>
            <a:r>
              <a:rPr lang="en-US">
                <a:latin typeface="+mj-lt"/>
              </a:rPr>
              <a:t>fact.</a:t>
            </a:r>
          </a:p>
          <a:p>
            <a:pPr lvl="0"/>
            <a:r>
              <a:rPr lang="en-US">
                <a:latin typeface="+mj-lt"/>
              </a:rPr>
              <a:t>The quick brown fox jumped over the lazy dog.</a:t>
            </a:r>
            <a:endParaRPr lang="en-US" dirty="0"/>
          </a:p>
        </p:txBody>
      </p:sp>
      <p:sp>
        <p:nvSpPr>
          <p:cNvPr id="2" name="Title 1">
            <a:extLst>
              <a:ext uri="{FF2B5EF4-FFF2-40B4-BE49-F238E27FC236}">
                <a16:creationId xmlns:a16="http://schemas.microsoft.com/office/drawing/2014/main" id="{F3F0BB51-7885-4C9C-81FC-428F8DB31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36BF-65AB-4ED7-B483-C946BF1120BF}"/>
              </a:ext>
            </a:extLst>
          </p:cNvPr>
          <p:cNvSpPr>
            <a:spLocks noGrp="1"/>
          </p:cNvSpPr>
          <p:nvPr>
            <p:ph idx="1"/>
          </p:nvPr>
        </p:nvSpPr>
        <p:spPr>
          <a:xfrm>
            <a:off x="838200" y="1825625"/>
            <a:ext cx="10515600" cy="3310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DA5E55C-48ED-4185-9A19-105B35A895FB}"/>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0BF7AB7-15F0-4E8D-8BAA-35B4670BE5F3}"/>
              </a:ext>
            </a:extLst>
          </p:cNvPr>
          <p:cNvSpPr/>
          <p:nvPr/>
        </p:nvSpPr>
        <p:spPr>
          <a:xfrm>
            <a:off x="0" y="6472985"/>
            <a:ext cx="12192000" cy="385014"/>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99AD52B9-C950-417A-8092-7E7F1DFB0330}"/>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t>#</a:t>
            </a:r>
            <a:r>
              <a:rPr lang="en-US" sz="1200" dirty="0" err="1"/>
              <a:t>PSRECONNECT</a:t>
            </a:r>
            <a:endParaRPr lang="en-US" sz="1200" dirty="0"/>
          </a:p>
        </p:txBody>
      </p:sp>
    </p:spTree>
    <p:extLst>
      <p:ext uri="{BB962C8B-B14F-4D97-AF65-F5344CB8AC3E}">
        <p14:creationId xmlns:p14="http://schemas.microsoft.com/office/powerpoint/2010/main" val="19627314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and Summary - Whit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BB51-7885-4C9C-81FC-428F8DB31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36BF-65AB-4ED7-B483-C946BF1120BF}"/>
              </a:ext>
            </a:extLst>
          </p:cNvPr>
          <p:cNvSpPr>
            <a:spLocks noGrp="1"/>
          </p:cNvSpPr>
          <p:nvPr>
            <p:ph idx="1"/>
          </p:nvPr>
        </p:nvSpPr>
        <p:spPr>
          <a:xfrm>
            <a:off x="838200" y="1825625"/>
            <a:ext cx="10515600" cy="3310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DA5E55C-48ED-4185-9A19-105B35A895FB}"/>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 Placeholder 7">
            <a:extLst>
              <a:ext uri="{FF2B5EF4-FFF2-40B4-BE49-F238E27FC236}">
                <a16:creationId xmlns:a16="http://schemas.microsoft.com/office/drawing/2014/main" id="{7E95D25A-3586-443B-B51A-F2F39A8AB8DA}"/>
              </a:ext>
            </a:extLst>
          </p:cNvPr>
          <p:cNvSpPr>
            <a:spLocks noGrp="1"/>
          </p:cNvSpPr>
          <p:nvPr>
            <p:ph type="body" sz="quarter" idx="14" hasCustomPrompt="1"/>
          </p:nvPr>
        </p:nvSpPr>
        <p:spPr>
          <a:xfrm>
            <a:off x="838200" y="5278118"/>
            <a:ext cx="10515600" cy="1051570"/>
          </a:xfrm>
          <a:solidFill>
            <a:srgbClr val="F3F4F5"/>
          </a:solidFill>
          <a:ln w="76200" cap="sq">
            <a:solidFill>
              <a:srgbClr val="2F83D6"/>
            </a:solidFill>
            <a:miter lim="800000"/>
          </a:ln>
        </p:spPr>
        <p:txBody>
          <a:bodyPr lIns="457200" tIns="182880" rIns="457200" bIns="182880" anchor="ctr">
            <a:spAutoFit/>
          </a:bodyPr>
          <a:lstStyle>
            <a:lvl1pPr marL="0" indent="0" algn="ctr">
              <a:buFontTx/>
              <a:buNone/>
              <a:defRPr lang="en-US" sz="2000" b="0" i="0" smtClean="0">
                <a:ln>
                  <a:noFill/>
                </a:ln>
                <a:solidFill>
                  <a:srgbClr val="37474F"/>
                </a:solidFill>
                <a:effectLst/>
                <a:latin typeface="+mj-lt"/>
                <a:ea typeface="MS Gothic" panose="020B0609070205080204" pitchFamily="49" charset="-128"/>
              </a:defRPr>
            </a:lvl1pPr>
          </a:lstStyle>
          <a:p>
            <a:pPr lvl="0"/>
            <a:r>
              <a:rPr lang="en-US" dirty="0">
                <a:latin typeface="+mj-lt"/>
              </a:rPr>
              <a:t>This section can be used for a summary, quote, or quick fact.</a:t>
            </a:r>
          </a:p>
          <a:p>
            <a:pPr lvl="0"/>
            <a:r>
              <a:rPr lang="en-US" dirty="0">
                <a:latin typeface="+mj-lt"/>
              </a:rPr>
              <a:t>The quick brown fox jumped over the lazy dog.</a:t>
            </a:r>
            <a:endParaRPr lang="en-US" dirty="0"/>
          </a:p>
        </p:txBody>
      </p:sp>
      <p:sp>
        <p:nvSpPr>
          <p:cNvPr id="8" name="Slide Number Placeholder 5">
            <a:extLst>
              <a:ext uri="{FF2B5EF4-FFF2-40B4-BE49-F238E27FC236}">
                <a16:creationId xmlns:a16="http://schemas.microsoft.com/office/drawing/2014/main" id="{B3E3906D-B50C-4E33-B6DF-B8B93A4A8618}"/>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37474F"/>
                </a:solidFill>
              </a:rPr>
              <a:t>#</a:t>
            </a:r>
            <a:r>
              <a:rPr lang="en-US" sz="1200" dirty="0" err="1">
                <a:solidFill>
                  <a:srgbClr val="37474F"/>
                </a:solidFill>
              </a:rPr>
              <a:t>PSRECONNECT</a:t>
            </a:r>
            <a:endParaRPr lang="en-US" sz="1200" dirty="0">
              <a:solidFill>
                <a:srgbClr val="37474F"/>
              </a:solidFill>
            </a:endParaRPr>
          </a:p>
        </p:txBody>
      </p:sp>
    </p:spTree>
    <p:extLst>
      <p:ext uri="{BB962C8B-B14F-4D97-AF65-F5344CB8AC3E}">
        <p14:creationId xmlns:p14="http://schemas.microsoft.com/office/powerpoint/2010/main" val="25106157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 Dark Foo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303D44-F7EC-498B-8613-731F3A1C8BCA}"/>
              </a:ext>
            </a:extLst>
          </p:cNvPr>
          <p:cNvSpPr/>
          <p:nvPr/>
        </p:nvSpPr>
        <p:spPr>
          <a:xfrm>
            <a:off x="0" y="6472985"/>
            <a:ext cx="12192000" cy="385014"/>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431C0-FD1D-480C-8227-3A0ECE39B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98ED58-E017-44CE-B556-22A49E3EA1CC}"/>
              </a:ext>
            </a:extLst>
          </p:cNvPr>
          <p:cNvSpPr>
            <a:spLocks noGrp="1"/>
          </p:cNvSpPr>
          <p:nvPr>
            <p:ph sz="half" idx="1"/>
          </p:nvPr>
        </p:nvSpPr>
        <p:spPr>
          <a:xfrm>
            <a:off x="838200" y="1825624"/>
            <a:ext cx="5181600" cy="4537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DA67-15B6-412B-A2E0-5CFB98A30F77}"/>
              </a:ext>
            </a:extLst>
          </p:cNvPr>
          <p:cNvSpPr>
            <a:spLocks noGrp="1"/>
          </p:cNvSpPr>
          <p:nvPr>
            <p:ph sz="half" idx="2"/>
          </p:nvPr>
        </p:nvSpPr>
        <p:spPr>
          <a:xfrm>
            <a:off x="6172200" y="1825625"/>
            <a:ext cx="5181600" cy="4537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8A057D7F-68BD-478E-BEF3-BF4A12E95388}"/>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EF0C18C2-D57F-4C5C-BC8C-8917A0FCC635}"/>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t>#</a:t>
            </a:r>
            <a:r>
              <a:rPr lang="en-US" sz="1200" dirty="0" err="1"/>
              <a:t>PSRECONNECT</a:t>
            </a:r>
            <a:endParaRPr lang="en-US" sz="1200" dirty="0"/>
          </a:p>
        </p:txBody>
      </p:sp>
    </p:spTree>
    <p:extLst>
      <p:ext uri="{BB962C8B-B14F-4D97-AF65-F5344CB8AC3E}">
        <p14:creationId xmlns:p14="http://schemas.microsoft.com/office/powerpoint/2010/main" val="34223653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 Whit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31C0-FD1D-480C-8227-3A0ECE39B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98ED58-E017-44CE-B556-22A49E3EA1CC}"/>
              </a:ext>
            </a:extLst>
          </p:cNvPr>
          <p:cNvSpPr>
            <a:spLocks noGrp="1"/>
          </p:cNvSpPr>
          <p:nvPr>
            <p:ph sz="half" idx="1"/>
          </p:nvPr>
        </p:nvSpPr>
        <p:spPr>
          <a:xfrm>
            <a:off x="838200" y="1825624"/>
            <a:ext cx="5181600" cy="4519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DA67-15B6-412B-A2E0-5CFB98A30F77}"/>
              </a:ext>
            </a:extLst>
          </p:cNvPr>
          <p:cNvSpPr>
            <a:spLocks noGrp="1"/>
          </p:cNvSpPr>
          <p:nvPr>
            <p:ph sz="half" idx="2"/>
          </p:nvPr>
        </p:nvSpPr>
        <p:spPr>
          <a:xfrm>
            <a:off x="6172200" y="1825624"/>
            <a:ext cx="5181600" cy="4519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8A057D7F-68BD-478E-BEF3-BF4A12E95388}"/>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53520A74-1B45-4485-BF1D-02C30B7797DF}"/>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37474F"/>
                </a:solidFill>
              </a:rPr>
              <a:t>#</a:t>
            </a:r>
            <a:r>
              <a:rPr lang="en-US" sz="1200" dirty="0" err="1">
                <a:solidFill>
                  <a:srgbClr val="37474F"/>
                </a:solidFill>
              </a:rPr>
              <a:t>PSRECONNECT</a:t>
            </a:r>
            <a:endParaRPr lang="en-US" sz="1200" dirty="0">
              <a:solidFill>
                <a:srgbClr val="37474F"/>
              </a:solidFill>
            </a:endParaRPr>
          </a:p>
        </p:txBody>
      </p:sp>
    </p:spTree>
    <p:extLst>
      <p:ext uri="{BB962C8B-B14F-4D97-AF65-F5344CB8AC3E}">
        <p14:creationId xmlns:p14="http://schemas.microsoft.com/office/powerpoint/2010/main" val="12019107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and Summary - Dark Foo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303D44-F7EC-498B-8613-731F3A1C8BCA}"/>
              </a:ext>
            </a:extLst>
          </p:cNvPr>
          <p:cNvSpPr/>
          <p:nvPr/>
        </p:nvSpPr>
        <p:spPr>
          <a:xfrm>
            <a:off x="0" y="6472985"/>
            <a:ext cx="12192000" cy="385014"/>
          </a:xfrm>
          <a:prstGeom prst="rect">
            <a:avLst/>
          </a:prstGeom>
          <a:solidFill>
            <a:srgbClr val="3747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431C0-FD1D-480C-8227-3A0ECE39B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98ED58-E017-44CE-B556-22A49E3EA1CC}"/>
              </a:ext>
            </a:extLst>
          </p:cNvPr>
          <p:cNvSpPr>
            <a:spLocks noGrp="1"/>
          </p:cNvSpPr>
          <p:nvPr>
            <p:ph sz="half" idx="1"/>
          </p:nvPr>
        </p:nvSpPr>
        <p:spPr>
          <a:xfrm>
            <a:off x="838200" y="1825624"/>
            <a:ext cx="5181600" cy="3309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DA67-15B6-412B-A2E0-5CFB98A30F77}"/>
              </a:ext>
            </a:extLst>
          </p:cNvPr>
          <p:cNvSpPr>
            <a:spLocks noGrp="1"/>
          </p:cNvSpPr>
          <p:nvPr>
            <p:ph sz="half" idx="2"/>
          </p:nvPr>
        </p:nvSpPr>
        <p:spPr>
          <a:xfrm>
            <a:off x="6172200" y="1825625"/>
            <a:ext cx="5181600" cy="3309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8A057D7F-68BD-478E-BEF3-BF4A12E95388}"/>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 Placeholder 7">
            <a:extLst>
              <a:ext uri="{FF2B5EF4-FFF2-40B4-BE49-F238E27FC236}">
                <a16:creationId xmlns:a16="http://schemas.microsoft.com/office/drawing/2014/main" id="{0D7A9875-BEA0-4A14-BE09-295CEF11C48D}"/>
              </a:ext>
            </a:extLst>
          </p:cNvPr>
          <p:cNvSpPr>
            <a:spLocks noGrp="1"/>
          </p:cNvSpPr>
          <p:nvPr>
            <p:ph type="body" sz="quarter" idx="14" hasCustomPrompt="1"/>
          </p:nvPr>
        </p:nvSpPr>
        <p:spPr>
          <a:xfrm>
            <a:off x="838200" y="5278118"/>
            <a:ext cx="10515600" cy="1051570"/>
          </a:xfrm>
          <a:solidFill>
            <a:srgbClr val="F3F4F5"/>
          </a:solidFill>
          <a:ln w="76200" cap="sq">
            <a:solidFill>
              <a:srgbClr val="2F83D6"/>
            </a:solidFill>
            <a:miter lim="800000"/>
          </a:ln>
        </p:spPr>
        <p:txBody>
          <a:bodyPr lIns="457200" tIns="182880" rIns="457200" bIns="182880" anchor="ctr">
            <a:spAutoFit/>
          </a:bodyPr>
          <a:lstStyle>
            <a:lvl1pPr marL="0" indent="0" algn="ctr">
              <a:buFontTx/>
              <a:buNone/>
              <a:defRPr lang="en-US" sz="2000" b="0" i="0" smtClean="0">
                <a:ln>
                  <a:noFill/>
                </a:ln>
                <a:solidFill>
                  <a:srgbClr val="37474F"/>
                </a:solidFill>
                <a:effectLst/>
                <a:latin typeface="+mj-lt"/>
                <a:ea typeface="MS Gothic" panose="020B0609070205080204" pitchFamily="49" charset="-128"/>
              </a:defRPr>
            </a:lvl1pPr>
          </a:lstStyle>
          <a:p>
            <a:pPr lvl="0"/>
            <a:r>
              <a:rPr lang="en-US" dirty="0">
                <a:latin typeface="+mj-lt"/>
              </a:rPr>
              <a:t>This section can be used for a summary, quote, or quick fact.</a:t>
            </a:r>
          </a:p>
          <a:p>
            <a:pPr lvl="0"/>
            <a:r>
              <a:rPr lang="en-US" dirty="0">
                <a:latin typeface="+mj-lt"/>
              </a:rPr>
              <a:t>The quick brown fox jumped over the lazy dog.</a:t>
            </a:r>
            <a:endParaRPr lang="en-US" dirty="0"/>
          </a:p>
        </p:txBody>
      </p:sp>
      <p:sp>
        <p:nvSpPr>
          <p:cNvPr id="10" name="Slide Number Placeholder 5">
            <a:extLst>
              <a:ext uri="{FF2B5EF4-FFF2-40B4-BE49-F238E27FC236}">
                <a16:creationId xmlns:a16="http://schemas.microsoft.com/office/drawing/2014/main" id="{5698FE80-38B8-48E8-8488-60B0B9D7D7B2}"/>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t>#</a:t>
            </a:r>
            <a:r>
              <a:rPr lang="en-US" sz="1200" dirty="0" err="1"/>
              <a:t>PSRECONNECT</a:t>
            </a:r>
            <a:endParaRPr lang="en-US" sz="1200" dirty="0"/>
          </a:p>
        </p:txBody>
      </p:sp>
    </p:spTree>
    <p:extLst>
      <p:ext uri="{BB962C8B-B14F-4D97-AF65-F5344CB8AC3E}">
        <p14:creationId xmlns:p14="http://schemas.microsoft.com/office/powerpoint/2010/main" val="22207986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and Summary - Whit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31C0-FD1D-480C-8227-3A0ECE39B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98ED58-E017-44CE-B556-22A49E3EA1CC}"/>
              </a:ext>
            </a:extLst>
          </p:cNvPr>
          <p:cNvSpPr>
            <a:spLocks noGrp="1"/>
          </p:cNvSpPr>
          <p:nvPr>
            <p:ph sz="half" idx="1"/>
          </p:nvPr>
        </p:nvSpPr>
        <p:spPr>
          <a:xfrm>
            <a:off x="838200" y="1825624"/>
            <a:ext cx="5181600" cy="3302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DA67-15B6-412B-A2E0-5CFB98A30F77}"/>
              </a:ext>
            </a:extLst>
          </p:cNvPr>
          <p:cNvSpPr>
            <a:spLocks noGrp="1"/>
          </p:cNvSpPr>
          <p:nvPr>
            <p:ph sz="half" idx="2"/>
          </p:nvPr>
        </p:nvSpPr>
        <p:spPr>
          <a:xfrm>
            <a:off x="6172200" y="1825624"/>
            <a:ext cx="5181600" cy="3302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8A057D7F-68BD-478E-BEF3-BF4A12E95388}"/>
              </a:ext>
            </a:extLst>
          </p:cNvPr>
          <p:cNvSpPr/>
          <p:nvPr/>
        </p:nvSpPr>
        <p:spPr>
          <a:xfrm>
            <a:off x="0" y="0"/>
            <a:ext cx="12192000" cy="230188"/>
          </a:xfrm>
          <a:prstGeom prst="rect">
            <a:avLst/>
          </a:prstGeom>
          <a:solidFill>
            <a:srgbClr val="2F83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2E960EA7-4234-48FB-9B2F-64DD92F7585A}"/>
              </a:ext>
            </a:extLst>
          </p:cNvPr>
          <p:cNvSpPr>
            <a:spLocks noGrp="1"/>
          </p:cNvSpPr>
          <p:nvPr>
            <p:ph type="body" sz="quarter" idx="14" hasCustomPrompt="1"/>
          </p:nvPr>
        </p:nvSpPr>
        <p:spPr>
          <a:xfrm>
            <a:off x="838200" y="5278118"/>
            <a:ext cx="10515600" cy="1051570"/>
          </a:xfrm>
          <a:solidFill>
            <a:srgbClr val="F3F4F5"/>
          </a:solidFill>
          <a:ln w="76200" cap="sq">
            <a:solidFill>
              <a:srgbClr val="2F83D6"/>
            </a:solidFill>
            <a:miter lim="800000"/>
          </a:ln>
        </p:spPr>
        <p:txBody>
          <a:bodyPr lIns="457200" tIns="182880" rIns="457200" bIns="182880" anchor="ctr">
            <a:spAutoFit/>
          </a:bodyPr>
          <a:lstStyle>
            <a:lvl1pPr marL="0" indent="0" algn="ctr">
              <a:buFontTx/>
              <a:buNone/>
              <a:defRPr lang="en-US" sz="2000" b="0" i="0" smtClean="0">
                <a:ln>
                  <a:noFill/>
                </a:ln>
                <a:solidFill>
                  <a:srgbClr val="37474F"/>
                </a:solidFill>
                <a:effectLst/>
                <a:latin typeface="+mj-lt"/>
                <a:ea typeface="MS Gothic" panose="020B0609070205080204" pitchFamily="49" charset="-128"/>
              </a:defRPr>
            </a:lvl1pPr>
          </a:lstStyle>
          <a:p>
            <a:pPr lvl="0"/>
            <a:r>
              <a:rPr lang="en-US" dirty="0">
                <a:latin typeface="+mj-lt"/>
              </a:rPr>
              <a:t>This section can be used for a summary, quote, or quick fact.</a:t>
            </a:r>
          </a:p>
          <a:p>
            <a:pPr lvl="0"/>
            <a:r>
              <a:rPr lang="en-US" dirty="0">
                <a:latin typeface="+mj-lt"/>
              </a:rPr>
              <a:t>The quick brown fox jumped over the lazy dog.</a:t>
            </a:r>
            <a:endParaRPr lang="en-US" dirty="0"/>
          </a:p>
        </p:txBody>
      </p:sp>
      <p:sp>
        <p:nvSpPr>
          <p:cNvPr id="10" name="Slide Number Placeholder 5">
            <a:extLst>
              <a:ext uri="{FF2B5EF4-FFF2-40B4-BE49-F238E27FC236}">
                <a16:creationId xmlns:a16="http://schemas.microsoft.com/office/drawing/2014/main" id="{A0552F6C-511E-4409-A11A-E4A6C4D4D40D}"/>
              </a:ext>
            </a:extLst>
          </p:cNvPr>
          <p:cNvSpPr txBox="1">
            <a:spLocks/>
          </p:cNvSpPr>
          <p:nvPr/>
        </p:nvSpPr>
        <p:spPr>
          <a:xfrm>
            <a:off x="628650" y="6472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rgbClr val="C3C7CA"/>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37474F"/>
                </a:solidFill>
              </a:rPr>
              <a:t>#</a:t>
            </a:r>
            <a:r>
              <a:rPr lang="en-US" sz="1200" dirty="0" err="1">
                <a:solidFill>
                  <a:srgbClr val="37474F"/>
                </a:solidFill>
              </a:rPr>
              <a:t>PSRECONNECT</a:t>
            </a:r>
            <a:endParaRPr lang="en-US" sz="1200" dirty="0">
              <a:solidFill>
                <a:srgbClr val="37474F"/>
              </a:solidFill>
            </a:endParaRPr>
          </a:p>
        </p:txBody>
      </p:sp>
    </p:spTree>
    <p:extLst>
      <p:ext uri="{BB962C8B-B14F-4D97-AF65-F5344CB8AC3E}">
        <p14:creationId xmlns:p14="http://schemas.microsoft.com/office/powerpoint/2010/main" val="28164724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04A84-7DB3-404D-ABAB-B69E923E1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21CCCD-DD97-4BBC-BF73-9235B9E77417}"/>
              </a:ext>
            </a:extLst>
          </p:cNvPr>
          <p:cNvSpPr>
            <a:spLocks noGrp="1"/>
          </p:cNvSpPr>
          <p:nvPr>
            <p:ph type="body" idx="1"/>
          </p:nvPr>
        </p:nvSpPr>
        <p:spPr>
          <a:xfrm>
            <a:off x="838200" y="1825625"/>
            <a:ext cx="10515600" cy="39152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5914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5" r:id="rId14"/>
    <p:sldLayoutId id="2147483686" r:id="rId15"/>
    <p:sldLayoutId id="2147483662" r:id="rId16"/>
    <p:sldLayoutId id="2147483663" r:id="rId17"/>
    <p:sldLayoutId id="2147483665" r:id="rId18"/>
    <p:sldLayoutId id="2147483666" r:id="rId19"/>
  </p:sldLayoutIdLst>
  <p:hf hdr="0" ftr="0" dt="0"/>
  <p:txStyles>
    <p:titleStyle>
      <a:lvl1pPr algn="l" defTabSz="914400" rtl="0" eaLnBrk="1" latinLnBrk="0" hangingPunct="1">
        <a:lnSpc>
          <a:spcPct val="90000"/>
        </a:lnSpc>
        <a:spcBef>
          <a:spcPct val="0"/>
        </a:spcBef>
        <a:buNone/>
        <a:defRPr sz="4400" kern="1200">
          <a:solidFill>
            <a:srgbClr val="37474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www.oracle.com/webfolder/technetwork/tutorials/obe/cloud/compute-iaas/install_peoplesoft_cloud_manager/cloud-manager-deploy-imag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mailto:Aaron.Engelsrud@strategiced.com"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8CDC5-BCC7-4F7C-8BDB-9E1F9DC9048B}"/>
              </a:ext>
            </a:extLst>
          </p:cNvPr>
          <p:cNvSpPr>
            <a:spLocks noGrp="1"/>
          </p:cNvSpPr>
          <p:nvPr>
            <p:ph type="title"/>
          </p:nvPr>
        </p:nvSpPr>
        <p:spPr/>
        <p:txBody>
          <a:bodyPr/>
          <a:lstStyle/>
          <a:p>
            <a:r>
              <a:rPr lang="en-US" dirty="0"/>
              <a:t>PeopleSoft Cloud Manager</a:t>
            </a:r>
          </a:p>
        </p:txBody>
      </p:sp>
      <p:sp>
        <p:nvSpPr>
          <p:cNvPr id="6" name="Text Placeholder 5"/>
          <p:cNvSpPr>
            <a:spLocks noGrp="1"/>
          </p:cNvSpPr>
          <p:nvPr>
            <p:ph type="body" sz="quarter" idx="4294967295"/>
          </p:nvPr>
        </p:nvSpPr>
        <p:spPr>
          <a:xfrm>
            <a:off x="8980488" y="4083050"/>
            <a:ext cx="3211512" cy="1247775"/>
          </a:xfrm>
        </p:spPr>
        <p:txBody>
          <a:bodyPr>
            <a:normAutofit fontScale="55000" lnSpcReduction="20000"/>
          </a:bodyPr>
          <a:lstStyle/>
          <a:p>
            <a:r>
              <a:rPr lang="en-US" dirty="0"/>
              <a:t>Aaron Engelsrud</a:t>
            </a:r>
          </a:p>
          <a:p>
            <a:r>
              <a:rPr lang="en-US" dirty="0"/>
              <a:t>Sr. PeopleSoft System Admin</a:t>
            </a:r>
          </a:p>
          <a:p>
            <a:r>
              <a:rPr lang="en-US" dirty="0"/>
              <a:t>Strategic Education, Inc.</a:t>
            </a:r>
          </a:p>
          <a:p>
            <a:r>
              <a:rPr lang="en-US" dirty="0"/>
              <a:t>@</a:t>
            </a:r>
            <a:r>
              <a:rPr lang="en-US" dirty="0" err="1"/>
              <a:t>AEngelsrud</a:t>
            </a:r>
            <a:endParaRPr lang="en-US" dirty="0"/>
          </a:p>
        </p:txBody>
      </p:sp>
      <p:sp>
        <p:nvSpPr>
          <p:cNvPr id="9" name="Subtitle 8">
            <a:extLst>
              <a:ext uri="{FF2B5EF4-FFF2-40B4-BE49-F238E27FC236}">
                <a16:creationId xmlns:a16="http://schemas.microsoft.com/office/drawing/2014/main" id="{8EC956E9-7D6A-4BDE-8508-AB62FE509331}"/>
              </a:ext>
            </a:extLst>
          </p:cNvPr>
          <p:cNvSpPr>
            <a:spLocks noGrp="1"/>
          </p:cNvSpPr>
          <p:nvPr>
            <p:ph type="subTitle" idx="1"/>
          </p:nvPr>
        </p:nvSpPr>
        <p:spPr/>
        <p:txBody>
          <a:bodyPr/>
          <a:lstStyle/>
          <a:p>
            <a:r>
              <a:rPr lang="en-US" dirty="0"/>
              <a:t>A Functional &amp; Technical Primer</a:t>
            </a:r>
          </a:p>
        </p:txBody>
      </p:sp>
    </p:spTree>
    <p:extLst>
      <p:ext uri="{BB962C8B-B14F-4D97-AF65-F5344CB8AC3E}">
        <p14:creationId xmlns:p14="http://schemas.microsoft.com/office/powerpoint/2010/main" val="29692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get started with PCM?</a:t>
            </a:r>
          </a:p>
        </p:txBody>
      </p:sp>
      <p:sp>
        <p:nvSpPr>
          <p:cNvPr id="3" name="Content Placeholder 2"/>
          <p:cNvSpPr>
            <a:spLocks noGrp="1"/>
          </p:cNvSpPr>
          <p:nvPr>
            <p:ph idx="1"/>
          </p:nvPr>
        </p:nvSpPr>
        <p:spPr>
          <a:xfrm>
            <a:off x="609602" y="1613140"/>
            <a:ext cx="6307392" cy="4451230"/>
          </a:xfrm>
        </p:spPr>
        <p:txBody>
          <a:bodyPr>
            <a:normAutofit fontScale="77500" lnSpcReduction="20000"/>
          </a:bodyPr>
          <a:lstStyle/>
          <a:p>
            <a:r>
              <a:rPr lang="en-US" sz="2400" dirty="0"/>
              <a:t>Oracle Licensing Requirements</a:t>
            </a:r>
          </a:p>
          <a:p>
            <a:pPr lvl="1"/>
            <a:r>
              <a:rPr lang="en-US" dirty="0"/>
              <a:t>License required for Lift and Shift instances</a:t>
            </a:r>
          </a:p>
          <a:p>
            <a:r>
              <a:rPr lang="en-US" sz="2400" dirty="0"/>
              <a:t>Oracle Cloud Infrastructure Access</a:t>
            </a:r>
          </a:p>
          <a:p>
            <a:pPr lvl="1"/>
            <a:r>
              <a:rPr lang="en-US" dirty="0"/>
              <a:t>Compute Classic - must have </a:t>
            </a:r>
          </a:p>
          <a:p>
            <a:pPr lvl="1"/>
            <a:r>
              <a:rPr lang="en-US" dirty="0"/>
              <a:t>Object Storage Classic - must have </a:t>
            </a:r>
          </a:p>
          <a:p>
            <a:pPr lvl="1"/>
            <a:r>
              <a:rPr lang="en-US" dirty="0"/>
              <a:t>Database Cloud Service – optional</a:t>
            </a:r>
          </a:p>
          <a:p>
            <a:r>
              <a:rPr lang="en-US" dirty="0"/>
              <a:t>Users and Roles</a:t>
            </a:r>
          </a:p>
          <a:p>
            <a:r>
              <a:rPr lang="en-US" dirty="0"/>
              <a:t>Ability to create SSH Keys</a:t>
            </a:r>
          </a:p>
          <a:p>
            <a:r>
              <a:rPr lang="en-US" dirty="0"/>
              <a:t>Oracle Cloud user ID and password</a:t>
            </a:r>
          </a:p>
          <a:p>
            <a:r>
              <a:rPr lang="en-US" dirty="0"/>
              <a:t>My Oracle Support account ID and password</a:t>
            </a:r>
          </a:p>
          <a:p>
            <a:r>
              <a:rPr lang="en-US" dirty="0"/>
              <a:t>Port numbers - specific to what you want in your environment </a:t>
            </a:r>
          </a:p>
          <a:p>
            <a:r>
              <a:rPr lang="en-US" dirty="0"/>
              <a:t>Default Internet access</a:t>
            </a:r>
          </a:p>
          <a:p>
            <a:endParaRPr lang="en-US" dirty="0"/>
          </a:p>
        </p:txBody>
      </p:sp>
      <p:sp>
        <p:nvSpPr>
          <p:cNvPr id="4" name="Slide Number Placeholder 3"/>
          <p:cNvSpPr>
            <a:spLocks noGrp="1"/>
          </p:cNvSpPr>
          <p:nvPr>
            <p:ph type="sldNum" sz="quarter" idx="4294967295"/>
          </p:nvPr>
        </p:nvSpPr>
        <p:spPr/>
        <p:txBody>
          <a:bodyPr/>
          <a:lstStyle/>
          <a:p>
            <a:fld id="{8E355490-4A9A-FE41-A153-30071365804E}" type="slidenum">
              <a:rPr lang="en-US" smtClean="0"/>
              <a:t>10</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60" y="2220057"/>
            <a:ext cx="45148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22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Oracle Cloud Manager &amp; My Services Dashboard</a:t>
            </a:r>
          </a:p>
        </p:txBody>
      </p:sp>
      <p:pic>
        <p:nvPicPr>
          <p:cNvPr id="10242" name="Picture 2" descr="C:\Users\AEngelsrud\AppData\Local\Microsoft\Windows\Temporary Internet Files\Content.Outlook\QKHXSHF3\cloud-dash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07" y="1035171"/>
            <a:ext cx="5964973" cy="347459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Engelsrud\AppData\Local\Microsoft\Windows\Temporary Internet Files\Content.Outlook\QKHXSHF3\compute-class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977" y="2672861"/>
            <a:ext cx="5609341" cy="326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8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PeopleSoft Cloud Manager</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INSTALLATION IN A NUTSHELL</a:t>
            </a:r>
          </a:p>
          <a:p>
            <a:pPr marL="0" indent="0">
              <a:buNone/>
            </a:pPr>
            <a:endParaRPr lang="en-US" b="1" dirty="0"/>
          </a:p>
          <a:p>
            <a:pPr marL="857250" lvl="1" indent="-457200">
              <a:buFont typeface="+mj-lt"/>
              <a:buAutoNum type="arabicPeriod"/>
            </a:pPr>
            <a:r>
              <a:rPr lang="en-US" dirty="0"/>
              <a:t>Get all the info you need for install</a:t>
            </a:r>
          </a:p>
          <a:p>
            <a:pPr marL="857250" lvl="1" indent="-457200">
              <a:buFont typeface="+mj-lt"/>
              <a:buAutoNum type="arabicPeriod"/>
            </a:pPr>
            <a:r>
              <a:rPr lang="en-US" dirty="0"/>
              <a:t>Obtain a Linux image and Windows image from Cloud Marketplace</a:t>
            </a:r>
          </a:p>
          <a:p>
            <a:pPr marL="857250" lvl="1" indent="-457200">
              <a:buFont typeface="+mj-lt"/>
              <a:buAutoNum type="arabicPeriod"/>
            </a:pPr>
            <a:r>
              <a:rPr lang="en-US" dirty="0"/>
              <a:t>Upload your public SSH key to Compute Classic</a:t>
            </a:r>
          </a:p>
          <a:p>
            <a:pPr marL="857250" lvl="1" indent="-457200">
              <a:buFont typeface="+mj-lt"/>
              <a:buAutoNum type="arabicPeriod"/>
            </a:pPr>
            <a:r>
              <a:rPr lang="en-US" dirty="0"/>
              <a:t>Setup necessary security in Compute Classic</a:t>
            </a:r>
          </a:p>
          <a:p>
            <a:pPr marL="857250" lvl="1" indent="-457200">
              <a:buFont typeface="+mj-lt"/>
              <a:buAutoNum type="arabicPeriod"/>
            </a:pPr>
            <a:r>
              <a:rPr lang="en-US" dirty="0"/>
              <a:t>Initiate deployment of Cloud Manager via Cloud Marketplace</a:t>
            </a:r>
          </a:p>
          <a:p>
            <a:pPr marL="857250" lvl="1" indent="-457200">
              <a:buFont typeface="+mj-lt"/>
              <a:buAutoNum type="arabicPeriod"/>
            </a:pPr>
            <a:r>
              <a:rPr lang="en-US" dirty="0"/>
              <a:t>Use the Instance </a:t>
            </a:r>
            <a:r>
              <a:rPr lang="en-US" dirty="0" err="1"/>
              <a:t>Config</a:t>
            </a:r>
            <a:r>
              <a:rPr lang="en-US" dirty="0"/>
              <a:t> Wizard to setup Cloud Manager</a:t>
            </a:r>
          </a:p>
          <a:p>
            <a:pPr marL="857250" lvl="1" indent="-457200">
              <a:buFont typeface="+mj-lt"/>
              <a:buAutoNum type="arabicPeriod"/>
            </a:pPr>
            <a:r>
              <a:rPr lang="en-US" dirty="0"/>
              <a:t>In Cloud Manager create a file server</a:t>
            </a:r>
          </a:p>
          <a:p>
            <a:pPr marL="0" indent="0">
              <a:buNone/>
            </a:pPr>
            <a:endParaRPr lang="en-US" dirty="0"/>
          </a:p>
          <a:p>
            <a:r>
              <a:rPr lang="en-US" dirty="0"/>
              <a:t>Detailed PCM install instruction can be found here: </a:t>
            </a:r>
            <a:r>
              <a:rPr lang="en-US" dirty="0">
                <a:hlinkClick r:id="rId3"/>
              </a:rPr>
              <a:t>http://www.oracle.com/webfolder/technetwork/tutorials/obe/cloud/compute-iaas/install_peoplesoft_cloud_manager/cloud-manager-deploy-image.html</a:t>
            </a:r>
            <a:endParaRPr lang="en-US" dirty="0"/>
          </a:p>
          <a:p>
            <a:endParaRPr lang="en-US" dirty="0"/>
          </a:p>
          <a:p>
            <a:pPr marL="0" indent="0">
              <a:buNone/>
            </a:pPr>
            <a:endParaRPr lang="en-US" dirty="0"/>
          </a:p>
        </p:txBody>
      </p:sp>
      <p:sp>
        <p:nvSpPr>
          <p:cNvPr id="4" name="Slide Number Placeholder 3"/>
          <p:cNvSpPr>
            <a:spLocks noGrp="1"/>
          </p:cNvSpPr>
          <p:nvPr>
            <p:ph type="sldNum" sz="quarter" idx="4294967295"/>
          </p:nvPr>
        </p:nvSpPr>
        <p:spPr/>
        <p:txBody>
          <a:bodyPr/>
          <a:lstStyle/>
          <a:p>
            <a:fld id="{8E355490-4A9A-FE41-A153-30071365804E}" type="slidenum">
              <a:rPr lang="en-US" smtClean="0"/>
              <a:t>12</a:t>
            </a:fld>
            <a:endParaRPr lang="en-US"/>
          </a:p>
        </p:txBody>
      </p:sp>
    </p:spTree>
    <p:extLst>
      <p:ext uri="{BB962C8B-B14F-4D97-AF65-F5344CB8AC3E}">
        <p14:creationId xmlns:p14="http://schemas.microsoft.com/office/powerpoint/2010/main" val="376724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Tips</a:t>
            </a:r>
          </a:p>
        </p:txBody>
      </p:sp>
      <p:sp>
        <p:nvSpPr>
          <p:cNvPr id="3" name="Content Placeholder 2"/>
          <p:cNvSpPr>
            <a:spLocks noGrp="1"/>
          </p:cNvSpPr>
          <p:nvPr>
            <p:ph idx="1"/>
          </p:nvPr>
        </p:nvSpPr>
        <p:spPr>
          <a:xfrm>
            <a:off x="609601" y="1613140"/>
            <a:ext cx="4832837" cy="4451230"/>
          </a:xfrm>
        </p:spPr>
        <p:txBody>
          <a:bodyPr>
            <a:normAutofit fontScale="92500" lnSpcReduction="10000"/>
          </a:bodyPr>
          <a:lstStyle/>
          <a:p>
            <a:r>
              <a:rPr lang="en-US" dirty="0"/>
              <a:t>Gather required information in a text doc ahead of PCM install</a:t>
            </a:r>
          </a:p>
          <a:p>
            <a:pPr lvl="1"/>
            <a:r>
              <a:rPr lang="en-US" dirty="0"/>
              <a:t>Cloud Username</a:t>
            </a:r>
          </a:p>
          <a:p>
            <a:pPr lvl="1"/>
            <a:r>
              <a:rPr lang="en-US" dirty="0"/>
              <a:t>Passwords</a:t>
            </a:r>
          </a:p>
          <a:p>
            <a:pPr lvl="1"/>
            <a:r>
              <a:rPr lang="en-US" dirty="0"/>
              <a:t>REST endpoints</a:t>
            </a:r>
          </a:p>
          <a:p>
            <a:pPr lvl="1"/>
            <a:r>
              <a:rPr lang="en-US" dirty="0"/>
              <a:t>Port Standards</a:t>
            </a:r>
          </a:p>
          <a:p>
            <a:pPr lvl="1"/>
            <a:r>
              <a:rPr lang="en-US" dirty="0"/>
              <a:t>Cloud Service ID</a:t>
            </a:r>
          </a:p>
          <a:p>
            <a:r>
              <a:rPr lang="en-US" dirty="0"/>
              <a:t>Read through entire install process ahead of starting</a:t>
            </a:r>
          </a:p>
          <a:p>
            <a:r>
              <a:rPr lang="en-US" dirty="0"/>
              <a:t>Don’t be afraid to destroy and start over </a:t>
            </a:r>
          </a:p>
          <a:p>
            <a:endParaRPr lang="en-US" dirty="0"/>
          </a:p>
        </p:txBody>
      </p:sp>
      <p:sp>
        <p:nvSpPr>
          <p:cNvPr id="4" name="Slide Number Placeholder 3"/>
          <p:cNvSpPr>
            <a:spLocks noGrp="1"/>
          </p:cNvSpPr>
          <p:nvPr>
            <p:ph type="sldNum" sz="quarter" idx="4294967295"/>
          </p:nvPr>
        </p:nvSpPr>
        <p:spPr/>
        <p:txBody>
          <a:bodyPr/>
          <a:lstStyle/>
          <a:p>
            <a:fld id="{8E355490-4A9A-FE41-A153-30071365804E}" type="slidenum">
              <a:rPr lang="en-US" smtClean="0"/>
              <a:t>13</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96" y="1354346"/>
            <a:ext cx="5456243" cy="419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65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62E7-BF2F-4BD4-8234-D536BE83ADC4}"/>
              </a:ext>
            </a:extLst>
          </p:cNvPr>
          <p:cNvSpPr>
            <a:spLocks noGrp="1"/>
          </p:cNvSpPr>
          <p:nvPr>
            <p:ph type="title"/>
          </p:nvPr>
        </p:nvSpPr>
        <p:spPr/>
        <p:txBody>
          <a:bodyPr/>
          <a:lstStyle/>
          <a:p>
            <a:r>
              <a:rPr lang="en-US" dirty="0"/>
              <a:t>Important PeopleSoft Cloud Manager Concepts</a:t>
            </a:r>
          </a:p>
        </p:txBody>
      </p:sp>
      <p:sp>
        <p:nvSpPr>
          <p:cNvPr id="3" name="Text Placeholder 2">
            <a:extLst>
              <a:ext uri="{FF2B5EF4-FFF2-40B4-BE49-F238E27FC236}">
                <a16:creationId xmlns:a16="http://schemas.microsoft.com/office/drawing/2014/main" id="{6248FE99-4A78-4F22-8651-08F1BE08F9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338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Concepts in PCM	 </a:t>
            </a:r>
          </a:p>
        </p:txBody>
      </p:sp>
      <p:graphicFrame>
        <p:nvGraphicFramePr>
          <p:cNvPr id="5" name="Content Placeholder 4"/>
          <p:cNvGraphicFramePr>
            <a:graphicFrameLocks noGrp="1"/>
          </p:cNvGraphicFramePr>
          <p:nvPr>
            <p:ph idx="1"/>
            <p:extLst/>
          </p:nvPr>
        </p:nvGraphicFramePr>
        <p:xfrm>
          <a:off x="609600" y="1612900"/>
          <a:ext cx="10233025"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fld id="{8E355490-4A9A-FE41-A153-30071365804E}" type="slidenum">
              <a:rPr lang="en-US" smtClean="0"/>
              <a:t>15</a:t>
            </a:fld>
            <a:endParaRPr lang="en-US"/>
          </a:p>
        </p:txBody>
      </p:sp>
    </p:spTree>
    <p:extLst>
      <p:ext uri="{BB962C8B-B14F-4D97-AF65-F5344CB8AC3E}">
        <p14:creationId xmlns:p14="http://schemas.microsoft.com/office/powerpoint/2010/main" val="361211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 Use and Instance Creation</a:t>
            </a:r>
          </a:p>
        </p:txBody>
      </p:sp>
      <p:graphicFrame>
        <p:nvGraphicFramePr>
          <p:cNvPr id="4" name="Diagram 3"/>
          <p:cNvGraphicFramePr/>
          <p:nvPr>
            <p:extLst/>
          </p:nvPr>
        </p:nvGraphicFramePr>
        <p:xfrm>
          <a:off x="2207342" y="2226469"/>
          <a:ext cx="7203358" cy="334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44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7222-C312-42A8-87D7-9CFB18F6D34C}"/>
              </a:ext>
            </a:extLst>
          </p:cNvPr>
          <p:cNvSpPr>
            <a:spLocks noGrp="1"/>
          </p:cNvSpPr>
          <p:nvPr>
            <p:ph type="title"/>
          </p:nvPr>
        </p:nvSpPr>
        <p:spPr/>
        <p:txBody>
          <a:bodyPr/>
          <a:lstStyle/>
          <a:p>
            <a:r>
              <a:rPr lang="en-US" dirty="0"/>
              <a:t>PeopleSoft Cloud Manager – Live Demo</a:t>
            </a:r>
          </a:p>
        </p:txBody>
      </p:sp>
      <p:sp>
        <p:nvSpPr>
          <p:cNvPr id="3" name="Text Placeholder 2">
            <a:extLst>
              <a:ext uri="{FF2B5EF4-FFF2-40B4-BE49-F238E27FC236}">
                <a16:creationId xmlns:a16="http://schemas.microsoft.com/office/drawing/2014/main" id="{EC1C0BEE-A67E-4C1C-9FED-99C509410E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892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normAutofit/>
          </a:bodyPr>
          <a:lstStyle/>
          <a:p>
            <a:r>
              <a:rPr lang="en-US" dirty="0"/>
              <a:t>Step1: PeopleSoft Cloud Manager Repository</a:t>
            </a:r>
          </a:p>
        </p:txBody>
      </p:sp>
      <p:sp>
        <p:nvSpPr>
          <p:cNvPr id="3" name="Content Placeholder 2">
            <a:extLst>
              <a:ext uri="{FF2B5EF4-FFF2-40B4-BE49-F238E27FC236}">
                <a16:creationId xmlns:a16="http://schemas.microsoft.com/office/drawing/2014/main" id="{A2F8FD2E-9AAB-4E10-A7F1-98393CF8E967}"/>
              </a:ext>
            </a:extLst>
          </p:cNvPr>
          <p:cNvSpPr>
            <a:spLocks noGrp="1"/>
          </p:cNvSpPr>
          <p:nvPr>
            <p:ph idx="1"/>
          </p:nvPr>
        </p:nvSpPr>
        <p:spPr/>
        <p:txBody>
          <a:bodyPr/>
          <a:lstStyle/>
          <a:p>
            <a:r>
              <a:rPr lang="en-US" dirty="0"/>
              <a:t>Live Demo</a:t>
            </a:r>
          </a:p>
        </p:txBody>
      </p:sp>
    </p:spTree>
    <p:extLst>
      <p:ext uri="{BB962C8B-B14F-4D97-AF65-F5344CB8AC3E}">
        <p14:creationId xmlns:p14="http://schemas.microsoft.com/office/powerpoint/2010/main" val="85621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normAutofit/>
          </a:bodyPr>
          <a:lstStyle/>
          <a:p>
            <a:r>
              <a:rPr lang="en-US" dirty="0"/>
              <a:t>Step 2: PeopleSoft Cloud Manager Topology</a:t>
            </a:r>
          </a:p>
        </p:txBody>
      </p:sp>
      <p:sp>
        <p:nvSpPr>
          <p:cNvPr id="3" name="Content Placeholder 2">
            <a:extLst>
              <a:ext uri="{FF2B5EF4-FFF2-40B4-BE49-F238E27FC236}">
                <a16:creationId xmlns:a16="http://schemas.microsoft.com/office/drawing/2014/main" id="{A2F8FD2E-9AAB-4E10-A7F1-98393CF8E967}"/>
              </a:ext>
            </a:extLst>
          </p:cNvPr>
          <p:cNvSpPr>
            <a:spLocks noGrp="1"/>
          </p:cNvSpPr>
          <p:nvPr>
            <p:ph idx="1"/>
          </p:nvPr>
        </p:nvSpPr>
        <p:spPr/>
        <p:txBody>
          <a:bodyPr/>
          <a:lstStyle/>
          <a:p>
            <a:r>
              <a:rPr lang="en-US" dirty="0"/>
              <a:t>Live Demo</a:t>
            </a:r>
          </a:p>
        </p:txBody>
      </p:sp>
    </p:spTree>
    <p:extLst>
      <p:ext uri="{BB962C8B-B14F-4D97-AF65-F5344CB8AC3E}">
        <p14:creationId xmlns:p14="http://schemas.microsoft.com/office/powerpoint/2010/main" val="83472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cap="none" dirty="0">
                <a:solidFill>
                  <a:schemeClr val="tx2"/>
                </a:solidFill>
              </a:rPr>
              <a:t>SEI – Capella University/Strayer University</a:t>
            </a:r>
          </a:p>
        </p:txBody>
      </p:sp>
      <p:pic>
        <p:nvPicPr>
          <p:cNvPr id="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199" y="1690689"/>
            <a:ext cx="7025255" cy="380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11885" y="1642247"/>
            <a:ext cx="3182983" cy="3877985"/>
          </a:xfrm>
          <a:prstGeom prst="rect">
            <a:avLst/>
          </a:prstGeom>
        </p:spPr>
        <p:txBody>
          <a:bodyPr wrap="square">
            <a:spAutoFit/>
          </a:bodyPr>
          <a:lstStyle/>
          <a:p>
            <a:r>
              <a:rPr lang="en-US" b="1" dirty="0"/>
              <a:t>Industry</a:t>
            </a:r>
            <a:r>
              <a:rPr lang="en-US" dirty="0"/>
              <a:t>: </a:t>
            </a:r>
          </a:p>
          <a:p>
            <a:r>
              <a:rPr lang="en-US" dirty="0"/>
              <a:t>Higher Education, Accredited, Online Universities </a:t>
            </a:r>
          </a:p>
          <a:p>
            <a:endParaRPr lang="en-US" b="1" dirty="0"/>
          </a:p>
          <a:p>
            <a:r>
              <a:rPr lang="en-US" b="1" dirty="0"/>
              <a:t>Size</a:t>
            </a:r>
            <a:r>
              <a:rPr lang="en-US" dirty="0"/>
              <a:t>: </a:t>
            </a:r>
          </a:p>
          <a:p>
            <a:r>
              <a:rPr lang="en-US" b="1" dirty="0"/>
              <a:t>Capella University</a:t>
            </a:r>
          </a:p>
          <a:p>
            <a:r>
              <a:rPr lang="en-US" dirty="0"/>
              <a:t> ~38,000 students, </a:t>
            </a:r>
          </a:p>
          <a:p>
            <a:r>
              <a:rPr lang="en-US" dirty="0"/>
              <a:t> ~1600 faculty, </a:t>
            </a:r>
          </a:p>
          <a:p>
            <a:r>
              <a:rPr lang="en-US" dirty="0"/>
              <a:t> ~1400 staff </a:t>
            </a:r>
          </a:p>
          <a:p>
            <a:r>
              <a:rPr lang="en-US" b="1" dirty="0"/>
              <a:t>Strayer University</a:t>
            </a:r>
          </a:p>
          <a:p>
            <a:r>
              <a:rPr lang="en-US" dirty="0"/>
              <a:t> ~42,000 students, </a:t>
            </a:r>
          </a:p>
          <a:p>
            <a:r>
              <a:rPr lang="en-US" dirty="0"/>
              <a:t> ~2100 faculty, </a:t>
            </a:r>
          </a:p>
          <a:p>
            <a:r>
              <a:rPr lang="en-US" dirty="0"/>
              <a:t> ~1400 staff </a:t>
            </a:r>
          </a:p>
          <a:p>
            <a:r>
              <a:rPr lang="en-US" sz="1200" dirty="0"/>
              <a:t>              (as of 12/31/16)</a:t>
            </a:r>
          </a:p>
        </p:txBody>
      </p:sp>
    </p:spTree>
    <p:extLst>
      <p:ext uri="{BB962C8B-B14F-4D97-AF65-F5344CB8AC3E}">
        <p14:creationId xmlns:p14="http://schemas.microsoft.com/office/powerpoint/2010/main" val="59526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normAutofit/>
          </a:bodyPr>
          <a:lstStyle/>
          <a:p>
            <a:r>
              <a:rPr lang="en-US" dirty="0"/>
              <a:t>Step 3: PeopleSoft Cloud Manager Environment Template</a:t>
            </a:r>
          </a:p>
        </p:txBody>
      </p:sp>
      <p:sp>
        <p:nvSpPr>
          <p:cNvPr id="3" name="Content Placeholder 2">
            <a:extLst>
              <a:ext uri="{FF2B5EF4-FFF2-40B4-BE49-F238E27FC236}">
                <a16:creationId xmlns:a16="http://schemas.microsoft.com/office/drawing/2014/main" id="{A2F8FD2E-9AAB-4E10-A7F1-98393CF8E967}"/>
              </a:ext>
            </a:extLst>
          </p:cNvPr>
          <p:cNvSpPr>
            <a:spLocks noGrp="1"/>
          </p:cNvSpPr>
          <p:nvPr>
            <p:ph idx="1"/>
          </p:nvPr>
        </p:nvSpPr>
        <p:spPr/>
        <p:txBody>
          <a:bodyPr/>
          <a:lstStyle/>
          <a:p>
            <a:r>
              <a:rPr lang="en-US" dirty="0"/>
              <a:t>Live Demo</a:t>
            </a:r>
          </a:p>
        </p:txBody>
      </p:sp>
    </p:spTree>
    <p:extLst>
      <p:ext uri="{BB962C8B-B14F-4D97-AF65-F5344CB8AC3E}">
        <p14:creationId xmlns:p14="http://schemas.microsoft.com/office/powerpoint/2010/main" val="353927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normAutofit/>
          </a:bodyPr>
          <a:lstStyle/>
          <a:p>
            <a:r>
              <a:rPr lang="en-US" dirty="0"/>
              <a:t>Step 4: PeopleSoft Cloud Manager New Environment Creation</a:t>
            </a:r>
          </a:p>
        </p:txBody>
      </p:sp>
      <p:sp>
        <p:nvSpPr>
          <p:cNvPr id="3" name="Content Placeholder 2">
            <a:extLst>
              <a:ext uri="{FF2B5EF4-FFF2-40B4-BE49-F238E27FC236}">
                <a16:creationId xmlns:a16="http://schemas.microsoft.com/office/drawing/2014/main" id="{A2F8FD2E-9AAB-4E10-A7F1-98393CF8E967}"/>
              </a:ext>
            </a:extLst>
          </p:cNvPr>
          <p:cNvSpPr>
            <a:spLocks noGrp="1"/>
          </p:cNvSpPr>
          <p:nvPr>
            <p:ph idx="1"/>
          </p:nvPr>
        </p:nvSpPr>
        <p:spPr/>
        <p:txBody>
          <a:bodyPr/>
          <a:lstStyle/>
          <a:p>
            <a:r>
              <a:rPr lang="en-US" dirty="0"/>
              <a:t>Live Demo</a:t>
            </a:r>
          </a:p>
        </p:txBody>
      </p:sp>
    </p:spTree>
    <p:extLst>
      <p:ext uri="{BB962C8B-B14F-4D97-AF65-F5344CB8AC3E}">
        <p14:creationId xmlns:p14="http://schemas.microsoft.com/office/powerpoint/2010/main" val="108481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normAutofit/>
          </a:bodyPr>
          <a:lstStyle/>
          <a:p>
            <a:r>
              <a:rPr lang="en-US" dirty="0"/>
              <a:t>Step 5: PeopleSoft Cloud Manager Environment Management</a:t>
            </a:r>
          </a:p>
        </p:txBody>
      </p:sp>
      <p:sp>
        <p:nvSpPr>
          <p:cNvPr id="3" name="Content Placeholder 2">
            <a:extLst>
              <a:ext uri="{FF2B5EF4-FFF2-40B4-BE49-F238E27FC236}">
                <a16:creationId xmlns:a16="http://schemas.microsoft.com/office/drawing/2014/main" id="{A2F8FD2E-9AAB-4E10-A7F1-98393CF8E967}"/>
              </a:ext>
            </a:extLst>
          </p:cNvPr>
          <p:cNvSpPr>
            <a:spLocks noGrp="1"/>
          </p:cNvSpPr>
          <p:nvPr>
            <p:ph idx="1"/>
          </p:nvPr>
        </p:nvSpPr>
        <p:spPr/>
        <p:txBody>
          <a:bodyPr/>
          <a:lstStyle/>
          <a:p>
            <a:r>
              <a:rPr lang="en-US" dirty="0"/>
              <a:t>Live Demo</a:t>
            </a:r>
          </a:p>
        </p:txBody>
      </p:sp>
    </p:spTree>
    <p:extLst>
      <p:ext uri="{BB962C8B-B14F-4D97-AF65-F5344CB8AC3E}">
        <p14:creationId xmlns:p14="http://schemas.microsoft.com/office/powerpoint/2010/main" val="246309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63A82E-492E-334C-8DDD-C572F8B47488}"/>
              </a:ext>
            </a:extLst>
          </p:cNvPr>
          <p:cNvSpPr>
            <a:spLocks noGrp="1"/>
          </p:cNvSpPr>
          <p:nvPr>
            <p:ph type="title"/>
          </p:nvPr>
        </p:nvSpPr>
        <p:spPr/>
        <p:txBody>
          <a:bodyPr/>
          <a:lstStyle/>
          <a:p>
            <a:r>
              <a:rPr lang="en-US" dirty="0"/>
              <a:t>Questions?</a:t>
            </a:r>
          </a:p>
        </p:txBody>
      </p:sp>
      <p:sp>
        <p:nvSpPr>
          <p:cNvPr id="2" name="Text Placeholder 1">
            <a:extLst>
              <a:ext uri="{FF2B5EF4-FFF2-40B4-BE49-F238E27FC236}">
                <a16:creationId xmlns:a16="http://schemas.microsoft.com/office/drawing/2014/main" id="{F10F9D40-8D81-44AC-BF98-A23483C41B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854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89B7-BF54-4854-A0E5-0D499B391BC9}"/>
              </a:ext>
            </a:extLst>
          </p:cNvPr>
          <p:cNvSpPr>
            <a:spLocks noGrp="1"/>
          </p:cNvSpPr>
          <p:nvPr>
            <p:ph type="title"/>
          </p:nvPr>
        </p:nvSpPr>
        <p:spPr/>
        <p:txBody>
          <a:bodyPr/>
          <a:lstStyle/>
          <a:p>
            <a:r>
              <a:rPr lang="en-US" dirty="0"/>
              <a:t>Please Complete a Session Evaluation</a:t>
            </a:r>
          </a:p>
        </p:txBody>
      </p:sp>
      <p:sp>
        <p:nvSpPr>
          <p:cNvPr id="3" name="Text Placeholder 2">
            <a:extLst>
              <a:ext uri="{FF2B5EF4-FFF2-40B4-BE49-F238E27FC236}">
                <a16:creationId xmlns:a16="http://schemas.microsoft.com/office/drawing/2014/main" id="{1A651113-81CE-44F9-A6E3-B58E7548C62C}"/>
              </a:ext>
            </a:extLst>
          </p:cNvPr>
          <p:cNvSpPr>
            <a:spLocks noGrp="1"/>
          </p:cNvSpPr>
          <p:nvPr>
            <p:ph type="body" idx="1"/>
          </p:nvPr>
        </p:nvSpPr>
        <p:spPr/>
        <p:txBody>
          <a:bodyPr>
            <a:normAutofit fontScale="92500" lnSpcReduction="10000"/>
          </a:bodyPr>
          <a:lstStyle/>
          <a:p>
            <a:r>
              <a:rPr lang="en-US" dirty="0"/>
              <a:t>Session ID: 100520</a:t>
            </a:r>
          </a:p>
        </p:txBody>
      </p:sp>
      <p:sp>
        <p:nvSpPr>
          <p:cNvPr id="4" name="Text Placeholder 3">
            <a:extLst>
              <a:ext uri="{FF2B5EF4-FFF2-40B4-BE49-F238E27FC236}">
                <a16:creationId xmlns:a16="http://schemas.microsoft.com/office/drawing/2014/main" id="{EEEFD42F-7C3B-41F2-8407-73DE789BA8A1}"/>
              </a:ext>
            </a:extLst>
          </p:cNvPr>
          <p:cNvSpPr>
            <a:spLocks noGrp="1"/>
          </p:cNvSpPr>
          <p:nvPr>
            <p:ph type="body" idx="13"/>
          </p:nvPr>
        </p:nvSpPr>
        <p:spPr/>
        <p:txBody>
          <a:bodyPr/>
          <a:lstStyle/>
          <a:p>
            <a:endParaRPr lang="en-US" dirty="0"/>
          </a:p>
          <a:p>
            <a:r>
              <a:rPr lang="en-US" dirty="0"/>
              <a:t>Aaron Engelsrud</a:t>
            </a:r>
          </a:p>
          <a:p>
            <a:r>
              <a:rPr lang="en-US" dirty="0">
                <a:hlinkClick r:id="rId2"/>
              </a:rPr>
              <a:t>Aaron.Engelsrud@strategiced.com</a:t>
            </a:r>
            <a:endParaRPr lang="en-US" dirty="0"/>
          </a:p>
          <a:p>
            <a:endParaRPr lang="en-US" dirty="0"/>
          </a:p>
        </p:txBody>
      </p:sp>
    </p:spTree>
    <p:extLst>
      <p:ext uri="{BB962C8B-B14F-4D97-AF65-F5344CB8AC3E}">
        <p14:creationId xmlns:p14="http://schemas.microsoft.com/office/powerpoint/2010/main" val="168523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40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 Capella Facts </a:t>
            </a:r>
            <a:r>
              <a:rPr lang="en-US" sz="3200" dirty="0"/>
              <a:t>(data as of 12/31/17)</a:t>
            </a:r>
            <a:endParaRPr lang="en-US" dirty="0"/>
          </a:p>
        </p:txBody>
      </p:sp>
      <p:pic>
        <p:nvPicPr>
          <p:cNvPr id="2" name="Picture 1"/>
          <p:cNvPicPr>
            <a:picLocks noChangeAspect="1"/>
          </p:cNvPicPr>
          <p:nvPr/>
        </p:nvPicPr>
        <p:blipFill>
          <a:blip r:embed="rId3"/>
          <a:stretch>
            <a:fillRect/>
          </a:stretch>
        </p:blipFill>
        <p:spPr>
          <a:xfrm>
            <a:off x="733150" y="2003079"/>
            <a:ext cx="7295238" cy="3857143"/>
          </a:xfrm>
          <a:prstGeom prst="rect">
            <a:avLst/>
          </a:prstGeom>
        </p:spPr>
      </p:pic>
      <p:pic>
        <p:nvPicPr>
          <p:cNvPr id="4" name="Picture 3"/>
          <p:cNvPicPr>
            <a:picLocks noChangeAspect="1"/>
          </p:cNvPicPr>
          <p:nvPr/>
        </p:nvPicPr>
        <p:blipFill>
          <a:blip r:embed="rId4"/>
          <a:stretch>
            <a:fillRect/>
          </a:stretch>
        </p:blipFill>
        <p:spPr>
          <a:xfrm>
            <a:off x="8749571" y="1517661"/>
            <a:ext cx="2857143" cy="2838095"/>
          </a:xfrm>
          <a:prstGeom prst="rect">
            <a:avLst/>
          </a:prstGeom>
        </p:spPr>
      </p:pic>
      <p:pic>
        <p:nvPicPr>
          <p:cNvPr id="5" name="Picture 4"/>
          <p:cNvPicPr>
            <a:picLocks noChangeAspect="1"/>
          </p:cNvPicPr>
          <p:nvPr/>
        </p:nvPicPr>
        <p:blipFill>
          <a:blip r:embed="rId5"/>
          <a:stretch>
            <a:fillRect/>
          </a:stretch>
        </p:blipFill>
        <p:spPr>
          <a:xfrm>
            <a:off x="7821546" y="4452029"/>
            <a:ext cx="3180952" cy="1838095"/>
          </a:xfrm>
          <a:prstGeom prst="rect">
            <a:avLst/>
          </a:prstGeom>
        </p:spPr>
      </p:pic>
    </p:spTree>
    <p:extLst>
      <p:ext uri="{BB962C8B-B14F-4D97-AF65-F5344CB8AC3E}">
        <p14:creationId xmlns:p14="http://schemas.microsoft.com/office/powerpoint/2010/main" val="62565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Aaron Engelsrud – About Me</a:t>
            </a:r>
          </a:p>
        </p:txBody>
      </p:sp>
      <p:sp>
        <p:nvSpPr>
          <p:cNvPr id="3" name="Content Placeholder 2"/>
          <p:cNvSpPr>
            <a:spLocks noGrp="1"/>
          </p:cNvSpPr>
          <p:nvPr>
            <p:ph idx="1"/>
          </p:nvPr>
        </p:nvSpPr>
        <p:spPr>
          <a:xfrm>
            <a:off x="609602" y="1613140"/>
            <a:ext cx="4820652" cy="4451230"/>
          </a:xfrm>
        </p:spPr>
        <p:txBody>
          <a:bodyPr>
            <a:normAutofit fontScale="85000" lnSpcReduction="10000"/>
          </a:bodyPr>
          <a:lstStyle/>
          <a:p>
            <a:r>
              <a:rPr lang="en-US" dirty="0"/>
              <a:t>Started as a PeopleSoft Developer in 2005</a:t>
            </a:r>
          </a:p>
          <a:p>
            <a:r>
              <a:rPr lang="en-US" dirty="0"/>
              <a:t>Implemented Finance and HCM/CS</a:t>
            </a:r>
          </a:p>
          <a:p>
            <a:r>
              <a:rPr lang="en-US" dirty="0"/>
              <a:t>Built a team around PeopleSoft Upgrades &amp; Maintenance</a:t>
            </a:r>
          </a:p>
          <a:p>
            <a:r>
              <a:rPr lang="en-US" dirty="0"/>
              <a:t>Transitioned to PeopleSoft System Administrator in 2014</a:t>
            </a:r>
          </a:p>
          <a:p>
            <a:r>
              <a:rPr lang="en-US" dirty="0"/>
              <a:t>Started working with PeopleSoft Cloud Manager in 2017 – completed a POC for Capella    </a:t>
            </a:r>
          </a:p>
          <a:p>
            <a:endParaRPr lang="en-US" dirty="0"/>
          </a:p>
        </p:txBody>
      </p:sp>
      <p:sp>
        <p:nvSpPr>
          <p:cNvPr id="4" name="Slide Number Placeholder 3"/>
          <p:cNvSpPr>
            <a:spLocks noGrp="1"/>
          </p:cNvSpPr>
          <p:nvPr>
            <p:ph type="sldNum" sz="quarter" idx="4294967295"/>
          </p:nvPr>
        </p:nvSpPr>
        <p:spPr/>
        <p:txBody>
          <a:bodyPr/>
          <a:lstStyle/>
          <a:p>
            <a:fld id="{8E355490-4A9A-FE41-A153-30071365804E}" type="slidenum">
              <a:rPr lang="en-US" smtClean="0"/>
              <a:t>4</a:t>
            </a:fld>
            <a:endParaRPr lang="en-US"/>
          </a:p>
        </p:txBody>
      </p:sp>
      <p:pic>
        <p:nvPicPr>
          <p:cNvPr id="6" name="Picture 5" descr="50 cosas sobre mí – Entre sábanas y almohad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1977935"/>
            <a:ext cx="4517571" cy="3194568"/>
          </a:xfrm>
          <a:prstGeom prst="rect">
            <a:avLst/>
          </a:prstGeom>
        </p:spPr>
      </p:pic>
    </p:spTree>
    <p:extLst>
      <p:ext uri="{BB962C8B-B14F-4D97-AF65-F5344CB8AC3E}">
        <p14:creationId xmlns:p14="http://schemas.microsoft.com/office/powerpoint/2010/main" val="93255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cap="none" dirty="0">
                <a:latin typeface="Arial" panose="020B0604020202020204" pitchFamily="34" charset="0"/>
                <a:cs typeface="Arial" panose="020B0604020202020204" pitchFamily="34" charset="0"/>
              </a:rPr>
              <a:t>SEI - Capella University/Strayer University PeopleSoft Footprint</a:t>
            </a:r>
          </a:p>
        </p:txBody>
      </p:sp>
      <p:sp>
        <p:nvSpPr>
          <p:cNvPr id="5" name="Content Placeholder 4"/>
          <p:cNvSpPr txBox="1">
            <a:spLocks/>
          </p:cNvSpPr>
          <p:nvPr/>
        </p:nvSpPr>
        <p:spPr>
          <a:xfrm>
            <a:off x="803367" y="1940224"/>
            <a:ext cx="4531894" cy="340517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tx1"/>
                </a:solidFill>
              </a:rPr>
              <a:t>Modules:</a:t>
            </a:r>
            <a:r>
              <a:rPr lang="en-US" dirty="0">
                <a:solidFill>
                  <a:schemeClr val="tx1"/>
                </a:solidFill>
              </a:rPr>
              <a:t> CRM, CS, ELM, Finance, HCM, </a:t>
            </a:r>
            <a:r>
              <a:rPr lang="en-US" dirty="0" err="1">
                <a:solidFill>
                  <a:schemeClr val="tx1"/>
                </a:solidFill>
              </a:rPr>
              <a:t>iHub</a:t>
            </a:r>
            <a:r>
              <a:rPr lang="en-US" dirty="0">
                <a:solidFill>
                  <a:schemeClr val="tx1"/>
                </a:solidFill>
              </a:rPr>
              <a:t>, Phire</a:t>
            </a:r>
          </a:p>
          <a:p>
            <a:r>
              <a:rPr lang="en-US" b="1" dirty="0">
                <a:solidFill>
                  <a:schemeClr val="tx1"/>
                </a:solidFill>
              </a:rPr>
              <a:t>Versions:</a:t>
            </a:r>
            <a:r>
              <a:rPr lang="en-US" dirty="0">
                <a:solidFill>
                  <a:schemeClr val="tx1"/>
                </a:solidFill>
              </a:rPr>
              <a:t> 9.0, 9.1 &amp; 9.2</a:t>
            </a:r>
          </a:p>
          <a:p>
            <a:r>
              <a:rPr lang="en-US" b="1" dirty="0">
                <a:solidFill>
                  <a:schemeClr val="tx1"/>
                </a:solidFill>
              </a:rPr>
              <a:t>PeopleTools:</a:t>
            </a:r>
            <a:r>
              <a:rPr lang="en-US" dirty="0">
                <a:solidFill>
                  <a:schemeClr val="tx1"/>
                </a:solidFill>
              </a:rPr>
              <a:t> 8.52, 8.54 &amp; 8.55, 8.56</a:t>
            </a:r>
          </a:p>
          <a:p>
            <a:r>
              <a:rPr lang="en-US" b="1" dirty="0">
                <a:solidFill>
                  <a:schemeClr val="tx1"/>
                </a:solidFill>
              </a:rPr>
              <a:t>Database:</a:t>
            </a:r>
            <a:r>
              <a:rPr lang="en-US" dirty="0">
                <a:solidFill>
                  <a:schemeClr val="tx1"/>
                </a:solidFill>
              </a:rPr>
              <a:t> Oracle RDBMS 12c on RAC</a:t>
            </a:r>
          </a:p>
          <a:p>
            <a:endParaRPr lang="en-US" dirty="0"/>
          </a:p>
        </p:txBody>
      </p:sp>
      <p:pic>
        <p:nvPicPr>
          <p:cNvPr id="7" name="Picture 6"/>
          <p:cNvPicPr>
            <a:picLocks noChangeAspect="1"/>
          </p:cNvPicPr>
          <p:nvPr/>
        </p:nvPicPr>
        <p:blipFill>
          <a:blip r:embed="rId3"/>
          <a:stretch>
            <a:fillRect/>
          </a:stretch>
        </p:blipFill>
        <p:spPr>
          <a:xfrm>
            <a:off x="5544879" y="2157939"/>
            <a:ext cx="6493253" cy="2969745"/>
          </a:xfrm>
          <a:prstGeom prst="rect">
            <a:avLst/>
          </a:prstGeom>
        </p:spPr>
      </p:pic>
    </p:spTree>
    <p:extLst>
      <p:ext uri="{BB962C8B-B14F-4D97-AF65-F5344CB8AC3E}">
        <p14:creationId xmlns:p14="http://schemas.microsoft.com/office/powerpoint/2010/main" val="267107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lstStyle/>
          <a:p>
            <a:r>
              <a:rPr lang="en-US" dirty="0"/>
              <a:t>Overview of PeopleSoft Cloud Manager</a:t>
            </a:r>
          </a:p>
        </p:txBody>
      </p:sp>
      <p:sp>
        <p:nvSpPr>
          <p:cNvPr id="3" name="Text Placeholder 2">
            <a:extLst>
              <a:ext uri="{FF2B5EF4-FFF2-40B4-BE49-F238E27FC236}">
                <a16:creationId xmlns:a16="http://schemas.microsoft.com/office/drawing/2014/main" id="{3FE0F234-FDC1-4E0B-80AB-89E26E325A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471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PeopleSoft Cloud Manager Do?</a:t>
            </a:r>
          </a:p>
        </p:txBody>
      </p:sp>
      <p:sp>
        <p:nvSpPr>
          <p:cNvPr id="3" name="Content Placeholder 2"/>
          <p:cNvSpPr>
            <a:spLocks noGrp="1"/>
          </p:cNvSpPr>
          <p:nvPr>
            <p:ph idx="1"/>
          </p:nvPr>
        </p:nvSpPr>
        <p:spPr>
          <a:xfrm>
            <a:off x="609601" y="1613140"/>
            <a:ext cx="6248399" cy="4451230"/>
          </a:xfrm>
        </p:spPr>
        <p:txBody>
          <a:bodyPr>
            <a:normAutofit/>
          </a:bodyPr>
          <a:lstStyle/>
          <a:p>
            <a:r>
              <a:rPr lang="en-US" sz="2400" dirty="0"/>
              <a:t>Subscribe automatically downloads PeopleSoft Update Images and PeopleSoft Release </a:t>
            </a:r>
            <a:r>
              <a:rPr lang="en-US" sz="2400" dirty="0" err="1"/>
              <a:t>Patchsets</a:t>
            </a:r>
            <a:r>
              <a:rPr lang="en-US" sz="2400" dirty="0"/>
              <a:t>.</a:t>
            </a:r>
          </a:p>
          <a:p>
            <a:r>
              <a:rPr lang="en-US" sz="2400" dirty="0"/>
              <a:t>Define environment topology based on PeopleSoft components and Oracle Cloud infrastructure elements.</a:t>
            </a:r>
          </a:p>
          <a:p>
            <a:r>
              <a:rPr lang="en-US" sz="2400" dirty="0"/>
              <a:t>Use delivered templates and create new templates based on defined topologies.</a:t>
            </a:r>
          </a:p>
          <a:p>
            <a:r>
              <a:rPr lang="en-US" sz="2400" dirty="0"/>
              <a:t>Create PeopleSoft environments from templates.</a:t>
            </a:r>
          </a:p>
        </p:txBody>
      </p:sp>
      <p:sp>
        <p:nvSpPr>
          <p:cNvPr id="4" name="Slide Number Placeholder 3"/>
          <p:cNvSpPr>
            <a:spLocks noGrp="1"/>
          </p:cNvSpPr>
          <p:nvPr>
            <p:ph type="sldNum" sz="quarter" idx="4294967295"/>
          </p:nvPr>
        </p:nvSpPr>
        <p:spPr/>
        <p:txBody>
          <a:bodyPr/>
          <a:lstStyle/>
          <a:p>
            <a:fld id="{8E355490-4A9A-FE41-A153-30071365804E}" type="slidenum">
              <a:rPr lang="en-US" smtClean="0"/>
              <a:t>7</a:t>
            </a:fld>
            <a:endParaRPr lang="en-US"/>
          </a:p>
        </p:txBody>
      </p:sp>
      <p:pic>
        <p:nvPicPr>
          <p:cNvPr id="6147" name="Picture 3" descr="C:\Program Files (x86)\Microsoft Office\MEDIA\CAGCAT10\j0293828.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00888"/>
            <a:ext cx="4531584" cy="476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3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PeopleSoft Cloud Manager Do?</a:t>
            </a:r>
          </a:p>
        </p:txBody>
      </p:sp>
      <p:sp>
        <p:nvSpPr>
          <p:cNvPr id="3" name="Content Placeholder 2"/>
          <p:cNvSpPr>
            <a:spLocks noGrp="1"/>
          </p:cNvSpPr>
          <p:nvPr>
            <p:ph idx="1"/>
          </p:nvPr>
        </p:nvSpPr>
        <p:spPr>
          <a:xfrm>
            <a:off x="6532685" y="1532386"/>
            <a:ext cx="4414715" cy="4451230"/>
          </a:xfrm>
        </p:spPr>
        <p:txBody>
          <a:bodyPr>
            <a:noAutofit/>
          </a:bodyPr>
          <a:lstStyle/>
          <a:p>
            <a:r>
              <a:rPr lang="en-US" sz="2000" dirty="0"/>
              <a:t>Move PeopleSoft on-premises environments to Oracle Cloud ("Lift and Shift").</a:t>
            </a:r>
          </a:p>
          <a:p>
            <a:r>
              <a:rPr lang="en-US" sz="2000" dirty="0"/>
              <a:t>Set up PeopleSoft Update Manager environments for Selective Adoption.</a:t>
            </a:r>
          </a:p>
          <a:p>
            <a:r>
              <a:rPr lang="en-US" sz="2000" dirty="0"/>
              <a:t>Upgrade PeopleSoft environments from </a:t>
            </a:r>
            <a:r>
              <a:rPr lang="en-US" sz="2000" dirty="0" err="1"/>
              <a:t>PeopleTools</a:t>
            </a:r>
            <a:r>
              <a:rPr lang="en-US" sz="2000" dirty="0"/>
              <a:t> 8.55 to 8.56.</a:t>
            </a:r>
          </a:p>
          <a:p>
            <a:r>
              <a:rPr lang="en-US" sz="2000" dirty="0"/>
              <a:t>Apply PeopleSoft </a:t>
            </a:r>
            <a:r>
              <a:rPr lang="en-US" sz="2000" dirty="0" err="1"/>
              <a:t>PeopleTools</a:t>
            </a:r>
            <a:r>
              <a:rPr lang="en-US" sz="2000" dirty="0"/>
              <a:t> patches</a:t>
            </a:r>
          </a:p>
        </p:txBody>
      </p:sp>
      <p:sp>
        <p:nvSpPr>
          <p:cNvPr id="4" name="Slide Number Placeholder 3"/>
          <p:cNvSpPr>
            <a:spLocks noGrp="1"/>
          </p:cNvSpPr>
          <p:nvPr>
            <p:ph type="sldNum" sz="quarter" idx="4294967295"/>
          </p:nvPr>
        </p:nvSpPr>
        <p:spPr/>
        <p:txBody>
          <a:bodyPr/>
          <a:lstStyle/>
          <a:p>
            <a:fld id="{8E355490-4A9A-FE41-A153-30071365804E}" type="slidenum">
              <a:rPr lang="en-US" smtClean="0"/>
              <a:t>8</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71" y="1673854"/>
            <a:ext cx="607695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57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242-B53A-4ECE-BFB1-0EE814B57B54}"/>
              </a:ext>
            </a:extLst>
          </p:cNvPr>
          <p:cNvSpPr>
            <a:spLocks noGrp="1"/>
          </p:cNvSpPr>
          <p:nvPr>
            <p:ph type="title"/>
          </p:nvPr>
        </p:nvSpPr>
        <p:spPr/>
        <p:txBody>
          <a:bodyPr/>
          <a:lstStyle/>
          <a:p>
            <a:r>
              <a:rPr lang="en-US" dirty="0"/>
              <a:t>PeopleSoft Cloud Manager Installation</a:t>
            </a:r>
          </a:p>
        </p:txBody>
      </p:sp>
      <p:sp>
        <p:nvSpPr>
          <p:cNvPr id="3" name="Text Placeholder 2">
            <a:extLst>
              <a:ext uri="{FF2B5EF4-FFF2-40B4-BE49-F238E27FC236}">
                <a16:creationId xmlns:a16="http://schemas.microsoft.com/office/drawing/2014/main" id="{9EFC46CF-A4A9-47BD-BF95-C22C2BFA3A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2528884"/>
      </p:ext>
    </p:extLst>
  </p:cSld>
  <p:clrMapOvr>
    <a:masterClrMapping/>
  </p:clrMapOvr>
</p:sld>
</file>

<file path=ppt/theme/theme1.xml><?xml version="1.0" encoding="utf-8"?>
<a:theme xmlns:a="http://schemas.openxmlformats.org/drawingml/2006/main" name="RECONNECT-19-Slide-Template-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RECONNECT-19-Slide-Template-16x9</Template>
  <TotalTime>7487</TotalTime>
  <Words>4818</Words>
  <Application>Microsoft Office PowerPoint</Application>
  <PresentationFormat>Widescreen</PresentationFormat>
  <Paragraphs>325</Paragraphs>
  <Slides>25</Slides>
  <Notes>19</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Calibri</vt:lpstr>
      <vt:lpstr>RECONNECT-19-Slide-Template-16x9</vt:lpstr>
      <vt:lpstr>PeopleSoft Cloud Manager</vt:lpstr>
      <vt:lpstr>SEI – Capella University/Strayer University</vt:lpstr>
      <vt:lpstr>Key Capella Facts (data as of 12/31/17)</vt:lpstr>
      <vt:lpstr>Aaron Engelsrud – About Me</vt:lpstr>
      <vt:lpstr>SEI - Capella University/Strayer University PeopleSoft Footprint</vt:lpstr>
      <vt:lpstr>Overview of PeopleSoft Cloud Manager</vt:lpstr>
      <vt:lpstr>What Can PeopleSoft Cloud Manager Do?</vt:lpstr>
      <vt:lpstr>What Can PeopleSoft Cloud Manager Do?</vt:lpstr>
      <vt:lpstr>PeopleSoft Cloud Manager Installation</vt:lpstr>
      <vt:lpstr>What is needed to get started with PCM?</vt:lpstr>
      <vt:lpstr>Oracle Cloud Manager &amp; My Services Dashboard</vt:lpstr>
      <vt:lpstr>Installing PeopleSoft Cloud Manager</vt:lpstr>
      <vt:lpstr>Install Tips</vt:lpstr>
      <vt:lpstr>Important PeopleSoft Cloud Manager Concepts</vt:lpstr>
      <vt:lpstr>Important Concepts in PCM  </vt:lpstr>
      <vt:lpstr>PCM Use and Instance Creation</vt:lpstr>
      <vt:lpstr>PeopleSoft Cloud Manager – Live Demo</vt:lpstr>
      <vt:lpstr>Step1: PeopleSoft Cloud Manager Repository</vt:lpstr>
      <vt:lpstr>Step 2: PeopleSoft Cloud Manager Topology</vt:lpstr>
      <vt:lpstr>Step 3: PeopleSoft Cloud Manager Environment Template</vt:lpstr>
      <vt:lpstr>Step 4: PeopleSoft Cloud Manager New Environment Creation</vt:lpstr>
      <vt:lpstr>Step 5: PeopleSoft Cloud Manager Environment Management</vt:lpstr>
      <vt:lpstr>Questions?</vt:lpstr>
      <vt:lpstr>Please Complete a Session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Gates</dc:creator>
  <cp:lastModifiedBy>Aaron Engelsrud</cp:lastModifiedBy>
  <cp:revision>28</cp:revision>
  <dcterms:created xsi:type="dcterms:W3CDTF">2018-11-20T02:45:31Z</dcterms:created>
  <dcterms:modified xsi:type="dcterms:W3CDTF">2019-06-30T21:56:36Z</dcterms:modified>
</cp:coreProperties>
</file>