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  <p:sldMasterId id="2147483786" r:id="rId5"/>
    <p:sldMasterId id="2147483790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CF489-6204-47E9-A801-3FB4367F9C2B}" v="44" dt="2025-07-14T18:23:3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Schroeder" userId="166e6fba-eda4-4dd6-8661-ab12232dfa85" providerId="ADAL" clId="{CAFCF489-6204-47E9-A801-3FB4367F9C2B}"/>
    <pc:docChg chg="undo custSel addSld modSld addMainMaster delMainMaster modMainMaster">
      <pc:chgData name="Derek Schroeder" userId="166e6fba-eda4-4dd6-8661-ab12232dfa85" providerId="ADAL" clId="{CAFCF489-6204-47E9-A801-3FB4367F9C2B}" dt="2025-07-14T18:23:33.233" v="42" actId="700"/>
      <pc:docMkLst>
        <pc:docMk/>
      </pc:docMkLst>
      <pc:sldChg chg="delSp new mod modClrScheme chgLayout">
        <pc:chgData name="Derek Schroeder" userId="166e6fba-eda4-4dd6-8661-ab12232dfa85" providerId="ADAL" clId="{CAFCF489-6204-47E9-A801-3FB4367F9C2B}" dt="2025-07-14T18:23:33.233" v="42" actId="700"/>
        <pc:sldMkLst>
          <pc:docMk/>
          <pc:sldMk cId="753969013" sldId="264"/>
        </pc:sldMkLst>
        <pc:spChg chg="del">
          <ac:chgData name="Derek Schroeder" userId="166e6fba-eda4-4dd6-8661-ab12232dfa85" providerId="ADAL" clId="{CAFCF489-6204-47E9-A801-3FB4367F9C2B}" dt="2025-07-14T18:23:33.233" v="42" actId="700"/>
          <ac:spMkLst>
            <pc:docMk/>
            <pc:sldMk cId="753969013" sldId="264"/>
            <ac:spMk id="2" creationId="{B576AA1C-FF04-EFCD-27F9-0EF0AA4CB958}"/>
          </ac:spMkLst>
        </pc:spChg>
        <pc:spChg chg="del">
          <ac:chgData name="Derek Schroeder" userId="166e6fba-eda4-4dd6-8661-ab12232dfa85" providerId="ADAL" clId="{CAFCF489-6204-47E9-A801-3FB4367F9C2B}" dt="2025-07-14T18:23:33.233" v="42" actId="700"/>
          <ac:spMkLst>
            <pc:docMk/>
            <pc:sldMk cId="753969013" sldId="264"/>
            <ac:spMk id="3" creationId="{005406A3-F081-2414-7C94-BF690BC90599}"/>
          </ac:spMkLst>
        </pc:spChg>
        <pc:spChg chg="del">
          <ac:chgData name="Derek Schroeder" userId="166e6fba-eda4-4dd6-8661-ab12232dfa85" providerId="ADAL" clId="{CAFCF489-6204-47E9-A801-3FB4367F9C2B}" dt="2025-07-14T18:23:33.233" v="42" actId="700"/>
          <ac:spMkLst>
            <pc:docMk/>
            <pc:sldMk cId="753969013" sldId="264"/>
            <ac:spMk id="4" creationId="{DE575EAF-A52A-E323-676B-DB3BDDF012AA}"/>
          </ac:spMkLst>
        </pc:spChg>
      </pc:sldChg>
      <pc:sldMasterChg chg="modSldLayout sldLayoutOrd">
        <pc:chgData name="Derek Schroeder" userId="166e6fba-eda4-4dd6-8661-ab12232dfa85" providerId="ADAL" clId="{CAFCF489-6204-47E9-A801-3FB4367F9C2B}" dt="2025-07-09T18:59:55.791" v="40" actId="403"/>
        <pc:sldMasterMkLst>
          <pc:docMk/>
          <pc:sldMasterMk cId="60952317" sldId="2147483767"/>
        </pc:sldMasterMkLst>
        <pc:sldLayoutChg chg="addSp delSp modSp mod">
          <pc:chgData name="Derek Schroeder" userId="166e6fba-eda4-4dd6-8661-ab12232dfa85" providerId="ADAL" clId="{CAFCF489-6204-47E9-A801-3FB4367F9C2B}" dt="2025-07-09T18:59:55.791" v="40" actId="403"/>
          <pc:sldLayoutMkLst>
            <pc:docMk/>
            <pc:sldMasterMk cId="60952317" sldId="2147483767"/>
            <pc:sldLayoutMk cId="479331700" sldId="2147483785"/>
          </pc:sldLayoutMkLst>
          <pc:spChg chg="add mod">
            <ac:chgData name="Derek Schroeder" userId="166e6fba-eda4-4dd6-8661-ab12232dfa85" providerId="ADAL" clId="{CAFCF489-6204-47E9-A801-3FB4367F9C2B}" dt="2025-07-09T18:59:55.791" v="40" actId="403"/>
            <ac:spMkLst>
              <pc:docMk/>
              <pc:sldMasterMk cId="60952317" sldId="2147483767"/>
              <pc:sldLayoutMk cId="479331700" sldId="2147483785"/>
              <ac:spMk id="16" creationId="{CDC01DDF-78FA-E542-BFFC-B7BBCC4175F2}"/>
            </ac:spMkLst>
          </pc:spChg>
          <pc:picChg chg="add mod">
            <ac:chgData name="Derek Schroeder" userId="166e6fba-eda4-4dd6-8661-ab12232dfa85" providerId="ADAL" clId="{CAFCF489-6204-47E9-A801-3FB4367F9C2B}" dt="2025-07-09T18:57:49.478" v="7" actId="1076"/>
            <ac:picMkLst>
              <pc:docMk/>
              <pc:sldMasterMk cId="60952317" sldId="2147483767"/>
              <pc:sldLayoutMk cId="479331700" sldId="2147483785"/>
              <ac:picMk id="2" creationId="{D1A2417A-CC43-0A3E-9387-57B87C2C7FAB}"/>
            </ac:picMkLst>
          </pc:picChg>
          <pc:cxnChg chg="add mod">
            <ac:chgData name="Derek Schroeder" userId="166e6fba-eda4-4dd6-8661-ab12232dfa85" providerId="ADAL" clId="{CAFCF489-6204-47E9-A801-3FB4367F9C2B}" dt="2025-07-09T18:58:17.577" v="12" actId="1076"/>
            <ac:cxnSpMkLst>
              <pc:docMk/>
              <pc:sldMasterMk cId="60952317" sldId="2147483767"/>
              <pc:sldLayoutMk cId="479331700" sldId="2147483785"/>
              <ac:cxnSpMk id="11" creationId="{E2FAF444-8440-8326-457C-5C32464369C9}"/>
            </ac:cxnSpMkLst>
          </pc:cxnChg>
          <pc:cxnChg chg="add mod">
            <ac:chgData name="Derek Schroeder" userId="166e6fba-eda4-4dd6-8661-ab12232dfa85" providerId="ADAL" clId="{CAFCF489-6204-47E9-A801-3FB4367F9C2B}" dt="2025-07-09T18:58:23.091" v="15" actId="1076"/>
            <ac:cxnSpMkLst>
              <pc:docMk/>
              <pc:sldMasterMk cId="60952317" sldId="2147483767"/>
              <pc:sldLayoutMk cId="479331700" sldId="2147483785"/>
              <ac:cxnSpMk id="14" creationId="{086740E5-C7C0-0C34-EA9E-C5678B1809EF}"/>
            </ac:cxnSpMkLst>
          </pc:cxnChg>
        </pc:sldLayoutChg>
        <pc:sldLayoutChg chg="modSp mod ord">
          <pc:chgData name="Derek Schroeder" userId="166e6fba-eda4-4dd6-8661-ab12232dfa85" providerId="ADAL" clId="{CAFCF489-6204-47E9-A801-3FB4367F9C2B}" dt="2025-07-09T18:58:54.572" v="19" actId="20578"/>
          <pc:sldLayoutMkLst>
            <pc:docMk/>
            <pc:sldMasterMk cId="3674011857" sldId="2147483786"/>
            <pc:sldLayoutMk cId="1882038010" sldId="2147483787"/>
          </pc:sldLayoutMkLst>
          <pc:spChg chg="mod">
            <ac:chgData name="Derek Schroeder" userId="166e6fba-eda4-4dd6-8661-ab12232dfa85" providerId="ADAL" clId="{CAFCF489-6204-47E9-A801-3FB4367F9C2B}" dt="2025-07-09T18:58:54.572" v="19" actId="20578"/>
            <ac:spMkLst>
              <pc:docMk/>
              <pc:sldMasterMk cId="3674011857" sldId="2147483786"/>
              <pc:sldLayoutMk cId="1882038010" sldId="2147483787"/>
              <ac:spMk id="14" creationId="{DDAB6251-DA08-460C-9DE9-DF73FF778EDD}"/>
            </ac:spMkLst>
          </pc:spChg>
        </pc:sldLayoutChg>
        <pc:sldLayoutChg chg="setBg">
          <pc:chgData name="Derek Schroeder" userId="166e6fba-eda4-4dd6-8661-ab12232dfa85" providerId="ADAL" clId="{CAFCF489-6204-47E9-A801-3FB4367F9C2B}" dt="2025-07-09T18:57:14.294" v="1"/>
          <pc:sldLayoutMkLst>
            <pc:docMk/>
            <pc:sldMasterMk cId="60952317" sldId="2147483767"/>
            <pc:sldLayoutMk cId="3254268880" sldId="2147483788"/>
          </pc:sldLayoutMkLst>
        </pc:sldLayoutChg>
        <pc:sldLayoutChg chg="mod ord">
          <pc:chgData name="Derek Schroeder" userId="166e6fba-eda4-4dd6-8661-ab12232dfa85" providerId="ADAL" clId="{CAFCF489-6204-47E9-A801-3FB4367F9C2B}" dt="2025-07-09T18:59:04.471" v="22" actId="20578"/>
          <pc:sldLayoutMkLst>
            <pc:docMk/>
            <pc:sldMasterMk cId="1941730726" sldId="2147483790"/>
            <pc:sldLayoutMk cId="1744606987" sldId="2147483792"/>
          </pc:sldLayoutMkLst>
        </pc:sldLayoutChg>
      </pc:sldMasterChg>
      <pc:sldMasterChg chg="modSldLayout sldLayoutOrd">
        <pc:chgData name="Derek Schroeder" userId="166e6fba-eda4-4dd6-8661-ab12232dfa85" providerId="ADAL" clId="{CAFCF489-6204-47E9-A801-3FB4367F9C2B}" dt="2025-07-09T18:58:56.231" v="20" actId="20578"/>
        <pc:sldMasterMkLst>
          <pc:docMk/>
          <pc:sldMasterMk cId="3674011857" sldId="2147483786"/>
        </pc:sldMasterMkLst>
        <pc:sldLayoutChg chg="modSp mod ord">
          <pc:chgData name="Derek Schroeder" userId="166e6fba-eda4-4dd6-8661-ab12232dfa85" providerId="ADAL" clId="{CAFCF489-6204-47E9-A801-3FB4367F9C2B}" dt="2025-07-09T18:58:56.231" v="20" actId="20578"/>
          <pc:sldLayoutMkLst>
            <pc:docMk/>
            <pc:sldMasterMk cId="3674011857" sldId="2147483786"/>
            <pc:sldLayoutMk cId="1882038010" sldId="2147483787"/>
          </pc:sldLayoutMkLst>
          <pc:spChg chg="mod">
            <ac:chgData name="Derek Schroeder" userId="166e6fba-eda4-4dd6-8661-ab12232dfa85" providerId="ADAL" clId="{CAFCF489-6204-47E9-A801-3FB4367F9C2B}" dt="2025-07-09T18:58:56.231" v="20" actId="20578"/>
            <ac:spMkLst>
              <pc:docMk/>
              <pc:sldMasterMk cId="3674011857" sldId="2147483786"/>
              <pc:sldLayoutMk cId="1882038010" sldId="2147483787"/>
              <ac:spMk id="14" creationId="{DDAB6251-DA08-460C-9DE9-DF73FF778EDD}"/>
            </ac:spMkLst>
          </pc:spChg>
        </pc:sldLayoutChg>
      </pc:sldMasterChg>
      <pc:sldMasterChg chg="add del modSldLayout sldLayoutOrd">
        <pc:chgData name="Derek Schroeder" userId="166e6fba-eda4-4dd6-8661-ab12232dfa85" providerId="ADAL" clId="{CAFCF489-6204-47E9-A801-3FB4367F9C2B}" dt="2025-07-09T18:59:05.314" v="23" actId="20578"/>
        <pc:sldMasterMkLst>
          <pc:docMk/>
          <pc:sldMasterMk cId="1941730726" sldId="2147483790"/>
        </pc:sldMasterMkLst>
        <pc:sldLayoutChg chg="mod ord">
          <pc:chgData name="Derek Schroeder" userId="166e6fba-eda4-4dd6-8661-ab12232dfa85" providerId="ADAL" clId="{CAFCF489-6204-47E9-A801-3FB4367F9C2B}" dt="2025-07-09T18:59:05.314" v="23" actId="20578"/>
          <pc:sldLayoutMkLst>
            <pc:docMk/>
            <pc:sldMasterMk cId="1941730726" sldId="2147483790"/>
            <pc:sldLayoutMk cId="1744606987" sldId="21474837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, pattern&#10;&#10;Description automatically generated">
            <a:extLst>
              <a:ext uri="{FF2B5EF4-FFF2-40B4-BE49-F238E27FC236}">
                <a16:creationId xmlns:a16="http://schemas.microsoft.com/office/drawing/2014/main" id="{6A1D673F-1418-C563-30F3-FD5EAD659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69" r="1340"/>
          <a:stretch/>
        </p:blipFill>
        <p:spPr>
          <a:xfrm>
            <a:off x="3699" y="0"/>
            <a:ext cx="121883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95CEC-EC80-3087-F457-59E34A74320E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CAF65-E294-0F7F-A8C4-C8424489D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225" y="5905023"/>
            <a:ext cx="2040045" cy="5958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78A5C9-9206-C3CA-C2C5-9E01A29BA176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tx1"/>
                </a:solidFill>
              </a:rPr>
              <a:t>September 9 - 11, 2025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EB199C4-A819-7D3F-C145-6FCE6F0AB41E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mbershi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AB6251-DA08-460C-9DE9-DF73FF778E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78679" y="6272213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93448-FE5C-4EA5-942F-F6CBE34C7CD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7474F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8766B-9999-4F50-8B1F-E1F43BAC7993}"/>
              </a:ext>
            </a:extLst>
          </p:cNvPr>
          <p:cNvSpPr txBox="1"/>
          <p:nvPr userDrawn="1"/>
        </p:nvSpPr>
        <p:spPr>
          <a:xfrm>
            <a:off x="419103" y="220662"/>
            <a:ext cx="70159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DD1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 Quest, you belong.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Swap stories, ask questions, find answers, and learn from other Oracle users.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38E9-87E8-4C55-8197-F0FEAB7A9935}"/>
              </a:ext>
            </a:extLst>
          </p:cNvPr>
          <p:cNvSpPr txBox="1"/>
          <p:nvPr userDrawn="1"/>
        </p:nvSpPr>
        <p:spPr>
          <a:xfrm>
            <a:off x="419103" y="2316717"/>
            <a:ext cx="33964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D1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 Helps: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Increase their personal knowledge, skills, and efficiency.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 answers and solve problems.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 better, informed decisions.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Increase their sphere of professional influence and advance their careers.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64D4E-A39D-48B0-BCEB-EDB574788E04}"/>
              </a:ext>
            </a:extLst>
          </p:cNvPr>
          <p:cNvSpPr txBox="1"/>
          <p:nvPr userDrawn="1"/>
        </p:nvSpPr>
        <p:spPr>
          <a:xfrm>
            <a:off x="4038602" y="2316717"/>
            <a:ext cx="33964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D1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 Helps: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Companies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Become more efficient in their use and deployment of Oracle products.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Transform their organizations and modernize their product planning.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Recognize opportunities for efficiency gains and cost savings.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7474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EC026-666C-40C2-B335-CDCD07C18001}"/>
              </a:ext>
            </a:extLst>
          </p:cNvPr>
          <p:cNvCxnSpPr/>
          <p:nvPr userDrawn="1"/>
        </p:nvCxnSpPr>
        <p:spPr>
          <a:xfrm>
            <a:off x="419101" y="1911927"/>
            <a:ext cx="6896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id="{FD3FDDCC-1927-4302-9739-60219BE50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1" r="34049"/>
          <a:stretch/>
        </p:blipFill>
        <p:spPr>
          <a:xfrm>
            <a:off x="7658101" y="0"/>
            <a:ext cx="45339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5F0B62-C20F-4508-88B8-90729C4F130D}"/>
              </a:ext>
            </a:extLst>
          </p:cNvPr>
          <p:cNvSpPr txBox="1"/>
          <p:nvPr userDrawn="1"/>
        </p:nvSpPr>
        <p:spPr>
          <a:xfrm>
            <a:off x="419102" y="6050718"/>
            <a:ext cx="68960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747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Learn more 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DD1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questoraclecommunity.org/membership</a:t>
            </a:r>
          </a:p>
        </p:txBody>
      </p:sp>
    </p:spTree>
    <p:extLst>
      <p:ext uri="{BB962C8B-B14F-4D97-AF65-F5344CB8AC3E}">
        <p14:creationId xmlns:p14="http://schemas.microsoft.com/office/powerpoint/2010/main" val="188203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6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38FC0B-1D9F-8F8F-54FF-3589BBAA55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0" y="1495426"/>
            <a:ext cx="8075612" cy="3281956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E77A38-DC36-2613-4B7B-18224DD8E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777379"/>
            <a:ext cx="8075612" cy="112628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3">
                    <a:lumMod val="50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A92D4D2-B6D3-342E-EDA0-047C15848FA2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September 9 - 11, 2025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83CAC5-205D-1E4F-3DFD-5D0B942016FB}"/>
              </a:ext>
            </a:extLst>
          </p:cNvPr>
          <p:cNvSpPr txBox="1">
            <a:spLocks/>
          </p:cNvSpPr>
          <p:nvPr userDrawn="1"/>
        </p:nvSpPr>
        <p:spPr>
          <a:xfrm>
            <a:off x="3429000" y="6135258"/>
            <a:ext cx="6154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DA489-9CF3-4524-9354-7EB86FC5C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1" y="2219325"/>
            <a:ext cx="7469295" cy="3325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79A23B-2041-4E5E-955F-3CCEF28A67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425" y="2219325"/>
            <a:ext cx="3157538" cy="3325813"/>
          </a:xfr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8E942-21AF-3C19-E32C-042F8D8D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B4CFB4-DF21-ECE5-128E-F5DCDDB48BE7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September 9 - 11, 2025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B1F61F-EC0C-C8B7-805E-945A9F58122F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9949600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624110"/>
            <a:ext cx="107711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37" y="2133600"/>
            <a:ext cx="1077567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5CAF71-DFC8-EF19-6804-BAF86793AD35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September 9 - 11, 2025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1B5128-564B-636D-0421-CE80E3BE3073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3767184-F756-92D2-4324-96F0796B370E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September 9 - 11, 2025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881215-020E-C3AF-F503-928CEF2286D0}"/>
              </a:ext>
            </a:extLst>
          </p:cNvPr>
          <p:cNvSpPr txBox="1">
            <a:spLocks/>
          </p:cNvSpPr>
          <p:nvPr userDrawn="1"/>
        </p:nvSpPr>
        <p:spPr>
          <a:xfrm>
            <a:off x="2589212" y="6135258"/>
            <a:ext cx="6994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09B6-D478-F66D-01A1-C23BF03C188A}"/>
              </a:ext>
            </a:extLst>
          </p:cNvPr>
          <p:cNvSpPr txBox="1">
            <a:spLocks/>
          </p:cNvSpPr>
          <p:nvPr userDrawn="1"/>
        </p:nvSpPr>
        <p:spPr>
          <a:xfrm>
            <a:off x="9583947" y="6135259"/>
            <a:ext cx="1920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September 9 - 11, 2025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9A320B-5281-26EE-4FD2-91DFC6049BB8}"/>
              </a:ext>
            </a:extLst>
          </p:cNvPr>
          <p:cNvSpPr txBox="1">
            <a:spLocks/>
          </p:cNvSpPr>
          <p:nvPr userDrawn="1"/>
        </p:nvSpPr>
        <p:spPr>
          <a:xfrm>
            <a:off x="733426" y="6135258"/>
            <a:ext cx="885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JD EDWARDS INFOCUS 2025</a:t>
            </a:r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9FD0-02A6-0D9A-EE0A-8533B359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1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Q+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352205DE-0F44-6A5D-12DE-33AC4EAF9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819649" y="3972359"/>
            <a:ext cx="5496463" cy="2885643"/>
          </a:xfrm>
          <a:prstGeom prst="rect">
            <a:avLst/>
          </a:prstGeom>
        </p:spPr>
      </p:pic>
      <p:pic>
        <p:nvPicPr>
          <p:cNvPr id="13" name="Picture 12" descr="A person smiling at a podium&#10;&#10;Description automatically generated with low confidence">
            <a:extLst>
              <a:ext uri="{FF2B5EF4-FFF2-40B4-BE49-F238E27FC236}">
                <a16:creationId xmlns:a16="http://schemas.microsoft.com/office/drawing/2014/main" id="{62628404-49E4-24C5-0528-222D58E92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1539"/>
          <a:stretch/>
        </p:blipFill>
        <p:spPr>
          <a:xfrm>
            <a:off x="0" y="3"/>
            <a:ext cx="481965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D34E12-3288-4E2B-AC02-82741CB4D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16879" y="858148"/>
            <a:ext cx="6123823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accent3"/>
                </a:solidFill>
                <a:latin typeface="+mj-lt"/>
                <a:cs typeface="Varela Round" panose="00000500000000000000" pitchFamily="2" charset="-79"/>
              </a:defRPr>
            </a:lvl1pPr>
          </a:lstStyle>
          <a:p>
            <a:pPr lvl="0"/>
            <a:r>
              <a:rPr lang="en-US"/>
              <a:t>Q&amp;A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2369B5-008F-4C67-8CF4-1A9648ABC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6879" y="2254326"/>
            <a:ext cx="6123824" cy="17180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Proxima Nova" panose="02000506030000020004" pitchFamily="50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FD8645-827C-4D12-8F8E-1A1058434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6879" y="4603674"/>
            <a:ext cx="6123824" cy="329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Proxima Nova" panose="02000506030000020004" pitchFamily="50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3755-25E7-40CF-9DEF-0898CE67D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204" y="5329239"/>
            <a:ext cx="2196438" cy="1041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B9C20-0DC3-4EBC-9F91-260EA48C3147}"/>
              </a:ext>
            </a:extLst>
          </p:cNvPr>
          <p:cNvSpPr txBox="1"/>
          <p:nvPr userDrawn="1"/>
        </p:nvSpPr>
        <p:spPr>
          <a:xfrm>
            <a:off x="5416879" y="1876488"/>
            <a:ext cx="612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</a:rPr>
              <a:t>Contact me: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8BA42-DC57-44D0-BCB5-2C6EFEE50D93}"/>
              </a:ext>
            </a:extLst>
          </p:cNvPr>
          <p:cNvSpPr txBox="1"/>
          <p:nvPr userDrawn="1"/>
        </p:nvSpPr>
        <p:spPr>
          <a:xfrm>
            <a:off x="5416879" y="4291633"/>
            <a:ext cx="6123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Proxima Nova" panose="02000506030000020004" pitchFamily="50" charset="0"/>
              </a:rPr>
              <a:t>Session ID: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5CB1D-2B07-365E-48DE-065365BC1BDE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A2417A-CC43-0A3E-9387-57B87C2C7F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1" y="3988337"/>
            <a:ext cx="3024050" cy="8835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AF444-8440-8326-457C-5C32464369C9}"/>
              </a:ext>
            </a:extLst>
          </p:cNvPr>
          <p:cNvCxnSpPr/>
          <p:nvPr userDrawn="1"/>
        </p:nvCxnSpPr>
        <p:spPr>
          <a:xfrm>
            <a:off x="990941" y="5151229"/>
            <a:ext cx="30240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6740E5-C7C0-0C34-EA9E-C5678B1809EF}"/>
              </a:ext>
            </a:extLst>
          </p:cNvPr>
          <p:cNvCxnSpPr/>
          <p:nvPr userDrawn="1"/>
        </p:nvCxnSpPr>
        <p:spPr>
          <a:xfrm>
            <a:off x="990941" y="5836703"/>
            <a:ext cx="302405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DC01DDF-78FA-E542-BFFC-B7BBCC4175F2}"/>
              </a:ext>
            </a:extLst>
          </p:cNvPr>
          <p:cNvSpPr txBox="1"/>
          <p:nvPr userDrawn="1"/>
        </p:nvSpPr>
        <p:spPr>
          <a:xfrm>
            <a:off x="990941" y="5151229"/>
            <a:ext cx="3024050" cy="68547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sz="1400" b="1" spc="300">
                <a:solidFill>
                  <a:srgbClr val="FFFFFF"/>
                </a:solidFill>
                <a:latin typeface="Proxima Nova Semibold" panose="02000506030000020004" pitchFamily="50" charset="0"/>
              </a:rPr>
              <a:t>SEPTEMBER 9-11, 2025</a:t>
            </a:r>
          </a:p>
          <a:p>
            <a:pPr algn="ctr"/>
            <a:r>
              <a:rPr lang="en-US" sz="1400" b="1" spc="300">
                <a:solidFill>
                  <a:srgbClr val="FFFFFF"/>
                </a:solidFill>
                <a:latin typeface="Proxima Nova Semibold" panose="02000506030000020004" pitchFamily="50" charset="0"/>
              </a:rPr>
              <a:t>DENVER, COLORADO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blur, darkness, black, screenshot&#10;&#10;Description automatically generated">
            <a:extLst>
              <a:ext uri="{FF2B5EF4-FFF2-40B4-BE49-F238E27FC236}">
                <a16:creationId xmlns:a16="http://schemas.microsoft.com/office/drawing/2014/main" id="{7A9FF94C-5878-26EE-574C-2FE5264DA7C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155274" y="3800475"/>
            <a:ext cx="5823863" cy="3057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ED2DD-29F4-5D9F-53A3-E5A3B3A7F066}"/>
              </a:ext>
            </a:extLst>
          </p:cNvPr>
          <p:cNvSpPr/>
          <p:nvPr userDrawn="1"/>
        </p:nvSpPr>
        <p:spPr>
          <a:xfrm rot="5400000">
            <a:off x="-3351363" y="3351365"/>
            <a:ext cx="6858001" cy="155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84" r:id="rId3"/>
    <p:sldLayoutId id="2147483769" r:id="rId4"/>
    <p:sldLayoutId id="2147483771" r:id="rId5"/>
    <p:sldLayoutId id="2147483774" r:id="rId6"/>
    <p:sldLayoutId id="2147483789" r:id="rId7"/>
    <p:sldLayoutId id="2147483785" r:id="rId8"/>
    <p:sldLayoutId id="214748378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bg1"/>
          </a:solidFill>
          <a:latin typeface="Proxima Nova" panose="02000506030000020004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bg1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bg1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bg1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14504-AC77-4367-8E6A-74EEDE9A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D46CA-918F-4F75-920E-1B2C1AEA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BA65-F2C5-4F14-9FDB-9D35761F1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0BE60-C4F8-4153-AE94-AB0182E529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474F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7474F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D02E-EEE5-4EB9-9CBC-ACAC0540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74F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DB00-47B8-443F-B48C-79E8E182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93448-FE5C-4EA5-942F-F6CBE34C7C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474F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7474F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1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90E6-4501-8282-42AD-64ACFED0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001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4180-F749-F421-D537-2075ED13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825625"/>
            <a:ext cx="11001375" cy="351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7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1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CFED5-0D53-2CAC-7BBD-6BC377E22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9CBD4F-4ED1-F6AD-B985-AE7C9D043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5056B-89B1-5309-F264-1C0EB3C2D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9035C0-BBDA-72BF-6C8B-BBEA3AA55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365DB-85BE-54E8-44C8-D5E1CC091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202040-3167-3BF5-76AB-2222B3F362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972A49-0F2B-D382-BE58-F8F8BB27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BEF6FC-26F9-FE66-A8F4-B79BCA92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599F5C-8AB8-2659-45BF-FC58BA91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F007-781D-4A00-2C72-E14F7190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4D22-FC2F-7522-8D36-66A3671C42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0FDA2-8728-B768-05E0-16C1AB17D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EA825-D3BD-65F2-7A93-D6802D324B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6393-9507-C51D-0E75-735AEE86E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C30BB-E078-FDCF-0C8B-DB192A1B4D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9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A6C5C-CDBF-2196-66CD-2CB99E708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53725"/>
              </p:ext>
            </p:extLst>
          </p:nvPr>
        </p:nvGraphicFramePr>
        <p:xfrm>
          <a:off x="2581276" y="3714750"/>
          <a:ext cx="7158282" cy="1723566"/>
        </p:xfrm>
        <a:graphic>
          <a:graphicData uri="http://schemas.openxmlformats.org/drawingml/2006/table">
            <a:tbl>
              <a:tblPr/>
              <a:tblGrid>
                <a:gridCol w="7158282">
                  <a:extLst>
                    <a:ext uri="{9D8B030D-6E8A-4147-A177-3AD203B41FA5}">
                      <a16:colId xmlns:a16="http://schemas.microsoft.com/office/drawing/2014/main" val="2157224960"/>
                    </a:ext>
                  </a:extLst>
                </a:gridCol>
              </a:tblGrid>
              <a:tr h="78478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sz="1800" b="1" spc="300">
                          <a:solidFill>
                            <a:schemeClr val="bg1"/>
                          </a:solidFill>
                          <a:latin typeface="Proxima Nova Semibold" panose="02000506030000020004" pitchFamily="50" charset="0"/>
                        </a:rPr>
                        <a:t>MESSAGE HERE</a:t>
                      </a:r>
                    </a:p>
                  </a:txBody>
                  <a:tcPr marT="182880" marB="182880" anchor="ctr" anchorCtr="1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738503"/>
                  </a:ext>
                </a:extLst>
              </a:tr>
              <a:tr h="784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300">
                          <a:solidFill>
                            <a:schemeClr val="bg1"/>
                          </a:solidFill>
                          <a:latin typeface="Proxima Nova Semibold" panose="02000506030000020004" pitchFamily="50" charset="0"/>
                        </a:rPr>
                        <a:t>SEPTEMBER 9-11, 2025   |   DENVER, COLORADO</a:t>
                      </a: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sz="1400" b="1" spc="300">
                          <a:solidFill>
                            <a:schemeClr val="bg1"/>
                          </a:solidFill>
                          <a:latin typeface="Proxima Nova Semibold" panose="02000506030000020004" pitchFamily="50" charset="0"/>
                        </a:rPr>
                        <a:t>QUESTORACLECOMMUNITY.ORG/INFOCUS</a:t>
                      </a:r>
                    </a:p>
                  </a:txBody>
                  <a:tcPr marT="182880" marB="182880" anchor="ctr" anchorCtr="1">
                    <a:lnL w="28575" cmpd="sng">
                      <a:noFill/>
                      <a:prstDash val="solid"/>
                    </a:lnL>
                    <a:lnR w="28575" cmpd="sng">
                      <a:noFill/>
                      <a:prstDash val="soli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8073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211476-9B17-EA2B-126B-2ABD4DBD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1" y="1321814"/>
            <a:ext cx="6624978" cy="1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9267"/>
      </p:ext>
    </p:extLst>
  </p:cSld>
  <p:clrMapOvr>
    <a:masterClrMapping/>
  </p:clrMapOvr>
</p:sld>
</file>

<file path=ppt/theme/theme1.xml><?xml version="1.0" encoding="utf-8"?>
<a:theme xmlns:a="http://schemas.openxmlformats.org/drawingml/2006/main" name="INFOCUS 2023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Proxima theme">
      <a:majorFont>
        <a:latin typeface="Proxima Nova Black"/>
        <a:ea typeface=""/>
        <a:cs typeface=""/>
      </a:majorFont>
      <a:minorFont>
        <a:latin typeface="Proxima Nova Thi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Quest color scheme">
      <a:dk1>
        <a:srgbClr val="37474F"/>
      </a:dk1>
      <a:lt1>
        <a:srgbClr val="FFFFFF"/>
      </a:lt1>
      <a:dk2>
        <a:srgbClr val="879195"/>
      </a:dk2>
      <a:lt2>
        <a:srgbClr val="F3F4F5"/>
      </a:lt2>
      <a:accent1>
        <a:srgbClr val="85859C"/>
      </a:accent1>
      <a:accent2>
        <a:srgbClr val="2F83D6"/>
      </a:accent2>
      <a:accent3>
        <a:srgbClr val="00B2D2"/>
      </a:accent3>
      <a:accent4>
        <a:srgbClr val="85859C"/>
      </a:accent4>
      <a:accent5>
        <a:srgbClr val="1DD189"/>
      </a:accent5>
      <a:accent6>
        <a:srgbClr val="1DD189"/>
      </a:accent6>
      <a:hlink>
        <a:srgbClr val="1DD189"/>
      </a:hlink>
      <a:folHlink>
        <a:srgbClr val="1DD189"/>
      </a:folHlink>
    </a:clrScheme>
    <a:fontScheme name="Quest standar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opleSoft Template">
  <a:themeElements>
    <a:clrScheme name="Quest theme">
      <a:dk1>
        <a:srgbClr val="37474F"/>
      </a:dk1>
      <a:lt1>
        <a:srgbClr val="F3F4F5"/>
      </a:lt1>
      <a:dk2>
        <a:srgbClr val="879195"/>
      </a:dk2>
      <a:lt2>
        <a:srgbClr val="C3C7CA"/>
      </a:lt2>
      <a:accent1>
        <a:srgbClr val="1DD189"/>
      </a:accent1>
      <a:accent2>
        <a:srgbClr val="2F83D6"/>
      </a:accent2>
      <a:accent3>
        <a:srgbClr val="85859C"/>
      </a:accent3>
      <a:accent4>
        <a:srgbClr val="E69153"/>
      </a:accent4>
      <a:accent5>
        <a:srgbClr val="00B2D2"/>
      </a:accent5>
      <a:accent6>
        <a:srgbClr val="CE5A4A"/>
      </a:accent6>
      <a:hlink>
        <a:srgbClr val="1DD189"/>
      </a:hlink>
      <a:folHlink>
        <a:srgbClr val="00B05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5760" tIns="731520" rIns="365760" bIns="365760" rtlCol="0" anchor="b" anchorCtr="0">
        <a:normAutofit lnSpcReduction="10000"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35B7F8EFF7949B0755BFC53C826E8" ma:contentTypeVersion="12" ma:contentTypeDescription="Create a new document." ma:contentTypeScope="" ma:versionID="3294fa997dcfa69cd2ae07a8666afe07">
  <xsd:schema xmlns:xsd="http://www.w3.org/2001/XMLSchema" xmlns:xs="http://www.w3.org/2001/XMLSchema" xmlns:p="http://schemas.microsoft.com/office/2006/metadata/properties" xmlns:ns2="0fbabe38-7ab7-4656-a594-cd3ec7e972c7" xmlns:ns3="e2ebe0b8-de4f-405e-8d13-e8f2fdf4f7ca" targetNamespace="http://schemas.microsoft.com/office/2006/metadata/properties" ma:root="true" ma:fieldsID="b2cd42b3a03e8361956a645142ebca48" ns2:_="" ns3:_="">
    <xsd:import namespace="0fbabe38-7ab7-4656-a594-cd3ec7e972c7"/>
    <xsd:import namespace="e2ebe0b8-de4f-405e-8d13-e8f2fdf4f7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abe38-7ab7-4656-a594-cd3ec7e97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ae807b-7fb1-44cd-9259-483b48d8f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be0b8-de4f-405e-8d13-e8f2fdf4f7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d01e75-058e-4bfb-b5a1-0a651b450ebb}" ma:internalName="TaxCatchAll" ma:showField="CatchAllData" ma:web="e2ebe0b8-de4f-405e-8d13-e8f2fdf4f7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babe38-7ab7-4656-a594-cd3ec7e972c7">
      <Terms xmlns="http://schemas.microsoft.com/office/infopath/2007/PartnerControls"/>
    </lcf76f155ced4ddcb4097134ff3c332f>
    <TaxCatchAll xmlns="e2ebe0b8-de4f-405e-8d13-e8f2fdf4f7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F3F56-2706-410D-B7A3-609571FD6543}">
  <ds:schemaRefs>
    <ds:schemaRef ds:uri="0fbabe38-7ab7-4656-a594-cd3ec7e972c7"/>
    <ds:schemaRef ds:uri="e2ebe0b8-de4f-405e-8d13-e8f2fdf4f7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C8EDA9-70CE-4A62-99FE-71B395D1BB0B}">
  <ds:schemaRefs>
    <ds:schemaRef ds:uri="0fbabe38-7ab7-4656-a594-cd3ec7e972c7"/>
    <ds:schemaRef ds:uri="71af3243-3dd4-4a8d-8c0d-dd76da1f02a5"/>
    <ds:schemaRef ds:uri="ba9d84b6-9743-4769-85a8-29c4e81b3ef3"/>
    <ds:schemaRef ds:uri="d1df91a9-be42-4264-875f-80fb5125ff8e"/>
    <ds:schemaRef ds:uri="e2ebe0b8-de4f-405e-8d13-e8f2fdf4f7c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INFOCUS 2023</vt:lpstr>
      <vt:lpstr>Office Theme</vt:lpstr>
      <vt:lpstr>2_PeopleSoft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revision>1</cp:revision>
  <dcterms:created xsi:type="dcterms:W3CDTF">2023-06-27T18:09:18Z</dcterms:created>
  <dcterms:modified xsi:type="dcterms:W3CDTF">2025-07-14T18:24:24Z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0x0101000FC35B7F8EFF7949B0755BFC53C826E8</vt:lpwstr>
  </property>
  <property fmtid="{D5CDD505-2E9C-101B-9397-08002B2CF9AE}" pid="3" name="MediaServiceImageTags">
    <vt:lpwstr/>
  </property>
</Properties>
</file>