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3" r:id="rId5"/>
  </p:sldMasterIdLst>
  <p:notesMasterIdLst>
    <p:notesMasterId r:id="rId24"/>
  </p:notesMasterIdLst>
  <p:sldIdLst>
    <p:sldId id="262" r:id="rId6"/>
    <p:sldId id="1063" r:id="rId7"/>
    <p:sldId id="1064" r:id="rId8"/>
    <p:sldId id="1068" r:id="rId9"/>
    <p:sldId id="1069" r:id="rId10"/>
    <p:sldId id="1045" r:id="rId11"/>
    <p:sldId id="1048" r:id="rId12"/>
    <p:sldId id="1049" r:id="rId13"/>
    <p:sldId id="1050" r:id="rId14"/>
    <p:sldId id="1070" r:id="rId15"/>
    <p:sldId id="1051" r:id="rId16"/>
    <p:sldId id="1073" r:id="rId17"/>
    <p:sldId id="1055" r:id="rId18"/>
    <p:sldId id="1061" r:id="rId19"/>
    <p:sldId id="302" r:id="rId20"/>
    <p:sldId id="1071" r:id="rId21"/>
    <p:sldId id="1072" r:id="rId22"/>
    <p:sldId id="300" r:id="rId23"/>
  </p:sldIdLst>
  <p:sldSz cx="121793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browse/>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389AD5"/>
    <a:srgbClr val="44A8D9"/>
    <a:srgbClr val="ECECEC"/>
    <a:srgbClr val="4196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33"/>
    <p:restoredTop sz="91837"/>
  </p:normalViewPr>
  <p:slideViewPr>
    <p:cSldViewPr snapToGrid="0">
      <p:cViewPr varScale="1">
        <p:scale>
          <a:sx n="126" d="100"/>
          <a:sy n="126" d="100"/>
        </p:scale>
        <p:origin x="728"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depthPercent val="100"/>
      <c:rAngAx val="1"/>
    </c:view3D>
    <c:floor>
      <c:thickness val="0"/>
      <c:spPr>
        <a:solidFill>
          <a:schemeClr val="bg2">
            <a:lumMod val="75000"/>
            <a:alpha val="27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Time to Detection</c:v>
                </c:pt>
              </c:strCache>
            </c:strRef>
          </c:tx>
          <c:spPr>
            <a:solidFill>
              <a:srgbClr val="E1BD46">
                <a:alpha val="88000"/>
              </a:srgbClr>
            </a:solidFill>
            <a:ln>
              <a:solidFill>
                <a:srgbClr val="E48D41"/>
              </a:solidFill>
            </a:ln>
            <a:effectLst/>
            <a:scene3d>
              <a:camera prst="orthographicFront"/>
              <a:lightRig rig="threePt" dir="t"/>
            </a:scene3d>
            <a:sp3d prstMaterial="flat">
              <a:contourClr>
                <a:srgbClr val="E48D41"/>
              </a:contourClr>
            </a:sp3d>
          </c:spPr>
          <c:invertIfNegative val="0"/>
          <c:dLbls>
            <c:spPr>
              <a:solidFill>
                <a:schemeClr val="tx1">
                  <a:alpha val="0"/>
                </a:schemeClr>
              </a:solidFill>
              <a:ln>
                <a:noFill/>
                <a:round/>
              </a:ln>
              <a:effectLst>
                <a:outerShdw blurRad="63500" dist="88900" dir="2700000" algn="tl" rotWithShape="0">
                  <a:prstClr val="black">
                    <a:alpha val="40000"/>
                  </a:prstClr>
                </a:outerShdw>
              </a:effectLst>
            </c:spPr>
            <c:txPr>
              <a:bodyPr rot="0" spcFirstLastPara="1" vertOverflow="ellipsis" vert="horz" wrap="square" lIns="38100" tIns="91440" rIns="38100" bIns="640080" anchor="ctr" anchorCtr="1">
                <a:spAutoFit/>
              </a:bodyPr>
              <a:lstStyle/>
              <a:p>
                <a:pPr>
                  <a:defRPr sz="1400" b="1" i="0" u="none" strike="noStrike" kern="1200" baseline="0">
                    <a:solidFill>
                      <a:schemeClr val="lt1"/>
                    </a:solidFill>
                    <a:latin typeface="+mn-lt"/>
                    <a:ea typeface="+mn-ea"/>
                    <a:cs typeface="+mn-cs"/>
                  </a:defRPr>
                </a:pPr>
                <a:endParaRPr lang="en-US"/>
              </a:p>
            </c:txPr>
            <c:showLegendKey val="0"/>
            <c:showVal val="1"/>
            <c:showCatName val="0"/>
            <c:showSerName val="0"/>
            <c:showPercent val="0"/>
            <c:showBubbleSize val="0"/>
            <c:separator>, </c:separator>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a:solidFill>
                        <a:schemeClr val="lt1">
                          <a:lumMod val="50000"/>
                        </a:schemeClr>
                      </a:solidFill>
                      <a:round/>
                    </a:ln>
                    <a:effectLst/>
                  </c:spPr>
                </c15:leaderLines>
              </c:ext>
            </c:extLst>
          </c:dLbls>
          <c:cat>
            <c:strRef>
              <c:f>Sheet1!$A$2:$A$7</c:f>
              <c:strCache>
                <c:ptCount val="6"/>
                <c:pt idx="0">
                  <c:v>Minutes</c:v>
                </c:pt>
                <c:pt idx="1">
                  <c:v>Hours</c:v>
                </c:pt>
                <c:pt idx="2">
                  <c:v>Days</c:v>
                </c:pt>
                <c:pt idx="3">
                  <c:v>Weeks</c:v>
                </c:pt>
                <c:pt idx="4">
                  <c:v>Months</c:v>
                </c:pt>
                <c:pt idx="5">
                  <c:v>Years</c:v>
                </c:pt>
              </c:strCache>
            </c:strRef>
          </c:cat>
          <c:val>
            <c:numRef>
              <c:f>Sheet1!$B$2:$B$7</c:f>
              <c:numCache>
                <c:formatCode>0%</c:formatCode>
                <c:ptCount val="6"/>
                <c:pt idx="0">
                  <c:v>0.02</c:v>
                </c:pt>
                <c:pt idx="1">
                  <c:v>0.09</c:v>
                </c:pt>
                <c:pt idx="2">
                  <c:v>0.19</c:v>
                </c:pt>
                <c:pt idx="3">
                  <c:v>0.13</c:v>
                </c:pt>
                <c:pt idx="4">
                  <c:v>0.37</c:v>
                </c:pt>
                <c:pt idx="5">
                  <c:v>0.21</c:v>
                </c:pt>
              </c:numCache>
            </c:numRef>
          </c:val>
          <c:extLst>
            <c:ext xmlns:c16="http://schemas.microsoft.com/office/drawing/2014/chart" uri="{C3380CC4-5D6E-409C-BE32-E72D297353CC}">
              <c16:uniqueId val="{00000000-6084-CE45-96E7-2BE9CAD9F443}"/>
            </c:ext>
          </c:extLst>
        </c:ser>
        <c:dLbls>
          <c:showLegendKey val="0"/>
          <c:showVal val="1"/>
          <c:showCatName val="0"/>
          <c:showSerName val="0"/>
          <c:showPercent val="0"/>
          <c:showBubbleSize val="0"/>
        </c:dLbls>
        <c:gapWidth val="84"/>
        <c:gapDepth val="53"/>
        <c:shape val="box"/>
        <c:axId val="1626519328"/>
        <c:axId val="1626519712"/>
        <c:axId val="0"/>
      </c:bar3DChart>
      <c:catAx>
        <c:axId val="162651932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crossAx val="1626519712"/>
        <c:crosses val="autoZero"/>
        <c:auto val="1"/>
        <c:lblAlgn val="ctr"/>
        <c:lblOffset val="100"/>
        <c:noMultiLvlLbl val="0"/>
      </c:catAx>
      <c:valAx>
        <c:axId val="1626519712"/>
        <c:scaling>
          <c:orientation val="minMax"/>
        </c:scaling>
        <c:delete val="1"/>
        <c:axPos val="l"/>
        <c:numFmt formatCode="0%" sourceLinked="1"/>
        <c:majorTickMark val="out"/>
        <c:minorTickMark val="none"/>
        <c:tickLblPos val="nextTo"/>
        <c:crossAx val="16265193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6350" cap="flat" cmpd="sng" algn="ctr">
      <a:noFill/>
      <a:round/>
    </a:ln>
    <a:effectLst/>
  </c:spPr>
  <c:txPr>
    <a:bodyPr/>
    <a:lstStyle/>
    <a:p>
      <a:pPr>
        <a:defRPr/>
      </a:pPr>
      <a:endParaRPr lang="en-US"/>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1143000" y="685800"/>
            <a:ext cx="4572000" cy="3429000"/>
          </a:xfrm>
          <a:prstGeom prst="rect">
            <a:avLst/>
          </a:prstGeom>
        </p:spPr>
        <p:txBody>
          <a:bodyPr/>
          <a:lstStyle/>
          <a:p>
            <a:endParaRPr/>
          </a:p>
        </p:txBody>
      </p:sp>
      <p:sp>
        <p:nvSpPr>
          <p:cNvPr id="110" name="Shape 11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privacy-regulation.eu/en/article-30-records-of-processing-activities-GDPR.htm"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varonis.com/blog/nydfs-cybersecurity-regulation/"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info.digitalguardian.com/rs/768-OQW-145/images/the-definitive-guide-to-us-state-data-breach-laws.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9FAC3-C187-9C41-BF3D-CF22B07DC8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73605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83195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581215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US" dirty="0"/>
              <a:t>Medium-Large organizations now have 160+ applications with individual employees using 10.6 different apps on average. </a:t>
            </a:r>
          </a:p>
          <a:p>
            <a:r>
              <a:rPr lang="en-US" dirty="0"/>
              <a:t>This app proliferation has spurred enterprise-wide SSO initiatives to improve user engagement and productivity as well as reduced support costs. </a:t>
            </a:r>
          </a:p>
          <a:p>
            <a:r>
              <a:rPr lang="en-US" dirty="0"/>
              <a:t>While leading identity providers use SAML, PeopleSoft has been left behind without SAML compatibility - putting customers in a tough spot. </a:t>
            </a:r>
          </a:p>
          <a:p>
            <a:endParaRPr lang="en-US" dirty="0"/>
          </a:p>
          <a:p>
            <a:r>
              <a:rPr lang="en-US" dirty="0"/>
              <a:t>Another component of this app explosion has been the increase of self-service applications accessible from anywhere, on any device. </a:t>
            </a:r>
          </a:p>
          <a:p>
            <a:r>
              <a:rPr lang="en-US" dirty="0"/>
              <a:t>The adoption of enterprise mobility delivers great benefits, but brings its own risks. </a:t>
            </a:r>
          </a:p>
          <a:p>
            <a:endParaRPr lang="en-US" dirty="0"/>
          </a:p>
          <a:p>
            <a:r>
              <a:rPr lang="en-US" dirty="0"/>
              <a:t>Outside of your secure corporate network, malicious access could spell disaster. Without additional security controls, hackers could have unrestricted access just as your employee does at work. </a:t>
            </a: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71423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US" dirty="0"/>
              <a:t>And while account take-over has grown, so have insider threats. </a:t>
            </a:r>
          </a:p>
          <a:p>
            <a:endParaRPr lang="en-US" dirty="0"/>
          </a:p>
          <a:p>
            <a:r>
              <a:rPr lang="en-US" dirty="0"/>
              <a:t>Over half of organizations have experienced an insider attack in the past 12 months and many believe these insider threats are growing. </a:t>
            </a:r>
          </a:p>
          <a:p>
            <a:endParaRPr lang="en-US" dirty="0"/>
          </a:p>
          <a:p>
            <a:r>
              <a:rPr lang="en-US" dirty="0"/>
              <a:t>Regardless of intent, malicious and accidental insider data leakage persists due to the complexity of the ERP environments and a lack of data-level protection within the application. Already inside, tradition security measures fall short in mitigating these threats. </a:t>
            </a:r>
          </a:p>
          <a:p>
            <a:endParaRPr lang="en-US" dirty="0"/>
          </a:p>
        </p:txBody>
      </p:sp>
    </p:spTree>
    <p:extLst>
      <p:ext uri="{BB962C8B-B14F-4D97-AF65-F5344CB8AC3E}">
        <p14:creationId xmlns:p14="http://schemas.microsoft.com/office/powerpoint/2010/main" val="30602863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Cybercriminals are increasingly turning to bold tactics like phishing because they know organizations are slow to react. </a:t>
            </a:r>
          </a:p>
          <a:p>
            <a:endParaRPr lang="en-US" dirty="0"/>
          </a:p>
        </p:txBody>
      </p:sp>
    </p:spTree>
    <p:extLst>
      <p:ext uri="{BB962C8B-B14F-4D97-AF65-F5344CB8AC3E}">
        <p14:creationId xmlns:p14="http://schemas.microsoft.com/office/powerpoint/2010/main" val="4037991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US" dirty="0"/>
              <a:t>Not just breaches but also about responding to compliance requests  - which can be a much more punitive model about fines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Growing </a:t>
            </a:r>
            <a:r>
              <a:rPr lang="en-US" dirty="0">
                <a:solidFill>
                  <a:schemeClr val="bg1"/>
                </a:solidFill>
              </a:rPr>
              <a:t>Data Privacy Mandates are requiring direct visibility into the usage of your user’s information... A troublesome scenario for PeopleSoft customers</a:t>
            </a:r>
          </a:p>
          <a:p>
            <a:endParaRPr lang="en-US" dirty="0"/>
          </a:p>
          <a:p>
            <a:endParaRPr lang="en-US" dirty="0"/>
          </a:p>
          <a:p>
            <a:endParaRPr lang="en-US" dirty="0"/>
          </a:p>
          <a:p>
            <a:r>
              <a:rPr lang="en-US" sz="1200" b="1" dirty="0">
                <a:latin typeface="Roboto" panose="02000000000000000000" pitchFamily="2" charset="0"/>
              </a:rPr>
              <a:t>Article 30 – “Records of processing activities” </a:t>
            </a:r>
            <a:endParaRPr lang="en-US" sz="1200" b="1" dirty="0"/>
          </a:p>
          <a:p>
            <a:endParaRPr lang="en-US" sz="1200" dirty="0">
              <a:latin typeface="Roboto" panose="02000000000000000000" pitchFamily="2" charset="0"/>
            </a:endParaRPr>
          </a:p>
          <a:p>
            <a:r>
              <a:rPr lang="en-US" sz="1200" dirty="0">
                <a:latin typeface="Roboto" panose="02000000000000000000" pitchFamily="2" charset="0"/>
              </a:rPr>
              <a:t>GDPR requires organizations to maintain a detailed Record of Processing Activities. The article emphasizes on organizations’ ability to record, report on, and revisit user activity with specific details and context around personally identifiable information (PII). </a:t>
            </a:r>
            <a:endParaRPr lang="en-US" sz="1200" dirty="0"/>
          </a:p>
          <a:p>
            <a:endParaRPr lang="en-US" dirty="0"/>
          </a:p>
          <a:p>
            <a:endParaRPr lang="en-US" dirty="0"/>
          </a:p>
          <a:p>
            <a:endParaRPr lang="en-US" dirty="0"/>
          </a:p>
          <a:p>
            <a:r>
              <a:rPr lang="en-US" dirty="0"/>
              <a:t>Article 30 - </a:t>
            </a:r>
            <a:r>
              <a:rPr lang="en-US" dirty="0">
                <a:hlinkClick r:id="rId3"/>
              </a:rPr>
              <a:t>http://www.privacy-regulation.eu/en/article-30-records-of-processing-activities-GDPR.htm</a:t>
            </a:r>
            <a:endParaRPr lang="en-US" dirty="0"/>
          </a:p>
          <a:p>
            <a:r>
              <a:rPr lang="en-US" sz="1200" b="0" i="0" kern="1200" dirty="0">
                <a:solidFill>
                  <a:schemeClr val="tx1"/>
                </a:solidFill>
                <a:effectLst/>
                <a:latin typeface="+mj-lt"/>
                <a:ea typeface="+mj-ea"/>
                <a:cs typeface="+mj-cs"/>
                <a:sym typeface="Calibri"/>
              </a:rPr>
              <a:t>The </a:t>
            </a:r>
            <a:r>
              <a:rPr lang="en-US" sz="1200" b="0" i="0" u="none" strike="noStrike" kern="1200" dirty="0">
                <a:solidFill>
                  <a:schemeClr val="tx1"/>
                </a:solidFill>
                <a:effectLst/>
                <a:latin typeface="+mj-lt"/>
                <a:ea typeface="+mj-ea"/>
                <a:cs typeface="+mj-cs"/>
                <a:sym typeface="Calibri"/>
                <a:hlinkClick r:id="rId4"/>
              </a:rPr>
              <a:t>NYDFS</a:t>
            </a:r>
            <a:r>
              <a:rPr lang="en-US" sz="1200" b="0" i="0" kern="1200" dirty="0">
                <a:solidFill>
                  <a:schemeClr val="tx1"/>
                </a:solidFill>
                <a:effectLst/>
                <a:latin typeface="+mj-lt"/>
                <a:ea typeface="+mj-ea"/>
                <a:cs typeface="+mj-cs"/>
                <a:sym typeface="Calibri"/>
              </a:rPr>
              <a:t> cybersecurity regulations also require a 72-hour notification in the event of a cybersecurity event</a:t>
            </a:r>
          </a:p>
          <a:p>
            <a:endParaRPr lang="en-US" dirty="0"/>
          </a:p>
          <a:p>
            <a:endParaRPr lang="en-US" dirty="0"/>
          </a:p>
          <a:p>
            <a:r>
              <a:rPr lang="en-US" dirty="0"/>
              <a:t>Condense compliance slides – all boils down to visibility</a:t>
            </a:r>
          </a:p>
          <a:p>
            <a:endParaRPr lang="en-US" dirty="0"/>
          </a:p>
          <a:p>
            <a:endParaRPr lang="en-US" dirty="0"/>
          </a:p>
          <a:p>
            <a:endParaRPr lang="en-US" dirty="0"/>
          </a:p>
        </p:txBody>
      </p:sp>
    </p:spTree>
    <p:extLst>
      <p:ext uri="{BB962C8B-B14F-4D97-AF65-F5344CB8AC3E}">
        <p14:creationId xmlns:p14="http://schemas.microsoft.com/office/powerpoint/2010/main" val="1897435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US" dirty="0">
                <a:solidFill>
                  <a:schemeClr val="bg1"/>
                </a:solidFill>
              </a:rPr>
              <a:t>Requiring a complete forensics trail to gauge the notification threshold... </a:t>
            </a:r>
          </a:p>
          <a:p>
            <a:r>
              <a:rPr lang="en-US" dirty="0">
                <a:solidFill>
                  <a:schemeClr val="bg1"/>
                </a:solidFill>
              </a:rPr>
              <a:t>Requiring rapid incident response capabilities so you are left hanging... </a:t>
            </a:r>
          </a:p>
          <a:p>
            <a:endParaRPr lang="en-US" dirty="0">
              <a:solidFill>
                <a:schemeClr val="bg1"/>
              </a:solidFill>
            </a:endParaRPr>
          </a:p>
          <a:p>
            <a:endParaRPr lang="en-US" dirty="0">
              <a:solidFill>
                <a:schemeClr val="bg1"/>
              </a:solidFill>
            </a:endParaRPr>
          </a:p>
          <a:p>
            <a:r>
              <a:rPr lang="en-US" sz="1200" dirty="0">
                <a:solidFill>
                  <a:schemeClr val="bg1"/>
                </a:solidFill>
              </a:rPr>
              <a:t>Breach notification requirements demand a complete audit trail to address effectively</a:t>
            </a:r>
          </a:p>
          <a:p>
            <a:r>
              <a:rPr lang="en-US" sz="1200" dirty="0">
                <a:solidFill>
                  <a:schemeClr val="bg1"/>
                </a:solidFill>
              </a:rPr>
              <a:t>	Rapid incident response capabilities are required to meet deadlines</a:t>
            </a:r>
          </a:p>
          <a:p>
            <a:endParaRPr lang="en-US" dirty="0">
              <a:solidFill>
                <a:schemeClr val="bg1"/>
              </a:solidFill>
            </a:endParaRPr>
          </a:p>
          <a:p>
            <a:endParaRPr lang="en-US" dirty="0">
              <a:hlinkClick r:id="rId3"/>
            </a:endParaRPr>
          </a:p>
          <a:p>
            <a:r>
              <a:rPr lang="en-US" dirty="0">
                <a:hlinkClick r:id="rId3"/>
              </a:rPr>
              <a:t>https://info.digitalguardian.com/rs/768-OQW-145/images/the-definitive-guide-to-us-state-data-breach-laws.pdf</a:t>
            </a:r>
            <a:endParaRPr lang="en-US" dirty="0"/>
          </a:p>
          <a:p>
            <a:endParaRPr lang="en-US" dirty="0"/>
          </a:p>
          <a:p>
            <a:r>
              <a:rPr lang="en-US" dirty="0"/>
              <a:t>https://</a:t>
            </a:r>
            <a:r>
              <a:rPr lang="en-US" dirty="0" err="1"/>
              <a:t>www.dlapiperdataprotection.com</a:t>
            </a:r>
            <a:r>
              <a:rPr lang="en-US" dirty="0"/>
              <a:t>/system/modules/</a:t>
            </a:r>
            <a:r>
              <a:rPr lang="en-US" dirty="0" err="1"/>
              <a:t>za.co.heliosdesign.dla.lotw.data_protection</a:t>
            </a:r>
            <a:r>
              <a:rPr lang="en-US" dirty="0"/>
              <a:t>/functions/handbook.pdf?country-1=CA&amp;country-2=US</a:t>
            </a:r>
          </a:p>
          <a:p>
            <a:endParaRPr lang="en-US" dirty="0"/>
          </a:p>
          <a:p>
            <a:r>
              <a:rPr lang="en-US" dirty="0"/>
              <a:t>Familiar with their own states. </a:t>
            </a:r>
          </a:p>
          <a:p>
            <a:endParaRPr lang="en-US" dirty="0"/>
          </a:p>
          <a:p>
            <a:r>
              <a:rPr lang="en-US" dirty="0"/>
              <a:t>They don’t even know they have a breach.... </a:t>
            </a:r>
          </a:p>
          <a:p>
            <a:endParaRPr lang="en-US" dirty="0"/>
          </a:p>
        </p:txBody>
      </p:sp>
    </p:spTree>
    <p:extLst>
      <p:ext uri="{BB962C8B-B14F-4D97-AF65-F5344CB8AC3E}">
        <p14:creationId xmlns:p14="http://schemas.microsoft.com/office/powerpoint/2010/main" val="1798969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US" dirty="0"/>
              <a:t>ASP is aligned to an Adaptive Security Model, allowing customers to continuously monitor &amp; improve their security posture</a:t>
            </a:r>
          </a:p>
          <a:p>
            <a:pPr marL="171450" indent="-171450">
              <a:buFontTx/>
              <a:buChar char="-"/>
            </a:pPr>
            <a:r>
              <a:rPr lang="en-US" dirty="0"/>
              <a:t>Ability to dive into conversation here, or use </a:t>
            </a:r>
            <a:r>
              <a:rPr lang="en-US" dirty="0" err="1"/>
              <a:t>followup</a:t>
            </a:r>
            <a:r>
              <a:rPr lang="en-US" dirty="0"/>
              <a:t> slides for deeper information. </a:t>
            </a:r>
          </a:p>
          <a:p>
            <a:pPr marL="171450" indent="-171450">
              <a:buFontTx/>
              <a:buChar char="-"/>
            </a:pPr>
            <a:r>
              <a:rPr lang="en-US" dirty="0"/>
              <a:t>Target 30min disco call</a:t>
            </a:r>
          </a:p>
          <a:p>
            <a:endParaRPr lang="en-US" dirty="0"/>
          </a:p>
        </p:txBody>
      </p:sp>
    </p:spTree>
    <p:extLst>
      <p:ext uri="{BB962C8B-B14F-4D97-AF65-F5344CB8AC3E}">
        <p14:creationId xmlns:p14="http://schemas.microsoft.com/office/powerpoint/2010/main" val="32619736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US" dirty="0"/>
              <a:t>At the Platform/Module level, these are the features we offer -</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Consider less technical version</a:t>
            </a:r>
          </a:p>
          <a:p>
            <a:endParaRPr lang="en-US" dirty="0"/>
          </a:p>
          <a:p>
            <a:endParaRPr lang="en-US" dirty="0"/>
          </a:p>
        </p:txBody>
      </p:sp>
    </p:spTree>
    <p:extLst>
      <p:ext uri="{BB962C8B-B14F-4D97-AF65-F5344CB8AC3E}">
        <p14:creationId xmlns:p14="http://schemas.microsoft.com/office/powerpoint/2010/main" val="21676562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11" name="Title Text"/>
          <p:cNvSpPr>
            <a:spLocks noGrp="1"/>
          </p:cNvSpPr>
          <p:nvPr>
            <p:ph type="title"/>
          </p:nvPr>
        </p:nvSpPr>
        <p:spPr>
          <a:xfrm>
            <a:off x="914162" y="2130425"/>
            <a:ext cx="10360501" cy="1470026"/>
          </a:xfrm>
          <a:prstGeom prst="rect">
            <a:avLst/>
          </a:prstGeom>
        </p:spPr>
        <p:txBody>
          <a:bodyPr/>
          <a:lstStyle/>
          <a:p>
            <a:r>
              <a:t>Title Text</a:t>
            </a:r>
          </a:p>
        </p:txBody>
      </p:sp>
      <p:sp>
        <p:nvSpPr>
          <p:cNvPr id="12" name="Body Level One…"/>
          <p:cNvSpPr>
            <a:spLocks noGrp="1"/>
          </p:cNvSpPr>
          <p:nvPr>
            <p:ph type="body" sz="quarter" idx="1"/>
          </p:nvPr>
        </p:nvSpPr>
        <p:spPr>
          <a:xfrm>
            <a:off x="1828324" y="3886200"/>
            <a:ext cx="8532178" cy="175260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a:spLocks noGrp="1"/>
          </p:cNvSpPr>
          <p:nvPr>
            <p:ph type="sldNum" sz="quarter" idx="2"/>
          </p:nvPr>
        </p:nvSpPr>
        <p:spPr>
          <a:prstGeom prst="rect">
            <a:avLst/>
          </a:prstGeom>
        </p:spPr>
        <p:txBody>
          <a:bodyPr/>
          <a:lstStyle/>
          <a:p>
            <a:fld id="{86CB4B4D-7CA3-9044-876B-883B54F8677D}" type="slidenum">
              <a:t>‹#›</a:t>
            </a:fld>
            <a:endParaRPr/>
          </a:p>
        </p:txBody>
      </p:sp>
      <p:sp>
        <p:nvSpPr>
          <p:cNvPr id="6" name="Rectangle 3">
            <a:extLst>
              <a:ext uri="{FF2B5EF4-FFF2-40B4-BE49-F238E27FC236}">
                <a16:creationId xmlns:a16="http://schemas.microsoft.com/office/drawing/2014/main" id="{2F0998FE-A20D-0240-85DB-F501C1583220}"/>
              </a:ext>
            </a:extLst>
          </p:cNvPr>
          <p:cNvSpPr/>
          <p:nvPr userDrawn="1"/>
        </p:nvSpPr>
        <p:spPr>
          <a:xfrm>
            <a:off x="0" y="2116654"/>
            <a:ext cx="12188825" cy="4741346"/>
          </a:xfrm>
          <a:prstGeom prst="rect">
            <a:avLst/>
          </a:prstGeom>
          <a:solidFill>
            <a:srgbClr val="F2F2F2"/>
          </a:solidFill>
          <a:ln w="12700">
            <a:miter lim="400000"/>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7" name="Rectangle 5">
            <a:extLst>
              <a:ext uri="{FF2B5EF4-FFF2-40B4-BE49-F238E27FC236}">
                <a16:creationId xmlns:a16="http://schemas.microsoft.com/office/drawing/2014/main" id="{DD04F599-DFAA-DF46-A2EC-B39EEF811DC4}"/>
              </a:ext>
            </a:extLst>
          </p:cNvPr>
          <p:cNvSpPr/>
          <p:nvPr userDrawn="1"/>
        </p:nvSpPr>
        <p:spPr>
          <a:xfrm>
            <a:off x="0" y="1984962"/>
            <a:ext cx="12188826" cy="131693"/>
          </a:xfrm>
          <a:prstGeom prst="rect">
            <a:avLst/>
          </a:prstGeom>
          <a:solidFill>
            <a:srgbClr val="2B99D5"/>
          </a:solidFill>
          <a:ln w="12700">
            <a:miter lim="400000"/>
          </a:ln>
        </p:spPr>
        <p:txBody>
          <a:bodyPr lIns="45719" rIns="45719" anchor="ctr"/>
          <a:lstStyle/>
          <a:p>
            <a:pPr algn="ctr">
              <a:defRPr>
                <a:solidFill>
                  <a:srgbClr val="FFFFFF"/>
                </a:solidFill>
              </a:defRPr>
            </a:pPr>
            <a:endParaRPr/>
          </a:p>
        </p:txBody>
      </p:sp>
      <p:sp>
        <p:nvSpPr>
          <p:cNvPr id="8" name="Title 1">
            <a:extLst>
              <a:ext uri="{FF2B5EF4-FFF2-40B4-BE49-F238E27FC236}">
                <a16:creationId xmlns:a16="http://schemas.microsoft.com/office/drawing/2014/main" id="{C1AC76B2-39A6-BD47-AFA5-63B2889CF36C}"/>
              </a:ext>
            </a:extLst>
          </p:cNvPr>
          <p:cNvSpPr txBox="1">
            <a:spLocks/>
          </p:cNvSpPr>
          <p:nvPr userDrawn="1"/>
        </p:nvSpPr>
        <p:spPr>
          <a:xfrm>
            <a:off x="3068520" y="2897483"/>
            <a:ext cx="6724876" cy="1470026"/>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normAutofit/>
          </a:bodyPr>
          <a:lstStyle>
            <a:lvl1pPr marL="0" marR="0" indent="0" algn="l" defTabSz="457200" rtl="0" latinLnBrk="0">
              <a:lnSpc>
                <a:spcPts val="4200"/>
              </a:lnSpc>
              <a:spcBef>
                <a:spcPts val="0"/>
              </a:spcBef>
              <a:spcAft>
                <a:spcPts val="0"/>
              </a:spcAft>
              <a:buClrTx/>
              <a:buSzTx/>
              <a:buFontTx/>
              <a:buNone/>
              <a:tabLst/>
              <a:defRPr sz="4000" b="0" i="0" u="none" strike="noStrike" cap="all" spc="0" baseline="0">
                <a:ln>
                  <a:noFill/>
                </a:ln>
                <a:solidFill>
                  <a:srgbClr val="36A7E1"/>
                </a:solidFill>
                <a:uFillTx/>
                <a:latin typeface="Verdana"/>
                <a:ea typeface="Verdana"/>
                <a:cs typeface="Verdana"/>
                <a:sym typeface="Verdana"/>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hangingPunct="1"/>
            <a:r>
              <a:rPr lang="en-US"/>
              <a:t>Company overview</a:t>
            </a:r>
          </a:p>
        </p:txBody>
      </p:sp>
      <p:sp>
        <p:nvSpPr>
          <p:cNvPr id="9" name="Subtitle 2">
            <a:extLst>
              <a:ext uri="{FF2B5EF4-FFF2-40B4-BE49-F238E27FC236}">
                <a16:creationId xmlns:a16="http://schemas.microsoft.com/office/drawing/2014/main" id="{FE6E5F00-0ED8-6345-B13C-2A0874C99908}"/>
              </a:ext>
            </a:extLst>
          </p:cNvPr>
          <p:cNvSpPr>
            <a:spLocks noGrp="1"/>
          </p:cNvSpPr>
          <p:nvPr>
            <p:ph type="subTitle" sz="quarter" idx="10"/>
          </p:nvPr>
        </p:nvSpPr>
        <p:spPr>
          <a:xfrm>
            <a:off x="3068520" y="4353409"/>
            <a:ext cx="5473654" cy="703446"/>
          </a:xfrm>
          <a:prstGeom prst="rect">
            <a:avLst/>
          </a:prstGeom>
        </p:spPr>
        <p:txBody>
          <a:bodyPr/>
          <a:lstStyle>
            <a:lvl1pPr algn="l">
              <a:spcBef>
                <a:spcPts val="500"/>
              </a:spcBef>
              <a:defRPr sz="2400">
                <a:solidFill>
                  <a:srgbClr val="808080"/>
                </a:solidFill>
                <a:latin typeface="Arial"/>
                <a:ea typeface="Arial"/>
                <a:cs typeface="Arial"/>
                <a:sym typeface="Arial"/>
              </a:defRPr>
            </a:lvl1pPr>
          </a:lstStyle>
          <a:p>
            <a:r>
              <a:t>Subtitle for presentation goes here</a:t>
            </a:r>
          </a:p>
        </p:txBody>
      </p:sp>
      <p:sp>
        <p:nvSpPr>
          <p:cNvPr id="10" name="Subtitle 2">
            <a:extLst>
              <a:ext uri="{FF2B5EF4-FFF2-40B4-BE49-F238E27FC236}">
                <a16:creationId xmlns:a16="http://schemas.microsoft.com/office/drawing/2014/main" id="{42ECA1C6-1EDD-6245-B4A7-D1FE46864175}"/>
              </a:ext>
            </a:extLst>
          </p:cNvPr>
          <p:cNvSpPr/>
          <p:nvPr userDrawn="1"/>
        </p:nvSpPr>
        <p:spPr>
          <a:xfrm>
            <a:off x="3068520" y="5379289"/>
            <a:ext cx="2169681" cy="314582"/>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normAutofit/>
          </a:bodyPr>
          <a:lstStyle>
            <a:lvl1pPr defTabSz="457200">
              <a:spcBef>
                <a:spcPts val="300"/>
              </a:spcBef>
              <a:defRPr sz="1400">
                <a:solidFill>
                  <a:srgbClr val="7F7F7F"/>
                </a:solidFill>
                <a:latin typeface="Tahoma"/>
                <a:ea typeface="Tahoma"/>
                <a:cs typeface="Tahoma"/>
                <a:sym typeface="Tahoma"/>
              </a:defRPr>
            </a:lvl1pPr>
          </a:lstStyle>
          <a:p>
            <a:r>
              <a:rPr lang="en-US"/>
              <a:t>August</a:t>
            </a:r>
            <a:r>
              <a:t> </a:t>
            </a:r>
            <a:r>
              <a:rPr lang="en-US"/>
              <a:t>3</a:t>
            </a:r>
            <a:r>
              <a:t>1, 2018</a:t>
            </a:r>
          </a:p>
        </p:txBody>
      </p:sp>
      <p:sp>
        <p:nvSpPr>
          <p:cNvPr id="14" name="Straight Connector 22">
            <a:extLst>
              <a:ext uri="{FF2B5EF4-FFF2-40B4-BE49-F238E27FC236}">
                <a16:creationId xmlns:a16="http://schemas.microsoft.com/office/drawing/2014/main" id="{C974F1C6-DD68-F847-833F-E434167DAF56}"/>
              </a:ext>
            </a:extLst>
          </p:cNvPr>
          <p:cNvSpPr/>
          <p:nvPr userDrawn="1"/>
        </p:nvSpPr>
        <p:spPr>
          <a:xfrm flipH="1">
            <a:off x="2747042" y="3123261"/>
            <a:ext cx="1" cy="2586690"/>
          </a:xfrm>
          <a:prstGeom prst="line">
            <a:avLst/>
          </a:prstGeom>
          <a:ln w="12700">
            <a:solidFill>
              <a:srgbClr val="2B99D5"/>
            </a:solidFill>
          </a:ln>
        </p:spPr>
        <p:txBody>
          <a:bodyPr lIns="45719" rIns="45719"/>
          <a:lstStyle/>
          <a:p>
            <a:endParaRPr/>
          </a:p>
        </p:txBody>
      </p:sp>
      <p:sp>
        <p:nvSpPr>
          <p:cNvPr id="3" name="Rectangle 2">
            <a:extLst>
              <a:ext uri="{FF2B5EF4-FFF2-40B4-BE49-F238E27FC236}">
                <a16:creationId xmlns:a16="http://schemas.microsoft.com/office/drawing/2014/main" id="{830BA423-0B83-B34C-875D-4B0B918D2E41}"/>
              </a:ext>
            </a:extLst>
          </p:cNvPr>
          <p:cNvSpPr/>
          <p:nvPr userDrawn="1"/>
        </p:nvSpPr>
        <p:spPr>
          <a:xfrm>
            <a:off x="0" y="-57767"/>
            <a:ext cx="12179300" cy="1984962"/>
          </a:xfrm>
          <a:prstGeom prst="rect">
            <a:avLst/>
          </a:prstGeom>
          <a:solidFill>
            <a:schemeClr val="bg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pic>
        <p:nvPicPr>
          <p:cNvPr id="15" name="Picture 8" descr="Picture 8">
            <a:extLst>
              <a:ext uri="{FF2B5EF4-FFF2-40B4-BE49-F238E27FC236}">
                <a16:creationId xmlns:a16="http://schemas.microsoft.com/office/drawing/2014/main" id="{B86D582F-EA9F-C545-9328-334D2A0E8A38}"/>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a:fillRect/>
          </a:stretch>
        </p:blipFill>
        <p:spPr>
          <a:xfrm>
            <a:off x="6429311" y="537024"/>
            <a:ext cx="5506931" cy="949355"/>
          </a:xfrm>
          <a:prstGeom prst="rect">
            <a:avLst/>
          </a:prstGeom>
          <a:ln w="12700">
            <a:miter lim="400000"/>
          </a:ln>
        </p:spPr>
      </p:pic>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a:t>Click to edit Master title style</a:t>
            </a:r>
            <a:endParaRPr/>
          </a:p>
        </p:txBody>
      </p:sp>
      <p:sp>
        <p:nvSpPr>
          <p:cNvPr id="7" name="Text Placeholder 12"/>
          <p:cNvSpPr>
            <a:spLocks noGrp="1"/>
          </p:cNvSpPr>
          <p:nvPr>
            <p:ph type="body" sz="quarter" idx="13" hasCustomPrompt="1"/>
          </p:nvPr>
        </p:nvSpPr>
        <p:spPr>
          <a:xfrm>
            <a:off x="531398" y="1373741"/>
            <a:ext cx="11116506" cy="343299"/>
          </a:xfrm>
        </p:spPr>
        <p:txBody>
          <a:bodyPr>
            <a:noAutofit/>
          </a:bodyPr>
          <a:lstStyle>
            <a:lvl1pPr marL="1586" indent="0">
              <a:spcBef>
                <a:spcPts val="0"/>
              </a:spcBef>
              <a:buFontTx/>
              <a:buNone/>
              <a:defRPr sz="2397" b="1" baseline="0"/>
            </a:lvl1pPr>
            <a:lvl2pPr marL="1586" indent="0">
              <a:buFontTx/>
              <a:buNone/>
              <a:defRPr sz="2397"/>
            </a:lvl2pPr>
            <a:lvl3pPr marL="1586" indent="0">
              <a:buFontTx/>
              <a:buNone/>
              <a:defRPr sz="2397"/>
            </a:lvl3pPr>
            <a:lvl4pPr marL="1586" indent="0">
              <a:buFontTx/>
              <a:buNone/>
              <a:defRPr sz="2397"/>
            </a:lvl4pPr>
            <a:lvl5pPr marL="1586" indent="0">
              <a:buFontTx/>
              <a:buNone/>
              <a:defRPr sz="2397"/>
            </a:lvl5pPr>
            <a:lvl6pPr marL="1586" indent="0">
              <a:buFontTx/>
              <a:buNone/>
              <a:defRPr sz="2397"/>
            </a:lvl6pPr>
            <a:lvl7pPr marL="1586" indent="0">
              <a:buFontTx/>
              <a:buNone/>
              <a:defRPr sz="2397"/>
            </a:lvl7pPr>
            <a:lvl8pPr marL="1586" indent="0">
              <a:buFontTx/>
              <a:buNone/>
              <a:defRPr sz="2397"/>
            </a:lvl8pPr>
            <a:lvl9pPr marL="1586" indent="0">
              <a:buFontTx/>
              <a:buNone/>
              <a:defRPr sz="2397"/>
            </a:lvl9pPr>
          </a:lstStyle>
          <a:p>
            <a:pPr lvl="0"/>
            <a:r>
              <a:t>Click to add subtitle</a:t>
            </a:r>
          </a:p>
        </p:txBody>
      </p:sp>
      <p:sp>
        <p:nvSpPr>
          <p:cNvPr id="3" name="Content Placeholder 2"/>
          <p:cNvSpPr>
            <a:spLocks noGrp="1"/>
          </p:cNvSpPr>
          <p:nvPr>
            <p:ph idx="1"/>
          </p:nvPr>
        </p:nvSpPr>
        <p:spPr>
          <a:xfrm>
            <a:off x="530737" y="1981200"/>
            <a:ext cx="11117827" cy="3962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a:p>
        </p:txBody>
      </p:sp>
    </p:spTree>
    <p:extLst>
      <p:ext uri="{BB962C8B-B14F-4D97-AF65-F5344CB8AC3E}">
        <p14:creationId xmlns:p14="http://schemas.microsoft.com/office/powerpoint/2010/main" val="1266860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11" name="Title Text"/>
          <p:cNvSpPr>
            <a:spLocks noGrp="1"/>
          </p:cNvSpPr>
          <p:nvPr>
            <p:ph type="title"/>
          </p:nvPr>
        </p:nvSpPr>
        <p:spPr>
          <a:xfrm>
            <a:off x="914162" y="2130425"/>
            <a:ext cx="10360501" cy="1470026"/>
          </a:xfrm>
          <a:prstGeom prst="rect">
            <a:avLst/>
          </a:prstGeom>
        </p:spPr>
        <p:txBody>
          <a:bodyPr/>
          <a:lstStyle/>
          <a:p>
            <a:r>
              <a:t>Title Text</a:t>
            </a:r>
          </a:p>
        </p:txBody>
      </p:sp>
      <p:sp>
        <p:nvSpPr>
          <p:cNvPr id="12" name="Body Level One…"/>
          <p:cNvSpPr>
            <a:spLocks noGrp="1"/>
          </p:cNvSpPr>
          <p:nvPr>
            <p:ph type="body" sz="quarter" idx="1"/>
          </p:nvPr>
        </p:nvSpPr>
        <p:spPr>
          <a:xfrm>
            <a:off x="1828324" y="3886200"/>
            <a:ext cx="8532178"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58053396"/>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2A65-F3B9-0A4B-BBCE-533747557448}"/>
              </a:ext>
            </a:extLst>
          </p:cNvPr>
          <p:cNvSpPr>
            <a:spLocks noGrp="1"/>
          </p:cNvSpPr>
          <p:nvPr>
            <p:ph type="ctrTitle"/>
          </p:nvPr>
        </p:nvSpPr>
        <p:spPr>
          <a:xfrm>
            <a:off x="1522413" y="1122363"/>
            <a:ext cx="9134475" cy="2387600"/>
          </a:xfrm>
        </p:spPr>
        <p:txBody>
          <a:bodyPr anchor="b"/>
          <a:lstStyle>
            <a:lvl1pPr algn="ctr">
              <a:defRPr sz="5994"/>
            </a:lvl1pPr>
          </a:lstStyle>
          <a:p>
            <a:r>
              <a:rPr lang="en-US"/>
              <a:t>Click to edit Master title style</a:t>
            </a:r>
          </a:p>
        </p:txBody>
      </p:sp>
      <p:sp>
        <p:nvSpPr>
          <p:cNvPr id="3" name="Subtitle 2">
            <a:extLst>
              <a:ext uri="{FF2B5EF4-FFF2-40B4-BE49-F238E27FC236}">
                <a16:creationId xmlns:a16="http://schemas.microsoft.com/office/drawing/2014/main" id="{68146EF9-9D13-C54D-9041-78E82E955750}"/>
              </a:ext>
            </a:extLst>
          </p:cNvPr>
          <p:cNvSpPr>
            <a:spLocks noGrp="1"/>
          </p:cNvSpPr>
          <p:nvPr>
            <p:ph type="subTitle" idx="1"/>
          </p:nvPr>
        </p:nvSpPr>
        <p:spPr>
          <a:xfrm>
            <a:off x="1522413" y="3602038"/>
            <a:ext cx="9134475" cy="1655762"/>
          </a:xfrm>
        </p:spPr>
        <p:txBody>
          <a:bodyPr/>
          <a:lstStyle>
            <a:lvl1pPr marL="0" indent="0" algn="ctr">
              <a:buNone/>
              <a:defRPr sz="2398"/>
            </a:lvl1pPr>
            <a:lvl2pPr marL="456743" indent="0" algn="ctr">
              <a:buNone/>
              <a:defRPr sz="1998"/>
            </a:lvl2pPr>
            <a:lvl3pPr marL="913486" indent="0" algn="ctr">
              <a:buNone/>
              <a:defRPr sz="1798"/>
            </a:lvl3pPr>
            <a:lvl4pPr marL="1370228" indent="0" algn="ctr">
              <a:buNone/>
              <a:defRPr sz="1598"/>
            </a:lvl4pPr>
            <a:lvl5pPr marL="1826971" indent="0" algn="ctr">
              <a:buNone/>
              <a:defRPr sz="1598"/>
            </a:lvl5pPr>
            <a:lvl6pPr marL="2283714" indent="0" algn="ctr">
              <a:buNone/>
              <a:defRPr sz="1598"/>
            </a:lvl6pPr>
            <a:lvl7pPr marL="2740457" indent="0" algn="ctr">
              <a:buNone/>
              <a:defRPr sz="1598"/>
            </a:lvl7pPr>
            <a:lvl8pPr marL="3197200" indent="0" algn="ctr">
              <a:buNone/>
              <a:defRPr sz="1598"/>
            </a:lvl8pPr>
            <a:lvl9pPr marL="3653942" indent="0" algn="ctr">
              <a:buNone/>
              <a:defRPr sz="1598"/>
            </a:lvl9pPr>
          </a:lstStyle>
          <a:p>
            <a:r>
              <a:rPr lang="en-US"/>
              <a:t>Click to edit Master subtitle style</a:t>
            </a:r>
          </a:p>
        </p:txBody>
      </p:sp>
      <p:sp>
        <p:nvSpPr>
          <p:cNvPr id="4" name="Date Placeholder 3">
            <a:extLst>
              <a:ext uri="{FF2B5EF4-FFF2-40B4-BE49-F238E27FC236}">
                <a16:creationId xmlns:a16="http://schemas.microsoft.com/office/drawing/2014/main" id="{42713C5C-34FC-ED4A-9D96-A1F836F29540}"/>
              </a:ext>
            </a:extLst>
          </p:cNvPr>
          <p:cNvSpPr>
            <a:spLocks noGrp="1"/>
          </p:cNvSpPr>
          <p:nvPr>
            <p:ph type="dt" sz="half" idx="10"/>
          </p:nvPr>
        </p:nvSpPr>
        <p:spPr/>
        <p:txBody>
          <a:bodyPr/>
          <a:lstStyle/>
          <a:p>
            <a:fld id="{45218E0A-EE53-9A48-A213-5477DBAA3CDF}" type="datetimeFigureOut">
              <a:rPr lang="en-US" smtClean="0"/>
              <a:t>7/10/19</a:t>
            </a:fld>
            <a:endParaRPr lang="en-US"/>
          </a:p>
        </p:txBody>
      </p:sp>
      <p:sp>
        <p:nvSpPr>
          <p:cNvPr id="5" name="Footer Placeholder 4">
            <a:extLst>
              <a:ext uri="{FF2B5EF4-FFF2-40B4-BE49-F238E27FC236}">
                <a16:creationId xmlns:a16="http://schemas.microsoft.com/office/drawing/2014/main" id="{A5BAF608-D47C-7D40-8187-714C5C1B73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4A8E53-44C9-CD4E-A024-E0C9B5F3D5AC}"/>
              </a:ext>
            </a:extLst>
          </p:cNvPr>
          <p:cNvSpPr>
            <a:spLocks noGrp="1"/>
          </p:cNvSpPr>
          <p:nvPr>
            <p:ph type="sldNum" sz="quarter" idx="12"/>
          </p:nvPr>
        </p:nvSpPr>
        <p:spPr/>
        <p:txBody>
          <a:bodyPr/>
          <a:lstStyle/>
          <a:p>
            <a:fld id="{61EE6CDB-8813-534F-A0D6-89E0BE3296BA}" type="slidenum">
              <a:rPr lang="en-US" smtClean="0"/>
              <a:t>‹#›</a:t>
            </a:fld>
            <a:endParaRPr lang="en-US"/>
          </a:p>
        </p:txBody>
      </p:sp>
    </p:spTree>
    <p:extLst>
      <p:ext uri="{BB962C8B-B14F-4D97-AF65-F5344CB8AC3E}">
        <p14:creationId xmlns:p14="http://schemas.microsoft.com/office/powerpoint/2010/main" val="42196925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C4BAA-8689-E644-97EF-5797756042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FD021A-38CA-2B43-9D11-715BAE4F8C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C956A5-4EF8-BF44-BA75-158065BBC5AF}"/>
              </a:ext>
            </a:extLst>
          </p:cNvPr>
          <p:cNvSpPr>
            <a:spLocks noGrp="1"/>
          </p:cNvSpPr>
          <p:nvPr>
            <p:ph type="dt" sz="half" idx="10"/>
          </p:nvPr>
        </p:nvSpPr>
        <p:spPr/>
        <p:txBody>
          <a:bodyPr/>
          <a:lstStyle/>
          <a:p>
            <a:fld id="{45218E0A-EE53-9A48-A213-5477DBAA3CDF}" type="datetimeFigureOut">
              <a:rPr lang="en-US" smtClean="0"/>
              <a:t>7/10/19</a:t>
            </a:fld>
            <a:endParaRPr lang="en-US"/>
          </a:p>
        </p:txBody>
      </p:sp>
      <p:sp>
        <p:nvSpPr>
          <p:cNvPr id="5" name="Footer Placeholder 4">
            <a:extLst>
              <a:ext uri="{FF2B5EF4-FFF2-40B4-BE49-F238E27FC236}">
                <a16:creationId xmlns:a16="http://schemas.microsoft.com/office/drawing/2014/main" id="{BD3B42CB-3A42-8B41-8DC9-47EA3173B0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7ACE48-30B8-874A-9137-98491D3040E3}"/>
              </a:ext>
            </a:extLst>
          </p:cNvPr>
          <p:cNvSpPr>
            <a:spLocks noGrp="1"/>
          </p:cNvSpPr>
          <p:nvPr>
            <p:ph type="sldNum" sz="quarter" idx="12"/>
          </p:nvPr>
        </p:nvSpPr>
        <p:spPr/>
        <p:txBody>
          <a:bodyPr/>
          <a:lstStyle/>
          <a:p>
            <a:fld id="{61EE6CDB-8813-534F-A0D6-89E0BE3296BA}" type="slidenum">
              <a:rPr lang="en-US" smtClean="0"/>
              <a:t>‹#›</a:t>
            </a:fld>
            <a:endParaRPr lang="en-US"/>
          </a:p>
        </p:txBody>
      </p:sp>
    </p:spTree>
    <p:extLst>
      <p:ext uri="{BB962C8B-B14F-4D97-AF65-F5344CB8AC3E}">
        <p14:creationId xmlns:p14="http://schemas.microsoft.com/office/powerpoint/2010/main" val="41344305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C6CD7-B83B-CE4D-BAF8-680980C6A00A}"/>
              </a:ext>
            </a:extLst>
          </p:cNvPr>
          <p:cNvSpPr>
            <a:spLocks noGrp="1"/>
          </p:cNvSpPr>
          <p:nvPr>
            <p:ph type="title"/>
          </p:nvPr>
        </p:nvSpPr>
        <p:spPr>
          <a:xfrm>
            <a:off x="830984" y="1709739"/>
            <a:ext cx="10504646" cy="2852737"/>
          </a:xfrm>
        </p:spPr>
        <p:txBody>
          <a:bodyPr anchor="b"/>
          <a:lstStyle>
            <a:lvl1pPr>
              <a:defRPr sz="5994"/>
            </a:lvl1pPr>
          </a:lstStyle>
          <a:p>
            <a:r>
              <a:rPr lang="en-US"/>
              <a:t>Click to edit Master title style</a:t>
            </a:r>
          </a:p>
        </p:txBody>
      </p:sp>
      <p:sp>
        <p:nvSpPr>
          <p:cNvPr id="3" name="Text Placeholder 2">
            <a:extLst>
              <a:ext uri="{FF2B5EF4-FFF2-40B4-BE49-F238E27FC236}">
                <a16:creationId xmlns:a16="http://schemas.microsoft.com/office/drawing/2014/main" id="{A38BE534-F598-F544-8070-02B08BD72B95}"/>
              </a:ext>
            </a:extLst>
          </p:cNvPr>
          <p:cNvSpPr>
            <a:spLocks noGrp="1"/>
          </p:cNvSpPr>
          <p:nvPr>
            <p:ph type="body" idx="1"/>
          </p:nvPr>
        </p:nvSpPr>
        <p:spPr>
          <a:xfrm>
            <a:off x="830984" y="4589464"/>
            <a:ext cx="10504646" cy="1500187"/>
          </a:xfrm>
        </p:spPr>
        <p:txBody>
          <a:bodyPr/>
          <a:lstStyle>
            <a:lvl1pPr marL="0" indent="0">
              <a:buNone/>
              <a:defRPr sz="2398">
                <a:solidFill>
                  <a:schemeClr val="tx1">
                    <a:tint val="75000"/>
                  </a:schemeClr>
                </a:solidFill>
              </a:defRPr>
            </a:lvl1pPr>
            <a:lvl2pPr marL="456743" indent="0">
              <a:buNone/>
              <a:defRPr sz="1998">
                <a:solidFill>
                  <a:schemeClr val="tx1">
                    <a:tint val="75000"/>
                  </a:schemeClr>
                </a:solidFill>
              </a:defRPr>
            </a:lvl2pPr>
            <a:lvl3pPr marL="913486" indent="0">
              <a:buNone/>
              <a:defRPr sz="1798">
                <a:solidFill>
                  <a:schemeClr val="tx1">
                    <a:tint val="75000"/>
                  </a:schemeClr>
                </a:solidFill>
              </a:defRPr>
            </a:lvl3pPr>
            <a:lvl4pPr marL="1370228" indent="0">
              <a:buNone/>
              <a:defRPr sz="1598">
                <a:solidFill>
                  <a:schemeClr val="tx1">
                    <a:tint val="75000"/>
                  </a:schemeClr>
                </a:solidFill>
              </a:defRPr>
            </a:lvl4pPr>
            <a:lvl5pPr marL="1826971" indent="0">
              <a:buNone/>
              <a:defRPr sz="1598">
                <a:solidFill>
                  <a:schemeClr val="tx1">
                    <a:tint val="75000"/>
                  </a:schemeClr>
                </a:solidFill>
              </a:defRPr>
            </a:lvl5pPr>
            <a:lvl6pPr marL="2283714" indent="0">
              <a:buNone/>
              <a:defRPr sz="1598">
                <a:solidFill>
                  <a:schemeClr val="tx1">
                    <a:tint val="75000"/>
                  </a:schemeClr>
                </a:solidFill>
              </a:defRPr>
            </a:lvl6pPr>
            <a:lvl7pPr marL="2740457" indent="0">
              <a:buNone/>
              <a:defRPr sz="1598">
                <a:solidFill>
                  <a:schemeClr val="tx1">
                    <a:tint val="75000"/>
                  </a:schemeClr>
                </a:solidFill>
              </a:defRPr>
            </a:lvl7pPr>
            <a:lvl8pPr marL="3197200" indent="0">
              <a:buNone/>
              <a:defRPr sz="1598">
                <a:solidFill>
                  <a:schemeClr val="tx1">
                    <a:tint val="75000"/>
                  </a:schemeClr>
                </a:solidFill>
              </a:defRPr>
            </a:lvl8pPr>
            <a:lvl9pPr marL="3653942" indent="0">
              <a:buNone/>
              <a:defRPr sz="1598">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8538089-6BDB-FE47-AF86-A51B42DD5E5C}"/>
              </a:ext>
            </a:extLst>
          </p:cNvPr>
          <p:cNvSpPr>
            <a:spLocks noGrp="1"/>
          </p:cNvSpPr>
          <p:nvPr>
            <p:ph type="dt" sz="half" idx="10"/>
          </p:nvPr>
        </p:nvSpPr>
        <p:spPr/>
        <p:txBody>
          <a:bodyPr/>
          <a:lstStyle/>
          <a:p>
            <a:fld id="{45218E0A-EE53-9A48-A213-5477DBAA3CDF}" type="datetimeFigureOut">
              <a:rPr lang="en-US" smtClean="0"/>
              <a:t>7/10/19</a:t>
            </a:fld>
            <a:endParaRPr lang="en-US"/>
          </a:p>
        </p:txBody>
      </p:sp>
      <p:sp>
        <p:nvSpPr>
          <p:cNvPr id="5" name="Footer Placeholder 4">
            <a:extLst>
              <a:ext uri="{FF2B5EF4-FFF2-40B4-BE49-F238E27FC236}">
                <a16:creationId xmlns:a16="http://schemas.microsoft.com/office/drawing/2014/main" id="{B7D31309-9C16-1346-853B-A9074CA6B2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1B1CFA-58F6-D542-9A37-5EDE05169AD0}"/>
              </a:ext>
            </a:extLst>
          </p:cNvPr>
          <p:cNvSpPr>
            <a:spLocks noGrp="1"/>
          </p:cNvSpPr>
          <p:nvPr>
            <p:ph type="sldNum" sz="quarter" idx="12"/>
          </p:nvPr>
        </p:nvSpPr>
        <p:spPr/>
        <p:txBody>
          <a:bodyPr/>
          <a:lstStyle/>
          <a:p>
            <a:fld id="{61EE6CDB-8813-534F-A0D6-89E0BE3296BA}" type="slidenum">
              <a:rPr lang="en-US" smtClean="0"/>
              <a:t>‹#›</a:t>
            </a:fld>
            <a:endParaRPr lang="en-US"/>
          </a:p>
        </p:txBody>
      </p:sp>
    </p:spTree>
    <p:extLst>
      <p:ext uri="{BB962C8B-B14F-4D97-AF65-F5344CB8AC3E}">
        <p14:creationId xmlns:p14="http://schemas.microsoft.com/office/powerpoint/2010/main" val="3153124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A4D2A-A339-3244-BEBB-F369637C5E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ABCB24-8EE0-2C44-BD38-CE8DBB10F01E}"/>
              </a:ext>
            </a:extLst>
          </p:cNvPr>
          <p:cNvSpPr>
            <a:spLocks noGrp="1"/>
          </p:cNvSpPr>
          <p:nvPr>
            <p:ph sz="half" idx="1"/>
          </p:nvPr>
        </p:nvSpPr>
        <p:spPr>
          <a:xfrm>
            <a:off x="837327" y="1825625"/>
            <a:ext cx="517620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D5B049-4667-BF48-B5B0-E9DBA75B8A11}"/>
              </a:ext>
            </a:extLst>
          </p:cNvPr>
          <p:cNvSpPr>
            <a:spLocks noGrp="1"/>
          </p:cNvSpPr>
          <p:nvPr>
            <p:ph sz="half" idx="2"/>
          </p:nvPr>
        </p:nvSpPr>
        <p:spPr>
          <a:xfrm>
            <a:off x="6165770" y="1825625"/>
            <a:ext cx="517620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E8975D-8A79-3142-B1A8-A257434BAB4F}"/>
              </a:ext>
            </a:extLst>
          </p:cNvPr>
          <p:cNvSpPr>
            <a:spLocks noGrp="1"/>
          </p:cNvSpPr>
          <p:nvPr>
            <p:ph type="dt" sz="half" idx="10"/>
          </p:nvPr>
        </p:nvSpPr>
        <p:spPr/>
        <p:txBody>
          <a:bodyPr/>
          <a:lstStyle/>
          <a:p>
            <a:fld id="{45218E0A-EE53-9A48-A213-5477DBAA3CDF}" type="datetimeFigureOut">
              <a:rPr lang="en-US" smtClean="0"/>
              <a:t>7/10/19</a:t>
            </a:fld>
            <a:endParaRPr lang="en-US"/>
          </a:p>
        </p:txBody>
      </p:sp>
      <p:sp>
        <p:nvSpPr>
          <p:cNvPr id="6" name="Footer Placeholder 5">
            <a:extLst>
              <a:ext uri="{FF2B5EF4-FFF2-40B4-BE49-F238E27FC236}">
                <a16:creationId xmlns:a16="http://schemas.microsoft.com/office/drawing/2014/main" id="{2C0E787D-5850-1C42-8086-BA8E3EFDBC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3E7D51-66A6-974F-B8C1-5309C25164EC}"/>
              </a:ext>
            </a:extLst>
          </p:cNvPr>
          <p:cNvSpPr>
            <a:spLocks noGrp="1"/>
          </p:cNvSpPr>
          <p:nvPr>
            <p:ph type="sldNum" sz="quarter" idx="12"/>
          </p:nvPr>
        </p:nvSpPr>
        <p:spPr/>
        <p:txBody>
          <a:bodyPr/>
          <a:lstStyle/>
          <a:p>
            <a:fld id="{61EE6CDB-8813-534F-A0D6-89E0BE3296BA}" type="slidenum">
              <a:rPr lang="en-US" smtClean="0"/>
              <a:t>‹#›</a:t>
            </a:fld>
            <a:endParaRPr lang="en-US"/>
          </a:p>
        </p:txBody>
      </p:sp>
    </p:spTree>
    <p:extLst>
      <p:ext uri="{BB962C8B-B14F-4D97-AF65-F5344CB8AC3E}">
        <p14:creationId xmlns:p14="http://schemas.microsoft.com/office/powerpoint/2010/main" val="35253653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C5325-50EB-C344-B326-0CF456BE3B20}"/>
              </a:ext>
            </a:extLst>
          </p:cNvPr>
          <p:cNvSpPr>
            <a:spLocks noGrp="1"/>
          </p:cNvSpPr>
          <p:nvPr>
            <p:ph type="title"/>
          </p:nvPr>
        </p:nvSpPr>
        <p:spPr>
          <a:xfrm>
            <a:off x="838913" y="365126"/>
            <a:ext cx="10504646"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8D3D239-40F0-5040-BB51-90941349DAC3}"/>
              </a:ext>
            </a:extLst>
          </p:cNvPr>
          <p:cNvSpPr>
            <a:spLocks noGrp="1"/>
          </p:cNvSpPr>
          <p:nvPr>
            <p:ph type="body" idx="1"/>
          </p:nvPr>
        </p:nvSpPr>
        <p:spPr>
          <a:xfrm>
            <a:off x="838914" y="1681163"/>
            <a:ext cx="5152414" cy="823912"/>
          </a:xfrm>
        </p:spPr>
        <p:txBody>
          <a:bodyPr anchor="b"/>
          <a:lstStyle>
            <a:lvl1pPr marL="0" indent="0">
              <a:buNone/>
              <a:defRPr sz="2398" b="1"/>
            </a:lvl1pPr>
            <a:lvl2pPr marL="456743" indent="0">
              <a:buNone/>
              <a:defRPr sz="1998" b="1"/>
            </a:lvl2pPr>
            <a:lvl3pPr marL="913486" indent="0">
              <a:buNone/>
              <a:defRPr sz="1798" b="1"/>
            </a:lvl3pPr>
            <a:lvl4pPr marL="1370228" indent="0">
              <a:buNone/>
              <a:defRPr sz="1598" b="1"/>
            </a:lvl4pPr>
            <a:lvl5pPr marL="1826971" indent="0">
              <a:buNone/>
              <a:defRPr sz="1598" b="1"/>
            </a:lvl5pPr>
            <a:lvl6pPr marL="2283714" indent="0">
              <a:buNone/>
              <a:defRPr sz="1598" b="1"/>
            </a:lvl6pPr>
            <a:lvl7pPr marL="2740457" indent="0">
              <a:buNone/>
              <a:defRPr sz="1598" b="1"/>
            </a:lvl7pPr>
            <a:lvl8pPr marL="3197200" indent="0">
              <a:buNone/>
              <a:defRPr sz="1598" b="1"/>
            </a:lvl8pPr>
            <a:lvl9pPr marL="3653942" indent="0">
              <a:buNone/>
              <a:defRPr sz="1598" b="1"/>
            </a:lvl9pPr>
          </a:lstStyle>
          <a:p>
            <a:pPr lvl="0"/>
            <a:r>
              <a:rPr lang="en-US"/>
              <a:t>Click to edit Master text styles</a:t>
            </a:r>
          </a:p>
        </p:txBody>
      </p:sp>
      <p:sp>
        <p:nvSpPr>
          <p:cNvPr id="4" name="Content Placeholder 3">
            <a:extLst>
              <a:ext uri="{FF2B5EF4-FFF2-40B4-BE49-F238E27FC236}">
                <a16:creationId xmlns:a16="http://schemas.microsoft.com/office/drawing/2014/main" id="{A6055E4F-7D7E-A645-A26C-5EBC1737EEE7}"/>
              </a:ext>
            </a:extLst>
          </p:cNvPr>
          <p:cNvSpPr>
            <a:spLocks noGrp="1"/>
          </p:cNvSpPr>
          <p:nvPr>
            <p:ph sz="half" idx="2"/>
          </p:nvPr>
        </p:nvSpPr>
        <p:spPr>
          <a:xfrm>
            <a:off x="838914" y="2505075"/>
            <a:ext cx="5152414"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C68178-300D-F445-B145-01027EF1C920}"/>
              </a:ext>
            </a:extLst>
          </p:cNvPr>
          <p:cNvSpPr>
            <a:spLocks noGrp="1"/>
          </p:cNvSpPr>
          <p:nvPr>
            <p:ph type="body" sz="quarter" idx="3"/>
          </p:nvPr>
        </p:nvSpPr>
        <p:spPr>
          <a:xfrm>
            <a:off x="6165771" y="1681163"/>
            <a:ext cx="5177789" cy="823912"/>
          </a:xfrm>
        </p:spPr>
        <p:txBody>
          <a:bodyPr anchor="b"/>
          <a:lstStyle>
            <a:lvl1pPr marL="0" indent="0">
              <a:buNone/>
              <a:defRPr sz="2398" b="1"/>
            </a:lvl1pPr>
            <a:lvl2pPr marL="456743" indent="0">
              <a:buNone/>
              <a:defRPr sz="1998" b="1"/>
            </a:lvl2pPr>
            <a:lvl3pPr marL="913486" indent="0">
              <a:buNone/>
              <a:defRPr sz="1798" b="1"/>
            </a:lvl3pPr>
            <a:lvl4pPr marL="1370228" indent="0">
              <a:buNone/>
              <a:defRPr sz="1598" b="1"/>
            </a:lvl4pPr>
            <a:lvl5pPr marL="1826971" indent="0">
              <a:buNone/>
              <a:defRPr sz="1598" b="1"/>
            </a:lvl5pPr>
            <a:lvl6pPr marL="2283714" indent="0">
              <a:buNone/>
              <a:defRPr sz="1598" b="1"/>
            </a:lvl6pPr>
            <a:lvl7pPr marL="2740457" indent="0">
              <a:buNone/>
              <a:defRPr sz="1598" b="1"/>
            </a:lvl7pPr>
            <a:lvl8pPr marL="3197200" indent="0">
              <a:buNone/>
              <a:defRPr sz="1598" b="1"/>
            </a:lvl8pPr>
            <a:lvl9pPr marL="3653942" indent="0">
              <a:buNone/>
              <a:defRPr sz="1598" b="1"/>
            </a:lvl9pPr>
          </a:lstStyle>
          <a:p>
            <a:pPr lvl="0"/>
            <a:r>
              <a:rPr lang="en-US"/>
              <a:t>Click to edit Master text styles</a:t>
            </a:r>
          </a:p>
        </p:txBody>
      </p:sp>
      <p:sp>
        <p:nvSpPr>
          <p:cNvPr id="6" name="Content Placeholder 5">
            <a:extLst>
              <a:ext uri="{FF2B5EF4-FFF2-40B4-BE49-F238E27FC236}">
                <a16:creationId xmlns:a16="http://schemas.microsoft.com/office/drawing/2014/main" id="{35D263B1-2FC4-AF4A-ADCD-8D1536BD131F}"/>
              </a:ext>
            </a:extLst>
          </p:cNvPr>
          <p:cNvSpPr>
            <a:spLocks noGrp="1"/>
          </p:cNvSpPr>
          <p:nvPr>
            <p:ph sz="quarter" idx="4"/>
          </p:nvPr>
        </p:nvSpPr>
        <p:spPr>
          <a:xfrm>
            <a:off x="6165771" y="2505075"/>
            <a:ext cx="5177789"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1E4172-828D-F645-847F-004B4378912C}"/>
              </a:ext>
            </a:extLst>
          </p:cNvPr>
          <p:cNvSpPr>
            <a:spLocks noGrp="1"/>
          </p:cNvSpPr>
          <p:nvPr>
            <p:ph type="dt" sz="half" idx="10"/>
          </p:nvPr>
        </p:nvSpPr>
        <p:spPr/>
        <p:txBody>
          <a:bodyPr/>
          <a:lstStyle/>
          <a:p>
            <a:fld id="{45218E0A-EE53-9A48-A213-5477DBAA3CDF}" type="datetimeFigureOut">
              <a:rPr lang="en-US" smtClean="0"/>
              <a:t>7/10/19</a:t>
            </a:fld>
            <a:endParaRPr lang="en-US"/>
          </a:p>
        </p:txBody>
      </p:sp>
      <p:sp>
        <p:nvSpPr>
          <p:cNvPr id="8" name="Footer Placeholder 7">
            <a:extLst>
              <a:ext uri="{FF2B5EF4-FFF2-40B4-BE49-F238E27FC236}">
                <a16:creationId xmlns:a16="http://schemas.microsoft.com/office/drawing/2014/main" id="{D3EB75B6-901D-ED4F-9FE0-73628B58808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878A3ED-FDB8-994F-AD87-0109C7FDE0F9}"/>
              </a:ext>
            </a:extLst>
          </p:cNvPr>
          <p:cNvSpPr>
            <a:spLocks noGrp="1"/>
          </p:cNvSpPr>
          <p:nvPr>
            <p:ph type="sldNum" sz="quarter" idx="12"/>
          </p:nvPr>
        </p:nvSpPr>
        <p:spPr/>
        <p:txBody>
          <a:bodyPr/>
          <a:lstStyle/>
          <a:p>
            <a:fld id="{61EE6CDB-8813-534F-A0D6-89E0BE3296BA}" type="slidenum">
              <a:rPr lang="en-US" smtClean="0"/>
              <a:t>‹#›</a:t>
            </a:fld>
            <a:endParaRPr lang="en-US"/>
          </a:p>
        </p:txBody>
      </p:sp>
    </p:spTree>
    <p:extLst>
      <p:ext uri="{BB962C8B-B14F-4D97-AF65-F5344CB8AC3E}">
        <p14:creationId xmlns:p14="http://schemas.microsoft.com/office/powerpoint/2010/main" val="32156104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AB3A1-C999-5B48-B953-5589E10E7BB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DCBE18D-9C92-B341-9303-074B7CACA84D}"/>
              </a:ext>
            </a:extLst>
          </p:cNvPr>
          <p:cNvSpPr>
            <a:spLocks noGrp="1"/>
          </p:cNvSpPr>
          <p:nvPr>
            <p:ph type="dt" sz="half" idx="10"/>
          </p:nvPr>
        </p:nvSpPr>
        <p:spPr/>
        <p:txBody>
          <a:bodyPr/>
          <a:lstStyle/>
          <a:p>
            <a:fld id="{45218E0A-EE53-9A48-A213-5477DBAA3CDF}" type="datetimeFigureOut">
              <a:rPr lang="en-US" smtClean="0"/>
              <a:t>7/10/19</a:t>
            </a:fld>
            <a:endParaRPr lang="en-US"/>
          </a:p>
        </p:txBody>
      </p:sp>
      <p:sp>
        <p:nvSpPr>
          <p:cNvPr id="4" name="Footer Placeholder 3">
            <a:extLst>
              <a:ext uri="{FF2B5EF4-FFF2-40B4-BE49-F238E27FC236}">
                <a16:creationId xmlns:a16="http://schemas.microsoft.com/office/drawing/2014/main" id="{E66DDF18-B20E-4A45-9B87-5F4BE2A1E20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FE82BD9-F3AD-5843-A32B-3D1211E6FF0D}"/>
              </a:ext>
            </a:extLst>
          </p:cNvPr>
          <p:cNvSpPr>
            <a:spLocks noGrp="1"/>
          </p:cNvSpPr>
          <p:nvPr>
            <p:ph type="sldNum" sz="quarter" idx="12"/>
          </p:nvPr>
        </p:nvSpPr>
        <p:spPr/>
        <p:txBody>
          <a:bodyPr/>
          <a:lstStyle/>
          <a:p>
            <a:fld id="{61EE6CDB-8813-534F-A0D6-89E0BE3296BA}" type="slidenum">
              <a:rPr lang="en-US" smtClean="0"/>
              <a:t>‹#›</a:t>
            </a:fld>
            <a:endParaRPr lang="en-US"/>
          </a:p>
        </p:txBody>
      </p:sp>
    </p:spTree>
    <p:extLst>
      <p:ext uri="{BB962C8B-B14F-4D97-AF65-F5344CB8AC3E}">
        <p14:creationId xmlns:p14="http://schemas.microsoft.com/office/powerpoint/2010/main" val="22482764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E2D046-A193-2C42-B92A-8FBF9FB68A6F}"/>
              </a:ext>
            </a:extLst>
          </p:cNvPr>
          <p:cNvSpPr>
            <a:spLocks noGrp="1"/>
          </p:cNvSpPr>
          <p:nvPr>
            <p:ph type="dt" sz="half" idx="10"/>
          </p:nvPr>
        </p:nvSpPr>
        <p:spPr/>
        <p:txBody>
          <a:bodyPr/>
          <a:lstStyle/>
          <a:p>
            <a:fld id="{45218E0A-EE53-9A48-A213-5477DBAA3CDF}" type="datetimeFigureOut">
              <a:rPr lang="en-US" smtClean="0"/>
              <a:t>7/10/19</a:t>
            </a:fld>
            <a:endParaRPr lang="en-US"/>
          </a:p>
        </p:txBody>
      </p:sp>
      <p:sp>
        <p:nvSpPr>
          <p:cNvPr id="3" name="Footer Placeholder 2">
            <a:extLst>
              <a:ext uri="{FF2B5EF4-FFF2-40B4-BE49-F238E27FC236}">
                <a16:creationId xmlns:a16="http://schemas.microsoft.com/office/drawing/2014/main" id="{E33030D2-F6E3-424B-A9A4-1192039D681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4B55DD3-8057-0340-A27F-93D5ED1C19E3}"/>
              </a:ext>
            </a:extLst>
          </p:cNvPr>
          <p:cNvSpPr>
            <a:spLocks noGrp="1"/>
          </p:cNvSpPr>
          <p:nvPr>
            <p:ph type="sldNum" sz="quarter" idx="12"/>
          </p:nvPr>
        </p:nvSpPr>
        <p:spPr/>
        <p:txBody>
          <a:bodyPr/>
          <a:lstStyle/>
          <a:p>
            <a:fld id="{61EE6CDB-8813-534F-A0D6-89E0BE3296BA}" type="slidenum">
              <a:rPr lang="en-US" smtClean="0"/>
              <a:t>‹#›</a:t>
            </a:fld>
            <a:endParaRPr lang="en-US"/>
          </a:p>
        </p:txBody>
      </p:sp>
    </p:spTree>
    <p:extLst>
      <p:ext uri="{BB962C8B-B14F-4D97-AF65-F5344CB8AC3E}">
        <p14:creationId xmlns:p14="http://schemas.microsoft.com/office/powerpoint/2010/main" val="12213364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3BAEA-7829-F341-926C-5040C5B04237}"/>
              </a:ext>
            </a:extLst>
          </p:cNvPr>
          <p:cNvSpPr>
            <a:spLocks noGrp="1"/>
          </p:cNvSpPr>
          <p:nvPr>
            <p:ph type="title"/>
          </p:nvPr>
        </p:nvSpPr>
        <p:spPr>
          <a:xfrm>
            <a:off x="838914" y="457200"/>
            <a:ext cx="3928141" cy="1600200"/>
          </a:xfrm>
        </p:spPr>
        <p:txBody>
          <a:bodyPr anchor="b"/>
          <a:lstStyle>
            <a:lvl1pPr>
              <a:defRPr sz="3197"/>
            </a:lvl1pPr>
          </a:lstStyle>
          <a:p>
            <a:r>
              <a:rPr lang="en-US"/>
              <a:t>Click to edit Master title style</a:t>
            </a:r>
          </a:p>
        </p:txBody>
      </p:sp>
      <p:sp>
        <p:nvSpPr>
          <p:cNvPr id="3" name="Content Placeholder 2">
            <a:extLst>
              <a:ext uri="{FF2B5EF4-FFF2-40B4-BE49-F238E27FC236}">
                <a16:creationId xmlns:a16="http://schemas.microsoft.com/office/drawing/2014/main" id="{8A3349B8-346B-1647-B502-E36978BB26D4}"/>
              </a:ext>
            </a:extLst>
          </p:cNvPr>
          <p:cNvSpPr>
            <a:spLocks noGrp="1"/>
          </p:cNvSpPr>
          <p:nvPr>
            <p:ph idx="1"/>
          </p:nvPr>
        </p:nvSpPr>
        <p:spPr>
          <a:xfrm>
            <a:off x="5177789" y="987426"/>
            <a:ext cx="6165771" cy="4873625"/>
          </a:xfrm>
        </p:spPr>
        <p:txBody>
          <a:bodyPr/>
          <a:lstStyle>
            <a:lvl1pPr>
              <a:defRPr sz="3197"/>
            </a:lvl1pPr>
            <a:lvl2pPr>
              <a:defRPr sz="2797"/>
            </a:lvl2pPr>
            <a:lvl3pPr>
              <a:defRPr sz="2398"/>
            </a:lvl3pPr>
            <a:lvl4pPr>
              <a:defRPr sz="1998"/>
            </a:lvl4pPr>
            <a:lvl5pPr>
              <a:defRPr sz="1998"/>
            </a:lvl5pPr>
            <a:lvl6pPr>
              <a:defRPr sz="1998"/>
            </a:lvl6pPr>
            <a:lvl7pPr>
              <a:defRPr sz="1998"/>
            </a:lvl7pPr>
            <a:lvl8pPr>
              <a:defRPr sz="1998"/>
            </a:lvl8pPr>
            <a:lvl9pPr>
              <a:defRPr sz="19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8B3678E-237E-B74B-B475-96BD631115AD}"/>
              </a:ext>
            </a:extLst>
          </p:cNvPr>
          <p:cNvSpPr>
            <a:spLocks noGrp="1"/>
          </p:cNvSpPr>
          <p:nvPr>
            <p:ph type="body" sz="half" idx="2"/>
          </p:nvPr>
        </p:nvSpPr>
        <p:spPr>
          <a:xfrm>
            <a:off x="838914" y="2057400"/>
            <a:ext cx="3928141" cy="3811588"/>
          </a:xfrm>
        </p:spPr>
        <p:txBody>
          <a:bodyPr/>
          <a:lstStyle>
            <a:lvl1pPr marL="0" indent="0">
              <a:buNone/>
              <a:defRPr sz="1598"/>
            </a:lvl1pPr>
            <a:lvl2pPr marL="456743" indent="0">
              <a:buNone/>
              <a:defRPr sz="1399"/>
            </a:lvl2pPr>
            <a:lvl3pPr marL="913486" indent="0">
              <a:buNone/>
              <a:defRPr sz="1199"/>
            </a:lvl3pPr>
            <a:lvl4pPr marL="1370228" indent="0">
              <a:buNone/>
              <a:defRPr sz="999"/>
            </a:lvl4pPr>
            <a:lvl5pPr marL="1826971" indent="0">
              <a:buNone/>
              <a:defRPr sz="999"/>
            </a:lvl5pPr>
            <a:lvl6pPr marL="2283714" indent="0">
              <a:buNone/>
              <a:defRPr sz="999"/>
            </a:lvl6pPr>
            <a:lvl7pPr marL="2740457" indent="0">
              <a:buNone/>
              <a:defRPr sz="999"/>
            </a:lvl7pPr>
            <a:lvl8pPr marL="3197200" indent="0">
              <a:buNone/>
              <a:defRPr sz="999"/>
            </a:lvl8pPr>
            <a:lvl9pPr marL="3653942" indent="0">
              <a:buNone/>
              <a:defRPr sz="999"/>
            </a:lvl9pPr>
          </a:lstStyle>
          <a:p>
            <a:pPr lvl="0"/>
            <a:r>
              <a:rPr lang="en-US"/>
              <a:t>Click to edit Master text styles</a:t>
            </a:r>
          </a:p>
        </p:txBody>
      </p:sp>
      <p:sp>
        <p:nvSpPr>
          <p:cNvPr id="5" name="Date Placeholder 4">
            <a:extLst>
              <a:ext uri="{FF2B5EF4-FFF2-40B4-BE49-F238E27FC236}">
                <a16:creationId xmlns:a16="http://schemas.microsoft.com/office/drawing/2014/main" id="{6CA1E439-656E-8649-AF36-4E0125041928}"/>
              </a:ext>
            </a:extLst>
          </p:cNvPr>
          <p:cNvSpPr>
            <a:spLocks noGrp="1"/>
          </p:cNvSpPr>
          <p:nvPr>
            <p:ph type="dt" sz="half" idx="10"/>
          </p:nvPr>
        </p:nvSpPr>
        <p:spPr/>
        <p:txBody>
          <a:bodyPr/>
          <a:lstStyle/>
          <a:p>
            <a:fld id="{45218E0A-EE53-9A48-A213-5477DBAA3CDF}" type="datetimeFigureOut">
              <a:rPr lang="en-US" smtClean="0"/>
              <a:t>7/10/19</a:t>
            </a:fld>
            <a:endParaRPr lang="en-US"/>
          </a:p>
        </p:txBody>
      </p:sp>
      <p:sp>
        <p:nvSpPr>
          <p:cNvPr id="6" name="Footer Placeholder 5">
            <a:extLst>
              <a:ext uri="{FF2B5EF4-FFF2-40B4-BE49-F238E27FC236}">
                <a16:creationId xmlns:a16="http://schemas.microsoft.com/office/drawing/2014/main" id="{4AE9E3D9-5459-E44B-BAAE-25E5E3C267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754C74-728B-EA46-ADBA-150385E1B48C}"/>
              </a:ext>
            </a:extLst>
          </p:cNvPr>
          <p:cNvSpPr>
            <a:spLocks noGrp="1"/>
          </p:cNvSpPr>
          <p:nvPr>
            <p:ph type="sldNum" sz="quarter" idx="12"/>
          </p:nvPr>
        </p:nvSpPr>
        <p:spPr/>
        <p:txBody>
          <a:bodyPr/>
          <a:lstStyle/>
          <a:p>
            <a:fld id="{61EE6CDB-8813-534F-A0D6-89E0BE3296BA}" type="slidenum">
              <a:rPr lang="en-US" smtClean="0"/>
              <a:t>‹#›</a:t>
            </a:fld>
            <a:endParaRPr lang="en-US"/>
          </a:p>
        </p:txBody>
      </p:sp>
    </p:spTree>
    <p:extLst>
      <p:ext uri="{BB962C8B-B14F-4D97-AF65-F5344CB8AC3E}">
        <p14:creationId xmlns:p14="http://schemas.microsoft.com/office/powerpoint/2010/main" val="4172256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a:spLocks noGrp="1"/>
          </p:cNvSpPr>
          <p:nvPr>
            <p:ph type="title"/>
          </p:nvPr>
        </p:nvSpPr>
        <p:spPr>
          <a:prstGeom prst="rect">
            <a:avLst/>
          </a:prstGeom>
        </p:spPr>
        <p:txBody>
          <a:bodyPr>
            <a:normAutofit/>
          </a:bodyPr>
          <a:lstStyle>
            <a:lvl1pPr>
              <a:defRPr sz="3200"/>
            </a:lvl1pPr>
          </a:lstStyle>
          <a:p>
            <a:r>
              <a:t>Title Text</a:t>
            </a:r>
          </a:p>
        </p:txBody>
      </p:sp>
      <p:sp>
        <p:nvSpPr>
          <p:cNvPr id="21" name="Body Level One…"/>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E1682-E402-1E4A-92A2-C5705FFDD7B0}"/>
              </a:ext>
            </a:extLst>
          </p:cNvPr>
          <p:cNvSpPr>
            <a:spLocks noGrp="1"/>
          </p:cNvSpPr>
          <p:nvPr>
            <p:ph type="title"/>
          </p:nvPr>
        </p:nvSpPr>
        <p:spPr>
          <a:xfrm>
            <a:off x="838914" y="457200"/>
            <a:ext cx="3928141" cy="1600200"/>
          </a:xfrm>
        </p:spPr>
        <p:txBody>
          <a:bodyPr anchor="b"/>
          <a:lstStyle>
            <a:lvl1pPr>
              <a:defRPr sz="3197"/>
            </a:lvl1pPr>
          </a:lstStyle>
          <a:p>
            <a:r>
              <a:rPr lang="en-US"/>
              <a:t>Click to edit Master title style</a:t>
            </a:r>
          </a:p>
        </p:txBody>
      </p:sp>
      <p:sp>
        <p:nvSpPr>
          <p:cNvPr id="3" name="Picture Placeholder 2">
            <a:extLst>
              <a:ext uri="{FF2B5EF4-FFF2-40B4-BE49-F238E27FC236}">
                <a16:creationId xmlns:a16="http://schemas.microsoft.com/office/drawing/2014/main" id="{7BE69643-0533-764E-A567-2CA460A02E8B}"/>
              </a:ext>
            </a:extLst>
          </p:cNvPr>
          <p:cNvSpPr>
            <a:spLocks noGrp="1"/>
          </p:cNvSpPr>
          <p:nvPr>
            <p:ph type="pic" idx="1"/>
          </p:nvPr>
        </p:nvSpPr>
        <p:spPr>
          <a:xfrm>
            <a:off x="5177789" y="987426"/>
            <a:ext cx="6165771" cy="4873625"/>
          </a:xfrm>
        </p:spPr>
        <p:txBody>
          <a:bodyPr/>
          <a:lstStyle>
            <a:lvl1pPr marL="0" indent="0">
              <a:buNone/>
              <a:defRPr sz="3197"/>
            </a:lvl1pPr>
            <a:lvl2pPr marL="456743" indent="0">
              <a:buNone/>
              <a:defRPr sz="2797"/>
            </a:lvl2pPr>
            <a:lvl3pPr marL="913486" indent="0">
              <a:buNone/>
              <a:defRPr sz="2398"/>
            </a:lvl3pPr>
            <a:lvl4pPr marL="1370228" indent="0">
              <a:buNone/>
              <a:defRPr sz="1998"/>
            </a:lvl4pPr>
            <a:lvl5pPr marL="1826971" indent="0">
              <a:buNone/>
              <a:defRPr sz="1998"/>
            </a:lvl5pPr>
            <a:lvl6pPr marL="2283714" indent="0">
              <a:buNone/>
              <a:defRPr sz="1998"/>
            </a:lvl6pPr>
            <a:lvl7pPr marL="2740457" indent="0">
              <a:buNone/>
              <a:defRPr sz="1998"/>
            </a:lvl7pPr>
            <a:lvl8pPr marL="3197200" indent="0">
              <a:buNone/>
              <a:defRPr sz="1998"/>
            </a:lvl8pPr>
            <a:lvl9pPr marL="3653942" indent="0">
              <a:buNone/>
              <a:defRPr sz="1998"/>
            </a:lvl9pPr>
          </a:lstStyle>
          <a:p>
            <a:endParaRPr lang="en-US"/>
          </a:p>
        </p:txBody>
      </p:sp>
      <p:sp>
        <p:nvSpPr>
          <p:cNvPr id="4" name="Text Placeholder 3">
            <a:extLst>
              <a:ext uri="{FF2B5EF4-FFF2-40B4-BE49-F238E27FC236}">
                <a16:creationId xmlns:a16="http://schemas.microsoft.com/office/drawing/2014/main" id="{544288C1-FD4C-0F4C-A6A1-D0680B153AF7}"/>
              </a:ext>
            </a:extLst>
          </p:cNvPr>
          <p:cNvSpPr>
            <a:spLocks noGrp="1"/>
          </p:cNvSpPr>
          <p:nvPr>
            <p:ph type="body" sz="half" idx="2"/>
          </p:nvPr>
        </p:nvSpPr>
        <p:spPr>
          <a:xfrm>
            <a:off x="838914" y="2057400"/>
            <a:ext cx="3928141" cy="3811588"/>
          </a:xfrm>
        </p:spPr>
        <p:txBody>
          <a:bodyPr/>
          <a:lstStyle>
            <a:lvl1pPr marL="0" indent="0">
              <a:buNone/>
              <a:defRPr sz="1598"/>
            </a:lvl1pPr>
            <a:lvl2pPr marL="456743" indent="0">
              <a:buNone/>
              <a:defRPr sz="1399"/>
            </a:lvl2pPr>
            <a:lvl3pPr marL="913486" indent="0">
              <a:buNone/>
              <a:defRPr sz="1199"/>
            </a:lvl3pPr>
            <a:lvl4pPr marL="1370228" indent="0">
              <a:buNone/>
              <a:defRPr sz="999"/>
            </a:lvl4pPr>
            <a:lvl5pPr marL="1826971" indent="0">
              <a:buNone/>
              <a:defRPr sz="999"/>
            </a:lvl5pPr>
            <a:lvl6pPr marL="2283714" indent="0">
              <a:buNone/>
              <a:defRPr sz="999"/>
            </a:lvl6pPr>
            <a:lvl7pPr marL="2740457" indent="0">
              <a:buNone/>
              <a:defRPr sz="999"/>
            </a:lvl7pPr>
            <a:lvl8pPr marL="3197200" indent="0">
              <a:buNone/>
              <a:defRPr sz="999"/>
            </a:lvl8pPr>
            <a:lvl9pPr marL="3653942" indent="0">
              <a:buNone/>
              <a:defRPr sz="999"/>
            </a:lvl9pPr>
          </a:lstStyle>
          <a:p>
            <a:pPr lvl="0"/>
            <a:r>
              <a:rPr lang="en-US"/>
              <a:t>Click to edit Master text styles</a:t>
            </a:r>
          </a:p>
        </p:txBody>
      </p:sp>
      <p:sp>
        <p:nvSpPr>
          <p:cNvPr id="5" name="Date Placeholder 4">
            <a:extLst>
              <a:ext uri="{FF2B5EF4-FFF2-40B4-BE49-F238E27FC236}">
                <a16:creationId xmlns:a16="http://schemas.microsoft.com/office/drawing/2014/main" id="{A740FB03-FFF7-4249-A860-6E9AB6AA40B9}"/>
              </a:ext>
            </a:extLst>
          </p:cNvPr>
          <p:cNvSpPr>
            <a:spLocks noGrp="1"/>
          </p:cNvSpPr>
          <p:nvPr>
            <p:ph type="dt" sz="half" idx="10"/>
          </p:nvPr>
        </p:nvSpPr>
        <p:spPr/>
        <p:txBody>
          <a:bodyPr/>
          <a:lstStyle/>
          <a:p>
            <a:fld id="{45218E0A-EE53-9A48-A213-5477DBAA3CDF}" type="datetimeFigureOut">
              <a:rPr lang="en-US" smtClean="0"/>
              <a:t>7/10/19</a:t>
            </a:fld>
            <a:endParaRPr lang="en-US"/>
          </a:p>
        </p:txBody>
      </p:sp>
      <p:sp>
        <p:nvSpPr>
          <p:cNvPr id="6" name="Footer Placeholder 5">
            <a:extLst>
              <a:ext uri="{FF2B5EF4-FFF2-40B4-BE49-F238E27FC236}">
                <a16:creationId xmlns:a16="http://schemas.microsoft.com/office/drawing/2014/main" id="{C7A2CFC0-BA85-AC40-8031-D74DCD823A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E204CB-CCFD-5A44-A95E-070C424962AF}"/>
              </a:ext>
            </a:extLst>
          </p:cNvPr>
          <p:cNvSpPr>
            <a:spLocks noGrp="1"/>
          </p:cNvSpPr>
          <p:nvPr>
            <p:ph type="sldNum" sz="quarter" idx="12"/>
          </p:nvPr>
        </p:nvSpPr>
        <p:spPr/>
        <p:txBody>
          <a:bodyPr/>
          <a:lstStyle/>
          <a:p>
            <a:fld id="{61EE6CDB-8813-534F-A0D6-89E0BE3296BA}" type="slidenum">
              <a:rPr lang="en-US" smtClean="0"/>
              <a:t>‹#›</a:t>
            </a:fld>
            <a:endParaRPr lang="en-US"/>
          </a:p>
        </p:txBody>
      </p:sp>
    </p:spTree>
    <p:extLst>
      <p:ext uri="{BB962C8B-B14F-4D97-AF65-F5344CB8AC3E}">
        <p14:creationId xmlns:p14="http://schemas.microsoft.com/office/powerpoint/2010/main" val="29210149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A65A0-42E2-F54D-B11F-554AEBB803C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EDE6F0-B7F2-8D46-BF5B-1B87D10204A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0E362-052A-844E-991E-BD7B8A1D8D2A}"/>
              </a:ext>
            </a:extLst>
          </p:cNvPr>
          <p:cNvSpPr>
            <a:spLocks noGrp="1"/>
          </p:cNvSpPr>
          <p:nvPr>
            <p:ph type="dt" sz="half" idx="10"/>
          </p:nvPr>
        </p:nvSpPr>
        <p:spPr/>
        <p:txBody>
          <a:bodyPr/>
          <a:lstStyle/>
          <a:p>
            <a:fld id="{45218E0A-EE53-9A48-A213-5477DBAA3CDF}" type="datetimeFigureOut">
              <a:rPr lang="en-US" smtClean="0"/>
              <a:t>7/10/19</a:t>
            </a:fld>
            <a:endParaRPr lang="en-US"/>
          </a:p>
        </p:txBody>
      </p:sp>
      <p:sp>
        <p:nvSpPr>
          <p:cNvPr id="5" name="Footer Placeholder 4">
            <a:extLst>
              <a:ext uri="{FF2B5EF4-FFF2-40B4-BE49-F238E27FC236}">
                <a16:creationId xmlns:a16="http://schemas.microsoft.com/office/drawing/2014/main" id="{875FF7E9-5E87-A04F-BC16-59332B0A61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270DE0-8ABD-3941-8E0E-F91AA602098F}"/>
              </a:ext>
            </a:extLst>
          </p:cNvPr>
          <p:cNvSpPr>
            <a:spLocks noGrp="1"/>
          </p:cNvSpPr>
          <p:nvPr>
            <p:ph type="sldNum" sz="quarter" idx="12"/>
          </p:nvPr>
        </p:nvSpPr>
        <p:spPr/>
        <p:txBody>
          <a:bodyPr/>
          <a:lstStyle/>
          <a:p>
            <a:fld id="{61EE6CDB-8813-534F-A0D6-89E0BE3296BA}" type="slidenum">
              <a:rPr lang="en-US" smtClean="0"/>
              <a:t>‹#›</a:t>
            </a:fld>
            <a:endParaRPr lang="en-US"/>
          </a:p>
        </p:txBody>
      </p:sp>
    </p:spTree>
    <p:extLst>
      <p:ext uri="{BB962C8B-B14F-4D97-AF65-F5344CB8AC3E}">
        <p14:creationId xmlns:p14="http://schemas.microsoft.com/office/powerpoint/2010/main" val="10984363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1BCFA5-AB2B-864C-9C59-9C09F5F6648E}"/>
              </a:ext>
            </a:extLst>
          </p:cNvPr>
          <p:cNvSpPr>
            <a:spLocks noGrp="1"/>
          </p:cNvSpPr>
          <p:nvPr>
            <p:ph type="title" orient="vert"/>
          </p:nvPr>
        </p:nvSpPr>
        <p:spPr>
          <a:xfrm>
            <a:off x="8715811" y="365125"/>
            <a:ext cx="2626162"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D9B2020-3933-A949-9D55-AE3988F061D6}"/>
              </a:ext>
            </a:extLst>
          </p:cNvPr>
          <p:cNvSpPr>
            <a:spLocks noGrp="1"/>
          </p:cNvSpPr>
          <p:nvPr>
            <p:ph type="body" orient="vert" idx="1"/>
          </p:nvPr>
        </p:nvSpPr>
        <p:spPr>
          <a:xfrm>
            <a:off x="837327" y="365125"/>
            <a:ext cx="7726243"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DB721B-5DC1-344F-9020-B2C5F466AA92}"/>
              </a:ext>
            </a:extLst>
          </p:cNvPr>
          <p:cNvSpPr>
            <a:spLocks noGrp="1"/>
          </p:cNvSpPr>
          <p:nvPr>
            <p:ph type="dt" sz="half" idx="10"/>
          </p:nvPr>
        </p:nvSpPr>
        <p:spPr/>
        <p:txBody>
          <a:bodyPr/>
          <a:lstStyle/>
          <a:p>
            <a:fld id="{45218E0A-EE53-9A48-A213-5477DBAA3CDF}" type="datetimeFigureOut">
              <a:rPr lang="en-US" smtClean="0"/>
              <a:t>7/10/19</a:t>
            </a:fld>
            <a:endParaRPr lang="en-US"/>
          </a:p>
        </p:txBody>
      </p:sp>
      <p:sp>
        <p:nvSpPr>
          <p:cNvPr id="5" name="Footer Placeholder 4">
            <a:extLst>
              <a:ext uri="{FF2B5EF4-FFF2-40B4-BE49-F238E27FC236}">
                <a16:creationId xmlns:a16="http://schemas.microsoft.com/office/drawing/2014/main" id="{D4378DB6-DC76-284D-8992-5E696ACD91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2D6C99-D200-814F-961C-7AD6726DF4D4}"/>
              </a:ext>
            </a:extLst>
          </p:cNvPr>
          <p:cNvSpPr>
            <a:spLocks noGrp="1"/>
          </p:cNvSpPr>
          <p:nvPr>
            <p:ph type="sldNum" sz="quarter" idx="12"/>
          </p:nvPr>
        </p:nvSpPr>
        <p:spPr/>
        <p:txBody>
          <a:bodyPr/>
          <a:lstStyle/>
          <a:p>
            <a:fld id="{61EE6CDB-8813-534F-A0D6-89E0BE3296BA}" type="slidenum">
              <a:rPr lang="en-US" smtClean="0"/>
              <a:t>‹#›</a:t>
            </a:fld>
            <a:endParaRPr lang="en-US"/>
          </a:p>
        </p:txBody>
      </p:sp>
    </p:spTree>
    <p:extLst>
      <p:ext uri="{BB962C8B-B14F-4D97-AF65-F5344CB8AC3E}">
        <p14:creationId xmlns:p14="http://schemas.microsoft.com/office/powerpoint/2010/main" val="26090441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a:spLocks noGrp="1"/>
          </p:cNvSpPr>
          <p:nvPr>
            <p:ph type="title"/>
          </p:nvPr>
        </p:nvSpPr>
        <p:spPr>
          <a:xfrm>
            <a:off x="962832" y="4406901"/>
            <a:ext cx="10360502" cy="1362076"/>
          </a:xfrm>
          <a:prstGeom prst="rect">
            <a:avLst/>
          </a:prstGeom>
        </p:spPr>
        <p:txBody>
          <a:bodyPr anchor="t"/>
          <a:lstStyle>
            <a:lvl1pPr algn="l">
              <a:defRPr sz="4000" b="1" cap="all"/>
            </a:lvl1pPr>
          </a:lstStyle>
          <a:p>
            <a:r>
              <a:t>Title Text</a:t>
            </a:r>
          </a:p>
        </p:txBody>
      </p:sp>
      <p:sp>
        <p:nvSpPr>
          <p:cNvPr id="30" name="Body Level One…"/>
          <p:cNvSpPr>
            <a:spLocks noGrp="1"/>
          </p:cNvSpPr>
          <p:nvPr>
            <p:ph type="body" sz="quarter" idx="1"/>
          </p:nvPr>
        </p:nvSpPr>
        <p:spPr>
          <a:xfrm>
            <a:off x="962832" y="2906713"/>
            <a:ext cx="10360502" cy="1500188"/>
          </a:xfrm>
          <a:prstGeom prst="rect">
            <a:avLst/>
          </a:prstGeom>
        </p:spPr>
        <p:txBody>
          <a:bodyPr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a:spLocks noGrp="1"/>
          </p:cNvSpPr>
          <p:nvPr>
            <p:ph type="title"/>
          </p:nvPr>
        </p:nvSpPr>
        <p:spPr>
          <a:prstGeom prst="rect">
            <a:avLst/>
          </a:prstGeom>
        </p:spPr>
        <p:txBody>
          <a:bodyPr>
            <a:normAutofit/>
          </a:bodyPr>
          <a:lstStyle>
            <a:lvl1pPr>
              <a:defRPr sz="3200"/>
            </a:lvl1pPr>
          </a:lstStyle>
          <a:p>
            <a:r>
              <a:t>Title Text</a:t>
            </a:r>
          </a:p>
        </p:txBody>
      </p:sp>
      <p:sp>
        <p:nvSpPr>
          <p:cNvPr id="48" name="Body Level One…"/>
          <p:cNvSpPr>
            <a:spLocks noGrp="1"/>
          </p:cNvSpPr>
          <p:nvPr>
            <p:ph type="body" sz="quarter" idx="1" hasCustomPrompt="1"/>
          </p:nvPr>
        </p:nvSpPr>
        <p:spPr>
          <a:xfrm>
            <a:off x="609440" y="1535112"/>
            <a:ext cx="5385515" cy="4869182"/>
          </a:xfrm>
          <a:prstGeom prst="rect">
            <a:avLst/>
          </a:prstGeom>
        </p:spPr>
        <p:txBody>
          <a:bodyPr anchor="t"/>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13"/>
          </p:nvPr>
        </p:nvSpPr>
        <p:spPr>
          <a:xfrm>
            <a:off x="6191753" y="1535112"/>
            <a:ext cx="5387631" cy="639763"/>
          </a:xfrm>
          <a:prstGeom prst="rect">
            <a:avLst/>
          </a:prstGeom>
        </p:spPr>
        <p:txBody>
          <a:bodyPr anchor="b"/>
          <a:lstStyle/>
          <a:p>
            <a:pPr marL="0" indent="0">
              <a:spcBef>
                <a:spcPts val="500"/>
              </a:spcBef>
              <a:buSzTx/>
              <a:buFontTx/>
              <a:buNone/>
              <a:defRPr sz="2400" b="1"/>
            </a:pPr>
            <a:endParaRPr/>
          </a:p>
        </p:txBody>
      </p:sp>
      <p:sp>
        <p:nvSpPr>
          <p:cNvPr id="50"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a:spLocks noGrp="1"/>
          </p:cNvSpPr>
          <p:nvPr>
            <p:ph type="title"/>
          </p:nvPr>
        </p:nvSpPr>
        <p:spPr>
          <a:prstGeom prst="rect">
            <a:avLst/>
          </a:prstGeom>
        </p:spPr>
        <p:txBody>
          <a:bodyPr>
            <a:normAutofit/>
          </a:bodyPr>
          <a:lstStyle>
            <a:lvl1pPr>
              <a:defRPr sz="3200"/>
            </a:lvl1pPr>
          </a:lstStyle>
          <a:p>
            <a:r>
              <a:t>Title Text</a:t>
            </a:r>
          </a:p>
        </p:txBody>
      </p:sp>
      <p:sp>
        <p:nvSpPr>
          <p:cNvPr id="58"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a:spLocks noGrp="1"/>
          </p:cNvSpPr>
          <p:nvPr>
            <p:ph type="title"/>
          </p:nvPr>
        </p:nvSpPr>
        <p:spPr>
          <a:xfrm>
            <a:off x="609442" y="273050"/>
            <a:ext cx="4010039" cy="1162050"/>
          </a:xfrm>
          <a:prstGeom prst="rect">
            <a:avLst/>
          </a:prstGeom>
        </p:spPr>
        <p:txBody>
          <a:bodyPr anchor="b"/>
          <a:lstStyle>
            <a:lvl1pPr algn="l">
              <a:defRPr sz="2000" b="1"/>
            </a:lvl1pPr>
          </a:lstStyle>
          <a:p>
            <a:r>
              <a:t>Title Text</a:t>
            </a:r>
          </a:p>
        </p:txBody>
      </p:sp>
      <p:sp>
        <p:nvSpPr>
          <p:cNvPr id="73" name="Body Level One…"/>
          <p:cNvSpPr>
            <a:spLocks noGrp="1"/>
          </p:cNvSpPr>
          <p:nvPr>
            <p:ph type="body" idx="1"/>
          </p:nvPr>
        </p:nvSpPr>
        <p:spPr>
          <a:xfrm>
            <a:off x="4765492" y="273050"/>
            <a:ext cx="6813892" cy="5853114"/>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half" idx="13"/>
          </p:nvPr>
        </p:nvSpPr>
        <p:spPr>
          <a:xfrm>
            <a:off x="609442" y="1435101"/>
            <a:ext cx="4010039" cy="4691063"/>
          </a:xfrm>
          <a:prstGeom prst="rect">
            <a:avLst/>
          </a:prstGeom>
        </p:spPr>
        <p:txBody>
          <a:bodyPr/>
          <a:lstStyle/>
          <a:p>
            <a:pPr marL="0" indent="0">
              <a:spcBef>
                <a:spcPts val="300"/>
              </a:spcBef>
              <a:buSzTx/>
              <a:buFontTx/>
              <a:buNone/>
              <a:defRPr sz="1400"/>
            </a:pPr>
            <a:endParaRPr/>
          </a:p>
        </p:txBody>
      </p:sp>
      <p:sp>
        <p:nvSpPr>
          <p:cNvPr id="75"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a:spLocks noGrp="1"/>
          </p:cNvSpPr>
          <p:nvPr>
            <p:ph type="title"/>
          </p:nvPr>
        </p:nvSpPr>
        <p:spPr>
          <a:xfrm>
            <a:off x="2389095" y="4800600"/>
            <a:ext cx="7313295" cy="566738"/>
          </a:xfrm>
          <a:prstGeom prst="rect">
            <a:avLst/>
          </a:prstGeom>
        </p:spPr>
        <p:txBody>
          <a:bodyPr anchor="b"/>
          <a:lstStyle>
            <a:lvl1pPr algn="l">
              <a:defRPr sz="2000" b="1"/>
            </a:lvl1pPr>
          </a:lstStyle>
          <a:p>
            <a:r>
              <a:t>Title Text</a:t>
            </a:r>
          </a:p>
        </p:txBody>
      </p:sp>
      <p:sp>
        <p:nvSpPr>
          <p:cNvPr id="83" name="Picture Placeholder 2"/>
          <p:cNvSpPr>
            <a:spLocks noGrp="1"/>
          </p:cNvSpPr>
          <p:nvPr>
            <p:ph type="pic" sz="half" idx="13"/>
          </p:nvPr>
        </p:nvSpPr>
        <p:spPr>
          <a:xfrm>
            <a:off x="2389095" y="612775"/>
            <a:ext cx="7313295" cy="4114800"/>
          </a:xfrm>
          <a:prstGeom prst="rect">
            <a:avLst/>
          </a:prstGeom>
        </p:spPr>
        <p:txBody>
          <a:bodyPr lIns="91439" rIns="91439">
            <a:noAutofit/>
          </a:bodyPr>
          <a:lstStyle/>
          <a:p>
            <a:endParaRPr/>
          </a:p>
        </p:txBody>
      </p:sp>
      <p:sp>
        <p:nvSpPr>
          <p:cNvPr id="84" name="Body Level One…"/>
          <p:cNvSpPr>
            <a:spLocks noGrp="1"/>
          </p:cNvSpPr>
          <p:nvPr>
            <p:ph type="body" sz="quarter" idx="1"/>
          </p:nvPr>
        </p:nvSpPr>
        <p:spPr>
          <a:xfrm>
            <a:off x="2389095" y="5367337"/>
            <a:ext cx="7313295" cy="804863"/>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Title Text"/>
          <p:cNvSpPr>
            <a:spLocks noGrp="1"/>
          </p:cNvSpPr>
          <p:nvPr>
            <p:ph type="title"/>
          </p:nvPr>
        </p:nvSpPr>
        <p:spPr>
          <a:prstGeom prst="rect">
            <a:avLst/>
          </a:prstGeom>
        </p:spPr>
        <p:txBody>
          <a:bodyPr>
            <a:normAutofit/>
          </a:bodyPr>
          <a:lstStyle>
            <a:lvl1pPr>
              <a:defRPr sz="3200"/>
            </a:lvl1pPr>
          </a:lstStyle>
          <a:p>
            <a:r>
              <a:t>Title Text</a:t>
            </a:r>
          </a:p>
        </p:txBody>
      </p:sp>
      <p:sp>
        <p:nvSpPr>
          <p:cNvPr id="93" name="Body Level One…"/>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Title Text"/>
          <p:cNvSpPr>
            <a:spLocks noGrp="1"/>
          </p:cNvSpPr>
          <p:nvPr>
            <p:ph type="title"/>
          </p:nvPr>
        </p:nvSpPr>
        <p:spPr>
          <a:xfrm>
            <a:off x="8836897" y="274639"/>
            <a:ext cx="2742487" cy="5851526"/>
          </a:xfrm>
          <a:prstGeom prst="rect">
            <a:avLst/>
          </a:prstGeom>
        </p:spPr>
        <p:txBody>
          <a:bodyPr/>
          <a:lstStyle/>
          <a:p>
            <a:r>
              <a:t>Title Text</a:t>
            </a:r>
          </a:p>
        </p:txBody>
      </p:sp>
      <p:sp>
        <p:nvSpPr>
          <p:cNvPr id="102" name="Body Level One…"/>
          <p:cNvSpPr>
            <a:spLocks noGrp="1"/>
          </p:cNvSpPr>
          <p:nvPr>
            <p:ph type="body" idx="1"/>
          </p:nvPr>
        </p:nvSpPr>
        <p:spPr>
          <a:xfrm>
            <a:off x="609440" y="274639"/>
            <a:ext cx="8024312" cy="585152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a:spLocks noGrp="1"/>
          </p:cNvSpPr>
          <p:nvPr>
            <p:ph type="title"/>
          </p:nvPr>
        </p:nvSpPr>
        <p:spPr>
          <a:xfrm>
            <a:off x="609440" y="656435"/>
            <a:ext cx="10969944" cy="761204"/>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normAutofit/>
          </a:bodyPr>
          <a:lstStyle/>
          <a:p>
            <a:r>
              <a:t>Title Text</a:t>
            </a:r>
          </a:p>
        </p:txBody>
      </p:sp>
      <p:sp>
        <p:nvSpPr>
          <p:cNvPr id="3" name="Body Level One…"/>
          <p:cNvSpPr>
            <a:spLocks noGrp="1"/>
          </p:cNvSpPr>
          <p:nvPr>
            <p:ph type="body" idx="1"/>
          </p:nvPr>
        </p:nvSpPr>
        <p:spPr>
          <a:xfrm>
            <a:off x="609440" y="1600200"/>
            <a:ext cx="10969944" cy="4525964"/>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a:spLocks noGrp="1"/>
          </p:cNvSpPr>
          <p:nvPr>
            <p:ph type="sldNum" sz="quarter" idx="2"/>
          </p:nvPr>
        </p:nvSpPr>
        <p:spPr>
          <a:xfrm>
            <a:off x="11315402" y="6404294"/>
            <a:ext cx="263982" cy="26924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pic>
        <p:nvPicPr>
          <p:cNvPr id="9" name="Picture 12" descr="Picture 12">
            <a:extLst>
              <a:ext uri="{FF2B5EF4-FFF2-40B4-BE49-F238E27FC236}">
                <a16:creationId xmlns:a16="http://schemas.microsoft.com/office/drawing/2014/main" id="{B2070ED5-47E2-1E4C-AF4F-BA7309E68765}"/>
              </a:ext>
            </a:extLst>
          </p:cNvPr>
          <p:cNvPicPr>
            <a:picLocks noChangeAspect="1"/>
          </p:cNvPicPr>
          <p:nvPr userDrawn="1"/>
        </p:nvPicPr>
        <p:blipFill>
          <a:blip r:embed="rId13" cstate="print">
            <a:extLst>
              <a:ext uri="{28A0092B-C50C-407E-A947-70E740481C1C}">
                <a14:useLocalDpi xmlns:a14="http://schemas.microsoft.com/office/drawing/2010/main"/>
              </a:ext>
            </a:extLst>
          </a:blip>
          <a:srcRect/>
          <a:stretch>
            <a:fillRect/>
          </a:stretch>
        </p:blipFill>
        <p:spPr>
          <a:xfrm>
            <a:off x="9533758" y="164231"/>
            <a:ext cx="2391627" cy="492204"/>
          </a:xfrm>
          <a:prstGeom prst="rect">
            <a:avLst/>
          </a:prstGeom>
          <a:ln w="12700">
            <a:miter lim="400000"/>
          </a:ln>
        </p:spPr>
      </p:pic>
      <p:sp>
        <p:nvSpPr>
          <p:cNvPr id="10" name="Freeform 6">
            <a:extLst>
              <a:ext uri="{FF2B5EF4-FFF2-40B4-BE49-F238E27FC236}">
                <a16:creationId xmlns:a16="http://schemas.microsoft.com/office/drawing/2014/main" id="{5864E965-D189-A84F-8EF5-3196F1A3CDD6}"/>
              </a:ext>
            </a:extLst>
          </p:cNvPr>
          <p:cNvSpPr/>
          <p:nvPr userDrawn="1"/>
        </p:nvSpPr>
        <p:spPr>
          <a:xfrm>
            <a:off x="-18815" y="-51821"/>
            <a:ext cx="9624056" cy="649113"/>
          </a:xfrm>
          <a:custGeom>
            <a:avLst/>
            <a:gdLst/>
            <a:ahLst/>
            <a:cxnLst>
              <a:cxn ang="0">
                <a:pos x="wd2" y="hd2"/>
              </a:cxn>
              <a:cxn ang="5400000">
                <a:pos x="wd2" y="hd2"/>
              </a:cxn>
              <a:cxn ang="10800000">
                <a:pos x="wd2" y="hd2"/>
              </a:cxn>
              <a:cxn ang="16200000">
                <a:pos x="wd2" y="hd2"/>
              </a:cxn>
            </a:cxnLst>
            <a:rect l="0" t="0" r="r" b="b"/>
            <a:pathLst>
              <a:path w="21600" h="21600" extrusionOk="0">
                <a:moveTo>
                  <a:pt x="21600" y="1394"/>
                </a:moveTo>
                <a:lnTo>
                  <a:pt x="20924" y="21600"/>
                </a:lnTo>
                <a:lnTo>
                  <a:pt x="42" y="20555"/>
                </a:lnTo>
                <a:lnTo>
                  <a:pt x="0" y="0"/>
                </a:lnTo>
                <a:lnTo>
                  <a:pt x="21600" y="1394"/>
                </a:lnTo>
                <a:close/>
              </a:path>
            </a:pathLst>
          </a:custGeom>
          <a:gradFill>
            <a:gsLst>
              <a:gs pos="0">
                <a:srgbClr val="2B99D5"/>
              </a:gs>
              <a:gs pos="100000">
                <a:srgbClr val="31B6FF">
                  <a:alpha val="75000"/>
                </a:srgbClr>
              </a:gs>
            </a:gsLst>
            <a:lin ang="16200000"/>
          </a:gradFill>
          <a:ln w="12700">
            <a:miter lim="400000"/>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1" name="Straight Connector 9">
            <a:extLst>
              <a:ext uri="{FF2B5EF4-FFF2-40B4-BE49-F238E27FC236}">
                <a16:creationId xmlns:a16="http://schemas.microsoft.com/office/drawing/2014/main" id="{B760451A-F2CC-B940-860B-10E2A7E7139C}"/>
              </a:ext>
            </a:extLst>
          </p:cNvPr>
          <p:cNvSpPr/>
          <p:nvPr userDrawn="1"/>
        </p:nvSpPr>
        <p:spPr>
          <a:xfrm>
            <a:off x="733799" y="6509922"/>
            <a:ext cx="10480155" cy="1"/>
          </a:xfrm>
          <a:prstGeom prst="line">
            <a:avLst/>
          </a:prstGeom>
          <a:ln w="25400">
            <a:solidFill>
              <a:srgbClr val="2B99D5"/>
            </a:solidFill>
          </a:ln>
        </p:spPr>
        <p:txBody>
          <a:bodyPr lIns="45719" rIns="45719"/>
          <a:lstStyle/>
          <a:p>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6" r:id="rId6"/>
    <p:sldLayoutId id="2147483657" r:id="rId7"/>
    <p:sldLayoutId id="2147483658" r:id="rId8"/>
    <p:sldLayoutId id="2147483659" r:id="rId9"/>
    <p:sldLayoutId id="2147483662" r:id="rId10"/>
    <p:sldLayoutId id="2147483675" r:id="rId11"/>
  </p:sldLayoutIdLst>
  <p:transition spd="med"/>
  <p:txStyles>
    <p:titleStyle>
      <a:lvl1pPr marL="0" marR="0" indent="0" algn="l" defTabSz="457200" rtl="0" latinLnBrk="0">
        <a:lnSpc>
          <a:spcPct val="100000"/>
        </a:lnSpc>
        <a:spcBef>
          <a:spcPts val="0"/>
        </a:spcBef>
        <a:spcAft>
          <a:spcPts val="0"/>
        </a:spcAft>
        <a:buClrTx/>
        <a:buSzTx/>
        <a:buFontTx/>
        <a:buNone/>
        <a:tabLst/>
        <a:defRPr sz="4400" b="1" i="0" u="none" strike="noStrike" cap="none" spc="0" baseline="0">
          <a:ln>
            <a:noFill/>
          </a:ln>
          <a:solidFill>
            <a:schemeClr val="tx2">
              <a:lumMod val="50000"/>
            </a:schemeClr>
          </a:solidFill>
          <a:uFillTx/>
          <a:latin typeface="Century Gothic" panose="020B0502020202020204" pitchFamily="34" charset="0"/>
          <a:ea typeface="+mj-ea"/>
          <a:cs typeface="Arial" panose="020B0604020202020204" pitchFamily="34" charset="0"/>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Arial" panose="020B0604020202020204" pitchFamily="34" charset="0"/>
          <a:ea typeface="+mj-ea"/>
          <a:cs typeface="Arial" panose="020B0604020202020204" pitchFamily="34" charset="0"/>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Arial" panose="020B0604020202020204" pitchFamily="34" charset="0"/>
          <a:ea typeface="+mj-ea"/>
          <a:cs typeface="Arial" panose="020B0604020202020204" pitchFamily="34" charset="0"/>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Arial" panose="020B0604020202020204" pitchFamily="34" charset="0"/>
          <a:ea typeface="+mj-ea"/>
          <a:cs typeface="Arial" panose="020B0604020202020204" pitchFamily="34" charset="0"/>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Arial" panose="020B0604020202020204" pitchFamily="34" charset="0"/>
          <a:ea typeface="+mj-ea"/>
          <a:cs typeface="Arial" panose="020B0604020202020204" pitchFamily="34" charset="0"/>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Arial" panose="020B0604020202020204" pitchFamily="34" charset="0"/>
          <a:ea typeface="+mj-ea"/>
          <a:cs typeface="Arial" panose="020B0604020202020204" pitchFamily="34" charset="0"/>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5C7752-EF0A-3543-9DCA-C38B027BF309}"/>
              </a:ext>
            </a:extLst>
          </p:cNvPr>
          <p:cNvSpPr>
            <a:spLocks noGrp="1"/>
          </p:cNvSpPr>
          <p:nvPr>
            <p:ph type="title"/>
          </p:nvPr>
        </p:nvSpPr>
        <p:spPr>
          <a:xfrm>
            <a:off x="837327" y="365126"/>
            <a:ext cx="10504646"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921CD77-67F8-104A-998B-C043A89BB3AF}"/>
              </a:ext>
            </a:extLst>
          </p:cNvPr>
          <p:cNvSpPr>
            <a:spLocks noGrp="1"/>
          </p:cNvSpPr>
          <p:nvPr>
            <p:ph type="body" idx="1"/>
          </p:nvPr>
        </p:nvSpPr>
        <p:spPr>
          <a:xfrm>
            <a:off x="837327" y="1825625"/>
            <a:ext cx="10504646"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EE9F79-4476-D447-B6C0-FB0F8EC2CC6D}"/>
              </a:ext>
            </a:extLst>
          </p:cNvPr>
          <p:cNvSpPr>
            <a:spLocks noGrp="1"/>
          </p:cNvSpPr>
          <p:nvPr>
            <p:ph type="dt" sz="half" idx="2"/>
          </p:nvPr>
        </p:nvSpPr>
        <p:spPr>
          <a:xfrm>
            <a:off x="837327" y="6356351"/>
            <a:ext cx="2740343" cy="365125"/>
          </a:xfrm>
          <a:prstGeom prst="rect">
            <a:avLst/>
          </a:prstGeom>
        </p:spPr>
        <p:txBody>
          <a:bodyPr vert="horz" lIns="91440" tIns="45720" rIns="91440" bIns="45720" rtlCol="0" anchor="ctr"/>
          <a:lstStyle>
            <a:lvl1pPr algn="l">
              <a:defRPr sz="1199">
                <a:solidFill>
                  <a:schemeClr val="tx1">
                    <a:tint val="75000"/>
                  </a:schemeClr>
                </a:solidFill>
              </a:defRPr>
            </a:lvl1pPr>
          </a:lstStyle>
          <a:p>
            <a:fld id="{45218E0A-EE53-9A48-A213-5477DBAA3CDF}" type="datetimeFigureOut">
              <a:rPr lang="en-US" smtClean="0"/>
              <a:t>7/10/19</a:t>
            </a:fld>
            <a:endParaRPr lang="en-US"/>
          </a:p>
        </p:txBody>
      </p:sp>
      <p:sp>
        <p:nvSpPr>
          <p:cNvPr id="5" name="Footer Placeholder 4">
            <a:extLst>
              <a:ext uri="{FF2B5EF4-FFF2-40B4-BE49-F238E27FC236}">
                <a16:creationId xmlns:a16="http://schemas.microsoft.com/office/drawing/2014/main" id="{90632C7A-E8C0-5E40-9850-DD7737595038}"/>
              </a:ext>
            </a:extLst>
          </p:cNvPr>
          <p:cNvSpPr>
            <a:spLocks noGrp="1"/>
          </p:cNvSpPr>
          <p:nvPr>
            <p:ph type="ftr" sz="quarter" idx="3"/>
          </p:nvPr>
        </p:nvSpPr>
        <p:spPr>
          <a:xfrm>
            <a:off x="4034393" y="6356351"/>
            <a:ext cx="4110514" cy="365125"/>
          </a:xfrm>
          <a:prstGeom prst="rect">
            <a:avLst/>
          </a:prstGeom>
        </p:spPr>
        <p:txBody>
          <a:bodyPr vert="horz" lIns="91440" tIns="45720" rIns="91440" bIns="45720" rtlCol="0" anchor="ctr"/>
          <a:lstStyle>
            <a:lvl1pPr algn="ctr">
              <a:defRPr sz="1199">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474A376-9AEC-BA45-9556-FF0586AAFFA6}"/>
              </a:ext>
            </a:extLst>
          </p:cNvPr>
          <p:cNvSpPr>
            <a:spLocks noGrp="1"/>
          </p:cNvSpPr>
          <p:nvPr>
            <p:ph type="sldNum" sz="quarter" idx="4"/>
          </p:nvPr>
        </p:nvSpPr>
        <p:spPr>
          <a:xfrm>
            <a:off x="8601630" y="6356351"/>
            <a:ext cx="2740343" cy="365125"/>
          </a:xfrm>
          <a:prstGeom prst="rect">
            <a:avLst/>
          </a:prstGeom>
        </p:spPr>
        <p:txBody>
          <a:bodyPr vert="horz" lIns="91440" tIns="45720" rIns="91440" bIns="45720" rtlCol="0" anchor="ctr"/>
          <a:lstStyle>
            <a:lvl1pPr algn="r">
              <a:defRPr sz="1199">
                <a:solidFill>
                  <a:schemeClr val="tx1">
                    <a:tint val="75000"/>
                  </a:schemeClr>
                </a:solidFill>
              </a:defRPr>
            </a:lvl1pPr>
          </a:lstStyle>
          <a:p>
            <a:fld id="{61EE6CDB-8813-534F-A0D6-89E0BE3296BA}" type="slidenum">
              <a:rPr lang="en-US" smtClean="0"/>
              <a:t>‹#›</a:t>
            </a:fld>
            <a:endParaRPr lang="en-US"/>
          </a:p>
        </p:txBody>
      </p:sp>
    </p:spTree>
    <p:extLst>
      <p:ext uri="{BB962C8B-B14F-4D97-AF65-F5344CB8AC3E}">
        <p14:creationId xmlns:p14="http://schemas.microsoft.com/office/powerpoint/2010/main" val="1854220535"/>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3486" rtl="0" eaLnBrk="1" latinLnBrk="0" hangingPunct="1">
        <a:lnSpc>
          <a:spcPct val="90000"/>
        </a:lnSpc>
        <a:spcBef>
          <a:spcPct val="0"/>
        </a:spcBef>
        <a:buNone/>
        <a:defRPr sz="4396" kern="1200">
          <a:solidFill>
            <a:schemeClr val="tx1"/>
          </a:solidFill>
          <a:latin typeface="+mj-lt"/>
          <a:ea typeface="+mj-ea"/>
          <a:cs typeface="+mj-cs"/>
        </a:defRPr>
      </a:lvl1pPr>
    </p:titleStyle>
    <p:bodyStyle>
      <a:lvl1pPr marL="228371" indent="-228371" algn="l" defTabSz="913486" rtl="0" eaLnBrk="1" latinLnBrk="0" hangingPunct="1">
        <a:lnSpc>
          <a:spcPct val="90000"/>
        </a:lnSpc>
        <a:spcBef>
          <a:spcPts val="999"/>
        </a:spcBef>
        <a:buFont typeface="Arial" panose="020B0604020202020204" pitchFamily="34" charset="0"/>
        <a:buChar char="•"/>
        <a:defRPr sz="2797" kern="1200">
          <a:solidFill>
            <a:schemeClr val="tx1"/>
          </a:solidFill>
          <a:latin typeface="+mn-lt"/>
          <a:ea typeface="+mn-ea"/>
          <a:cs typeface="+mn-cs"/>
        </a:defRPr>
      </a:lvl1pPr>
      <a:lvl2pPr marL="685114" indent="-228371" algn="l" defTabSz="913486" rtl="0" eaLnBrk="1" latinLnBrk="0" hangingPunct="1">
        <a:lnSpc>
          <a:spcPct val="90000"/>
        </a:lnSpc>
        <a:spcBef>
          <a:spcPts val="500"/>
        </a:spcBef>
        <a:buFont typeface="Arial" panose="020B0604020202020204" pitchFamily="34" charset="0"/>
        <a:buChar char="•"/>
        <a:defRPr sz="2398" kern="1200">
          <a:solidFill>
            <a:schemeClr val="tx1"/>
          </a:solidFill>
          <a:latin typeface="+mn-lt"/>
          <a:ea typeface="+mn-ea"/>
          <a:cs typeface="+mn-cs"/>
        </a:defRPr>
      </a:lvl2pPr>
      <a:lvl3pPr marL="1141857" indent="-228371" algn="l" defTabSz="913486" rtl="0" eaLnBrk="1" latinLnBrk="0" hangingPunct="1">
        <a:lnSpc>
          <a:spcPct val="90000"/>
        </a:lnSpc>
        <a:spcBef>
          <a:spcPts val="500"/>
        </a:spcBef>
        <a:buFont typeface="Arial" panose="020B0604020202020204" pitchFamily="34" charset="0"/>
        <a:buChar char="•"/>
        <a:defRPr sz="1998" kern="1200">
          <a:solidFill>
            <a:schemeClr val="tx1"/>
          </a:solidFill>
          <a:latin typeface="+mn-lt"/>
          <a:ea typeface="+mn-ea"/>
          <a:cs typeface="+mn-cs"/>
        </a:defRPr>
      </a:lvl3pPr>
      <a:lvl4pPr marL="1598600" indent="-228371" algn="l" defTabSz="913486"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4pPr>
      <a:lvl5pPr marL="2055343" indent="-228371" algn="l" defTabSz="913486"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5pPr>
      <a:lvl6pPr marL="2512085" indent="-228371" algn="l" defTabSz="913486"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8828" indent="-228371" algn="l" defTabSz="913486"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5571" indent="-228371" algn="l" defTabSz="913486"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2314" indent="-228371" algn="l" defTabSz="913486"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p:bodyStyle>
    <p:otherStyle>
      <a:defPPr>
        <a:defRPr lang="en-US"/>
      </a:defPPr>
      <a:lvl1pPr marL="0" algn="l" defTabSz="913486" rtl="0" eaLnBrk="1" latinLnBrk="0" hangingPunct="1">
        <a:defRPr sz="1798" kern="1200">
          <a:solidFill>
            <a:schemeClr val="tx1"/>
          </a:solidFill>
          <a:latin typeface="+mn-lt"/>
          <a:ea typeface="+mn-ea"/>
          <a:cs typeface="+mn-cs"/>
        </a:defRPr>
      </a:lvl1pPr>
      <a:lvl2pPr marL="456743" algn="l" defTabSz="913486" rtl="0" eaLnBrk="1" latinLnBrk="0" hangingPunct="1">
        <a:defRPr sz="1798" kern="1200">
          <a:solidFill>
            <a:schemeClr val="tx1"/>
          </a:solidFill>
          <a:latin typeface="+mn-lt"/>
          <a:ea typeface="+mn-ea"/>
          <a:cs typeface="+mn-cs"/>
        </a:defRPr>
      </a:lvl2pPr>
      <a:lvl3pPr marL="913486" algn="l" defTabSz="913486" rtl="0" eaLnBrk="1" latinLnBrk="0" hangingPunct="1">
        <a:defRPr sz="1798" kern="1200">
          <a:solidFill>
            <a:schemeClr val="tx1"/>
          </a:solidFill>
          <a:latin typeface="+mn-lt"/>
          <a:ea typeface="+mn-ea"/>
          <a:cs typeface="+mn-cs"/>
        </a:defRPr>
      </a:lvl3pPr>
      <a:lvl4pPr marL="1370228" algn="l" defTabSz="913486" rtl="0" eaLnBrk="1" latinLnBrk="0" hangingPunct="1">
        <a:defRPr sz="1798" kern="1200">
          <a:solidFill>
            <a:schemeClr val="tx1"/>
          </a:solidFill>
          <a:latin typeface="+mn-lt"/>
          <a:ea typeface="+mn-ea"/>
          <a:cs typeface="+mn-cs"/>
        </a:defRPr>
      </a:lvl4pPr>
      <a:lvl5pPr marL="1826971" algn="l" defTabSz="913486" rtl="0" eaLnBrk="1" latinLnBrk="0" hangingPunct="1">
        <a:defRPr sz="1798" kern="1200">
          <a:solidFill>
            <a:schemeClr val="tx1"/>
          </a:solidFill>
          <a:latin typeface="+mn-lt"/>
          <a:ea typeface="+mn-ea"/>
          <a:cs typeface="+mn-cs"/>
        </a:defRPr>
      </a:lvl5pPr>
      <a:lvl6pPr marL="2283714" algn="l" defTabSz="913486" rtl="0" eaLnBrk="1" latinLnBrk="0" hangingPunct="1">
        <a:defRPr sz="1798" kern="1200">
          <a:solidFill>
            <a:schemeClr val="tx1"/>
          </a:solidFill>
          <a:latin typeface="+mn-lt"/>
          <a:ea typeface="+mn-ea"/>
          <a:cs typeface="+mn-cs"/>
        </a:defRPr>
      </a:lvl6pPr>
      <a:lvl7pPr marL="2740457" algn="l" defTabSz="913486" rtl="0" eaLnBrk="1" latinLnBrk="0" hangingPunct="1">
        <a:defRPr sz="1798" kern="1200">
          <a:solidFill>
            <a:schemeClr val="tx1"/>
          </a:solidFill>
          <a:latin typeface="+mn-lt"/>
          <a:ea typeface="+mn-ea"/>
          <a:cs typeface="+mn-cs"/>
        </a:defRPr>
      </a:lvl7pPr>
      <a:lvl8pPr marL="3197200" algn="l" defTabSz="913486" rtl="0" eaLnBrk="1" latinLnBrk="0" hangingPunct="1">
        <a:defRPr sz="1798" kern="1200">
          <a:solidFill>
            <a:schemeClr val="tx1"/>
          </a:solidFill>
          <a:latin typeface="+mn-lt"/>
          <a:ea typeface="+mn-ea"/>
          <a:cs typeface="+mn-cs"/>
        </a:defRPr>
      </a:lvl8pPr>
      <a:lvl9pPr marL="3653942" algn="l" defTabSz="913486" rtl="0" eaLnBrk="1" latinLnBrk="0" hangingPunct="1">
        <a:defRPr sz="179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hyperlink" Target="https://www.washingtonpost.com/world/europe/france-fines-google-nearly-57-million-for-first-major-violation-of-new-european-privacy-regime/2019/01/21/89e7ee08-1d8f-11e9-a759-2b8541bbbe20_story.html?noredirect=on&amp;utm_term=.765cae0a8b43"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60.png"/></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png"/><Relationship Id="rId1" Type="http://schemas.openxmlformats.org/officeDocument/2006/relationships/slideLayout" Target="../slideLayouts/slideLayout11.xml"/><Relationship Id="rId4" Type="http://schemas.openxmlformats.org/officeDocument/2006/relationships/hyperlink" Target="mailto:info@appsian.com"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3" Type="http://schemas.openxmlformats.org/officeDocument/2006/relationships/image" Target="../media/image17.tif"/><Relationship Id="rId18" Type="http://schemas.openxmlformats.org/officeDocument/2006/relationships/image" Target="../media/image22.png"/><Relationship Id="rId26" Type="http://schemas.openxmlformats.org/officeDocument/2006/relationships/image" Target="../media/image30.tiff"/><Relationship Id="rId39" Type="http://schemas.openxmlformats.org/officeDocument/2006/relationships/image" Target="../media/image43.tiff"/><Relationship Id="rId21" Type="http://schemas.openxmlformats.org/officeDocument/2006/relationships/image" Target="../media/image25.jpg"/><Relationship Id="rId34" Type="http://schemas.openxmlformats.org/officeDocument/2006/relationships/image" Target="../media/image38.tiff"/><Relationship Id="rId42" Type="http://schemas.openxmlformats.org/officeDocument/2006/relationships/image" Target="../media/image46.tiff"/><Relationship Id="rId7" Type="http://schemas.openxmlformats.org/officeDocument/2006/relationships/image" Target="../media/image11.tif"/><Relationship Id="rId2" Type="http://schemas.openxmlformats.org/officeDocument/2006/relationships/notesSlide" Target="../notesSlides/notesSlide2.xml"/><Relationship Id="rId16" Type="http://schemas.openxmlformats.org/officeDocument/2006/relationships/image" Target="../media/image20.tiff"/><Relationship Id="rId29" Type="http://schemas.openxmlformats.org/officeDocument/2006/relationships/image" Target="../media/image33.png"/><Relationship Id="rId1" Type="http://schemas.openxmlformats.org/officeDocument/2006/relationships/slideLayout" Target="../slideLayouts/slideLayout17.xml"/><Relationship Id="rId6" Type="http://schemas.openxmlformats.org/officeDocument/2006/relationships/image" Target="../media/image10.png"/><Relationship Id="rId11" Type="http://schemas.openxmlformats.org/officeDocument/2006/relationships/image" Target="../media/image15.tif"/><Relationship Id="rId24" Type="http://schemas.openxmlformats.org/officeDocument/2006/relationships/image" Target="../media/image28.tiff"/><Relationship Id="rId32" Type="http://schemas.openxmlformats.org/officeDocument/2006/relationships/image" Target="../media/image36.tiff"/><Relationship Id="rId37" Type="http://schemas.openxmlformats.org/officeDocument/2006/relationships/image" Target="../media/image41.png"/><Relationship Id="rId40" Type="http://schemas.openxmlformats.org/officeDocument/2006/relationships/image" Target="../media/image44.png"/><Relationship Id="rId45" Type="http://schemas.openxmlformats.org/officeDocument/2006/relationships/image" Target="../media/image49.tiff"/><Relationship Id="rId5" Type="http://schemas.openxmlformats.org/officeDocument/2006/relationships/image" Target="../media/image9.tiff"/><Relationship Id="rId15" Type="http://schemas.openxmlformats.org/officeDocument/2006/relationships/image" Target="../media/image19.png"/><Relationship Id="rId23" Type="http://schemas.openxmlformats.org/officeDocument/2006/relationships/image" Target="../media/image27.tiff"/><Relationship Id="rId28" Type="http://schemas.openxmlformats.org/officeDocument/2006/relationships/image" Target="../media/image32.tiff"/><Relationship Id="rId36" Type="http://schemas.openxmlformats.org/officeDocument/2006/relationships/image" Target="../media/image40.tiff"/><Relationship Id="rId10" Type="http://schemas.openxmlformats.org/officeDocument/2006/relationships/image" Target="../media/image14.png"/><Relationship Id="rId19" Type="http://schemas.openxmlformats.org/officeDocument/2006/relationships/image" Target="../media/image23.tif"/><Relationship Id="rId31" Type="http://schemas.openxmlformats.org/officeDocument/2006/relationships/image" Target="../media/image35.tiff"/><Relationship Id="rId44" Type="http://schemas.openxmlformats.org/officeDocument/2006/relationships/image" Target="../media/image48.tiff"/><Relationship Id="rId4" Type="http://schemas.openxmlformats.org/officeDocument/2006/relationships/image" Target="../media/image8.jpg"/><Relationship Id="rId9" Type="http://schemas.openxmlformats.org/officeDocument/2006/relationships/image" Target="../media/image13.png"/><Relationship Id="rId14" Type="http://schemas.openxmlformats.org/officeDocument/2006/relationships/image" Target="../media/image18.tiff"/><Relationship Id="rId22" Type="http://schemas.openxmlformats.org/officeDocument/2006/relationships/image" Target="../media/image26.tiff"/><Relationship Id="rId27" Type="http://schemas.openxmlformats.org/officeDocument/2006/relationships/image" Target="../media/image31.tiff"/><Relationship Id="rId30" Type="http://schemas.openxmlformats.org/officeDocument/2006/relationships/image" Target="../media/image34.tiff"/><Relationship Id="rId35" Type="http://schemas.openxmlformats.org/officeDocument/2006/relationships/image" Target="../media/image39.tiff"/><Relationship Id="rId43" Type="http://schemas.openxmlformats.org/officeDocument/2006/relationships/image" Target="../media/image47.tiff"/><Relationship Id="rId8" Type="http://schemas.openxmlformats.org/officeDocument/2006/relationships/image" Target="../media/image12.png"/><Relationship Id="rId3" Type="http://schemas.openxmlformats.org/officeDocument/2006/relationships/image" Target="../media/image7.tiff"/><Relationship Id="rId12" Type="http://schemas.openxmlformats.org/officeDocument/2006/relationships/image" Target="../media/image16.tif"/><Relationship Id="rId17" Type="http://schemas.openxmlformats.org/officeDocument/2006/relationships/image" Target="../media/image21.tif"/><Relationship Id="rId25" Type="http://schemas.openxmlformats.org/officeDocument/2006/relationships/image" Target="../media/image29.tiff"/><Relationship Id="rId33" Type="http://schemas.openxmlformats.org/officeDocument/2006/relationships/image" Target="../media/image37.jpeg"/><Relationship Id="rId38" Type="http://schemas.openxmlformats.org/officeDocument/2006/relationships/image" Target="../media/image42.tif"/><Relationship Id="rId46" Type="http://schemas.openxmlformats.org/officeDocument/2006/relationships/image" Target="../media/image5.png"/><Relationship Id="rId20" Type="http://schemas.openxmlformats.org/officeDocument/2006/relationships/image" Target="../media/image24.tif"/><Relationship Id="rId41" Type="http://schemas.openxmlformats.org/officeDocument/2006/relationships/image" Target="../media/image45.png"/></Relationships>
</file>

<file path=ppt/slides/_rels/slide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www.verizonenterprise.com/verizon-insights-lab/dbir/"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B465F8-62F4-6F46-B016-C81EC82EFC8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700" y="0"/>
            <a:ext cx="12166600" cy="4724400"/>
          </a:xfrm>
          <a:prstGeom prst="rect">
            <a:avLst/>
          </a:prstGeom>
        </p:spPr>
      </p:pic>
      <p:sp>
        <p:nvSpPr>
          <p:cNvPr id="113" name="Rectangle 5"/>
          <p:cNvSpPr/>
          <p:nvPr/>
        </p:nvSpPr>
        <p:spPr>
          <a:xfrm>
            <a:off x="-3850" y="4647146"/>
            <a:ext cx="12176131" cy="131557"/>
          </a:xfrm>
          <a:prstGeom prst="rect">
            <a:avLst/>
          </a:prstGeom>
          <a:solidFill>
            <a:srgbClr val="2B99D5"/>
          </a:solidFill>
          <a:ln w="12700">
            <a:miter lim="400000"/>
          </a:ln>
        </p:spPr>
        <p:txBody>
          <a:bodyPr lIns="45670" tIns="45670" rIns="45670" bIns="45670" anchor="ctr"/>
          <a:lstStyle/>
          <a:p>
            <a:pPr algn="ctr" defTabSz="913486" hangingPunct="1">
              <a:defRPr>
                <a:solidFill>
                  <a:srgbClr val="FFFFFF"/>
                </a:solidFill>
                <a:latin typeface="+mj-lt"/>
                <a:ea typeface="+mj-ea"/>
                <a:cs typeface="+mj-cs"/>
                <a:sym typeface="Calibri"/>
              </a:defRPr>
            </a:pPr>
            <a:endParaRPr sz="1798" kern="1200">
              <a:solidFill>
                <a:srgbClr val="FFFFFF"/>
              </a:solidFill>
              <a:latin typeface="Calibri Light" panose="020F0302020204030204"/>
              <a:ea typeface="+mn-ea"/>
              <a:cs typeface="+mn-cs"/>
            </a:endParaRPr>
          </a:p>
        </p:txBody>
      </p:sp>
      <p:sp>
        <p:nvSpPr>
          <p:cNvPr id="116" name="Subtitle 2"/>
          <p:cNvSpPr/>
          <p:nvPr/>
        </p:nvSpPr>
        <p:spPr>
          <a:xfrm>
            <a:off x="3071667" y="5491440"/>
            <a:ext cx="2167422" cy="702714"/>
          </a:xfrm>
          <a:prstGeom prst="rect">
            <a:avLst/>
          </a:prstGeom>
          <a:ln w="12700">
            <a:miter lim="400000"/>
          </a:ln>
          <a:extLst>
            <a:ext uri="{C572A759-6A51-4108-AA02-DFA0A04FC94B}">
              <ma14:wrappingTextBoxFlag xmlns:ma14="http://schemas.microsoft.com/office/mac/drawingml/2011/main" xmlns="" val="1"/>
            </a:ext>
          </a:extLst>
        </p:spPr>
        <p:txBody>
          <a:bodyPr lIns="45670" tIns="45670" rIns="45670" bIns="45670">
            <a:normAutofit/>
          </a:bodyPr>
          <a:lstStyle>
            <a:lvl1pPr defTabSz="457200">
              <a:spcBef>
                <a:spcPts val="300"/>
              </a:spcBef>
              <a:defRPr sz="1400">
                <a:solidFill>
                  <a:srgbClr val="7F7F7F"/>
                </a:solidFill>
                <a:latin typeface="Tahoma"/>
                <a:ea typeface="Tahoma"/>
                <a:cs typeface="Tahoma"/>
                <a:sym typeface="Tahoma"/>
              </a:defRPr>
            </a:lvl1pPr>
          </a:lstStyle>
          <a:p>
            <a:pPr defTabSz="456743" hangingPunct="1"/>
            <a:endParaRPr sz="1399" kern="1200" dirty="0"/>
          </a:p>
        </p:txBody>
      </p:sp>
      <p:pic>
        <p:nvPicPr>
          <p:cNvPr id="118" name="Picture 8" descr="Picture 8"/>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68908" y="5128525"/>
            <a:ext cx="4706476" cy="1148669"/>
          </a:xfrm>
          <a:prstGeom prst="rect">
            <a:avLst/>
          </a:prstGeom>
          <a:ln w="12700">
            <a:miter lim="400000"/>
          </a:ln>
        </p:spPr>
      </p:pic>
      <p:sp>
        <p:nvSpPr>
          <p:cNvPr id="3" name="Rectangle 2">
            <a:extLst>
              <a:ext uri="{FF2B5EF4-FFF2-40B4-BE49-F238E27FC236}">
                <a16:creationId xmlns:a16="http://schemas.microsoft.com/office/drawing/2014/main" id="{80832B39-6304-4749-B1AE-2CB0D2F47E99}"/>
              </a:ext>
            </a:extLst>
          </p:cNvPr>
          <p:cNvSpPr/>
          <p:nvPr/>
        </p:nvSpPr>
        <p:spPr>
          <a:xfrm>
            <a:off x="-3850" y="1298414"/>
            <a:ext cx="5076660" cy="19147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486" hangingPunct="1"/>
            <a:endParaRPr lang="en-US" sz="1798" kern="1200">
              <a:solidFill>
                <a:prstClr val="white"/>
              </a:solidFill>
              <a:latin typeface="Calibri" panose="020F0502020204030204"/>
            </a:endParaRPr>
          </a:p>
        </p:txBody>
      </p:sp>
      <p:sp>
        <p:nvSpPr>
          <p:cNvPr id="6" name="TextBox 5">
            <a:extLst>
              <a:ext uri="{FF2B5EF4-FFF2-40B4-BE49-F238E27FC236}">
                <a16:creationId xmlns:a16="http://schemas.microsoft.com/office/drawing/2014/main" id="{2440E9B0-DA40-C848-A5F3-C594D622EF89}"/>
              </a:ext>
            </a:extLst>
          </p:cNvPr>
          <p:cNvSpPr txBox="1"/>
          <p:nvPr/>
        </p:nvSpPr>
        <p:spPr>
          <a:xfrm>
            <a:off x="137564" y="1610119"/>
            <a:ext cx="4935247" cy="1384995"/>
          </a:xfrm>
          <a:prstGeom prst="rect">
            <a:avLst/>
          </a:prstGeom>
          <a:noFill/>
        </p:spPr>
        <p:txBody>
          <a:bodyPr wrap="square" rtlCol="0">
            <a:spAutoFit/>
          </a:bodyPr>
          <a:lstStyle/>
          <a:p>
            <a:pPr defTabSz="913486" hangingPunct="1"/>
            <a:r>
              <a:rPr lang="en-US" sz="2800" b="1" dirty="0">
                <a:solidFill>
                  <a:srgbClr val="114C7F"/>
                </a:solidFill>
                <a:latin typeface="Helvetica Neue" panose="02000503000000020004" pitchFamily="2" charset="0"/>
              </a:rPr>
              <a:t>Implementing Modern Data Security into Legacy ERP Systems</a:t>
            </a:r>
            <a:endParaRPr lang="en-US" sz="2797" b="1" kern="1200" dirty="0">
              <a:solidFill>
                <a:prstClr val="black"/>
              </a:solidFill>
              <a:latin typeface="Century Gothic" panose="020B0502020202020204" pitchFamily="34" charset="0"/>
              <a:ea typeface="Roboto Medium" panose="02000000000000000000" pitchFamily="2" charset="0"/>
              <a:cs typeface="+mn-cs"/>
            </a:endParaRPr>
          </a:p>
        </p:txBody>
      </p:sp>
      <p:sp>
        <p:nvSpPr>
          <p:cNvPr id="8" name="TextBox 7">
            <a:extLst>
              <a:ext uri="{FF2B5EF4-FFF2-40B4-BE49-F238E27FC236}">
                <a16:creationId xmlns:a16="http://schemas.microsoft.com/office/drawing/2014/main" id="{383381EE-2C8D-EE43-B307-C87975D2877A}"/>
              </a:ext>
            </a:extLst>
          </p:cNvPr>
          <p:cNvSpPr txBox="1"/>
          <p:nvPr/>
        </p:nvSpPr>
        <p:spPr>
          <a:xfrm>
            <a:off x="8141848" y="5604740"/>
            <a:ext cx="1907895" cy="399789"/>
          </a:xfrm>
          <a:prstGeom prst="rect">
            <a:avLst/>
          </a:prstGeom>
          <a:noFill/>
        </p:spPr>
        <p:txBody>
          <a:bodyPr wrap="none" rtlCol="0">
            <a:spAutoFit/>
          </a:bodyPr>
          <a:lstStyle/>
          <a:p>
            <a:pPr defTabSz="913486" hangingPunct="1"/>
            <a:r>
              <a:rPr lang="en-US" sz="1998" b="1" kern="1200" dirty="0">
                <a:solidFill>
                  <a:prstClr val="black"/>
                </a:solidFill>
                <a:latin typeface="Century Gothic" panose="020B0502020202020204" pitchFamily="34" charset="0"/>
                <a:ea typeface="Roboto" panose="02000000000000000000" pitchFamily="2" charset="0"/>
                <a:cs typeface="+mn-cs"/>
              </a:rPr>
              <a:t>July 10</a:t>
            </a:r>
            <a:r>
              <a:rPr lang="en-US" sz="1998" b="1" kern="1200" baseline="30000" dirty="0">
                <a:solidFill>
                  <a:prstClr val="black"/>
                </a:solidFill>
                <a:latin typeface="Century Gothic" panose="020B0502020202020204" pitchFamily="34" charset="0"/>
                <a:ea typeface="Roboto" panose="02000000000000000000" pitchFamily="2" charset="0"/>
                <a:cs typeface="+mn-cs"/>
              </a:rPr>
              <a:t>th</a:t>
            </a:r>
            <a:r>
              <a:rPr lang="en-US" sz="1998" b="1" kern="1200" dirty="0">
                <a:solidFill>
                  <a:prstClr val="black"/>
                </a:solidFill>
                <a:latin typeface="Century Gothic" panose="020B0502020202020204" pitchFamily="34" charset="0"/>
                <a:ea typeface="Roboto" panose="02000000000000000000" pitchFamily="2" charset="0"/>
                <a:cs typeface="+mn-cs"/>
              </a:rPr>
              <a:t>, 2019</a:t>
            </a:r>
          </a:p>
        </p:txBody>
      </p:sp>
    </p:spTree>
    <p:extLst>
      <p:ext uri="{BB962C8B-B14F-4D97-AF65-F5344CB8AC3E}">
        <p14:creationId xmlns:p14="http://schemas.microsoft.com/office/powerpoint/2010/main" val="17504353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 name="Picture 12" descr="Picture 12"/>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9533758" y="164231"/>
            <a:ext cx="2391627" cy="492204"/>
          </a:xfrm>
          <a:prstGeom prst="rect">
            <a:avLst/>
          </a:prstGeom>
          <a:ln w="12700">
            <a:miter lim="400000"/>
          </a:ln>
        </p:spPr>
      </p:pic>
      <p:sp>
        <p:nvSpPr>
          <p:cNvPr id="218" name="Freeform 6"/>
          <p:cNvSpPr/>
          <p:nvPr/>
        </p:nvSpPr>
        <p:spPr>
          <a:xfrm>
            <a:off x="-18815" y="-51821"/>
            <a:ext cx="9624056" cy="649113"/>
          </a:xfrm>
          <a:custGeom>
            <a:avLst/>
            <a:gdLst/>
            <a:ahLst/>
            <a:cxnLst>
              <a:cxn ang="0">
                <a:pos x="wd2" y="hd2"/>
              </a:cxn>
              <a:cxn ang="5400000">
                <a:pos x="wd2" y="hd2"/>
              </a:cxn>
              <a:cxn ang="10800000">
                <a:pos x="wd2" y="hd2"/>
              </a:cxn>
              <a:cxn ang="16200000">
                <a:pos x="wd2" y="hd2"/>
              </a:cxn>
            </a:cxnLst>
            <a:rect l="0" t="0" r="r" b="b"/>
            <a:pathLst>
              <a:path w="21600" h="21600" extrusionOk="0">
                <a:moveTo>
                  <a:pt x="21600" y="1394"/>
                </a:moveTo>
                <a:lnTo>
                  <a:pt x="20924" y="21600"/>
                </a:lnTo>
                <a:lnTo>
                  <a:pt x="42" y="20555"/>
                </a:lnTo>
                <a:lnTo>
                  <a:pt x="0" y="0"/>
                </a:lnTo>
                <a:lnTo>
                  <a:pt x="21600" y="1394"/>
                </a:lnTo>
                <a:close/>
              </a:path>
            </a:pathLst>
          </a:custGeom>
          <a:gradFill>
            <a:gsLst>
              <a:gs pos="0">
                <a:srgbClr val="2B99D5"/>
              </a:gs>
              <a:gs pos="100000">
                <a:srgbClr val="31B6FF">
                  <a:alpha val="75000"/>
                </a:srgbClr>
              </a:gs>
            </a:gsLst>
            <a:lin ang="16200000"/>
          </a:gradFill>
          <a:ln w="12700">
            <a:miter lim="400000"/>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219" name="Title 1"/>
          <p:cNvSpPr>
            <a:spLocks noGrp="1"/>
          </p:cNvSpPr>
          <p:nvPr>
            <p:ph type="title"/>
          </p:nvPr>
        </p:nvSpPr>
        <p:spPr>
          <a:xfrm>
            <a:off x="507840" y="605635"/>
            <a:ext cx="10969944" cy="761204"/>
          </a:xfrm>
          <a:prstGeom prst="rect">
            <a:avLst/>
          </a:prstGeom>
        </p:spPr>
        <p:txBody>
          <a:bodyPr>
            <a:normAutofit/>
          </a:bodyPr>
          <a:lstStyle>
            <a:lvl1pPr algn="l">
              <a:lnSpc>
                <a:spcPts val="4400"/>
              </a:lnSpc>
              <a:defRPr sz="2800" b="1">
                <a:solidFill>
                  <a:srgbClr val="808080"/>
                </a:solidFill>
                <a:latin typeface="Century Gothic"/>
                <a:ea typeface="Century Gothic"/>
                <a:cs typeface="Century Gothic"/>
                <a:sym typeface="Century Gothic"/>
              </a:defRPr>
            </a:lvl1pPr>
          </a:lstStyle>
          <a:p>
            <a:r>
              <a:rPr lang="en-US" sz="3200" dirty="0"/>
              <a:t>In the News : GDPR</a:t>
            </a:r>
            <a:endParaRPr sz="3200" dirty="0"/>
          </a:p>
        </p:txBody>
      </p:sp>
      <p:sp>
        <p:nvSpPr>
          <p:cNvPr id="220" name="Straight Connector 9"/>
          <p:cNvSpPr/>
          <p:nvPr/>
        </p:nvSpPr>
        <p:spPr>
          <a:xfrm>
            <a:off x="733799" y="6509922"/>
            <a:ext cx="10480155" cy="1"/>
          </a:xfrm>
          <a:prstGeom prst="line">
            <a:avLst/>
          </a:prstGeom>
          <a:ln w="25400">
            <a:solidFill>
              <a:srgbClr val="2B99D5"/>
            </a:solidFill>
          </a:ln>
        </p:spPr>
        <p:txBody>
          <a:bodyPr lIns="45719" rIns="45719"/>
          <a:lstStyle/>
          <a:p>
            <a:endParaRPr/>
          </a:p>
        </p:txBody>
      </p:sp>
      <p:pic>
        <p:nvPicPr>
          <p:cNvPr id="2" name="Picture 1">
            <a:extLst>
              <a:ext uri="{FF2B5EF4-FFF2-40B4-BE49-F238E27FC236}">
                <a16:creationId xmlns:a16="http://schemas.microsoft.com/office/drawing/2014/main" id="{B973D46E-8FB0-154C-AA93-65991510B2F1}"/>
              </a:ext>
            </a:extLst>
          </p:cNvPr>
          <p:cNvPicPr>
            <a:picLocks noChangeAspect="1"/>
          </p:cNvPicPr>
          <p:nvPr/>
        </p:nvPicPr>
        <p:blipFill>
          <a:blip r:embed="rId3"/>
          <a:stretch>
            <a:fillRect/>
          </a:stretch>
        </p:blipFill>
        <p:spPr>
          <a:xfrm>
            <a:off x="5494559" y="706457"/>
            <a:ext cx="6207025" cy="5480076"/>
          </a:xfrm>
          <a:prstGeom prst="rect">
            <a:avLst/>
          </a:prstGeom>
        </p:spPr>
      </p:pic>
      <p:sp>
        <p:nvSpPr>
          <p:cNvPr id="3" name="Rectangle 2">
            <a:extLst>
              <a:ext uri="{FF2B5EF4-FFF2-40B4-BE49-F238E27FC236}">
                <a16:creationId xmlns:a16="http://schemas.microsoft.com/office/drawing/2014/main" id="{432B942F-DD45-064B-9400-CA84B49CC87E}"/>
              </a:ext>
            </a:extLst>
          </p:cNvPr>
          <p:cNvSpPr/>
          <p:nvPr/>
        </p:nvSpPr>
        <p:spPr>
          <a:xfrm>
            <a:off x="111843" y="6485482"/>
            <a:ext cx="11813542" cy="553998"/>
          </a:xfrm>
          <a:prstGeom prst="rect">
            <a:avLst/>
          </a:prstGeom>
        </p:spPr>
        <p:txBody>
          <a:bodyPr wrap="square">
            <a:spAutoFit/>
          </a:bodyPr>
          <a:lstStyle/>
          <a:p>
            <a:r>
              <a:rPr lang="en-US" sz="1000" dirty="0">
                <a:hlinkClick r:id="rId4"/>
              </a:rPr>
              <a:t>https://www.washingtonpost.com/world/europe/france-fines-google-nearly-57-million-for-first-major-violation-of-new-european-privacy-regime/2019/01/21/89e7ee08-1d8f-11e9-a759-2b8541bbbe20_story.html?noredirect=on&amp;utm_term=.765cae0a8b43</a:t>
            </a:r>
            <a:endParaRPr lang="en-US" sz="1000" dirty="0"/>
          </a:p>
          <a:p>
            <a:endParaRPr lang="en-US" sz="1000" dirty="0"/>
          </a:p>
        </p:txBody>
      </p:sp>
      <p:sp>
        <p:nvSpPr>
          <p:cNvPr id="22" name="Register Shibboleth, ADFS or other SAML identity providers…">
            <a:extLst>
              <a:ext uri="{FF2B5EF4-FFF2-40B4-BE49-F238E27FC236}">
                <a16:creationId xmlns:a16="http://schemas.microsoft.com/office/drawing/2014/main" id="{B18928B6-04D0-D24B-B50E-FC3232FCDA5B}"/>
              </a:ext>
            </a:extLst>
          </p:cNvPr>
          <p:cNvSpPr txBox="1">
            <a:spLocks/>
          </p:cNvSpPr>
          <p:nvPr/>
        </p:nvSpPr>
        <p:spPr>
          <a:xfrm>
            <a:off x="477716" y="1723631"/>
            <a:ext cx="4428841" cy="4209211"/>
          </a:xfrm>
          <a:prstGeom prst="rect">
            <a:avLst/>
          </a:prstGeom>
        </p:spPr>
        <p:txBody>
          <a:bodyPr lIns="46799" tIns="46799" rIns="46799" bIns="46799" anchor="ctr"/>
          <a:lst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marL="0" indent="0" defTabSz="438911" hangingPunct="1">
              <a:lnSpc>
                <a:spcPct val="110000"/>
              </a:lnSpc>
              <a:buClr>
                <a:srgbClr val="000000"/>
              </a:buClr>
              <a:buSzPct val="75000"/>
              <a:buNone/>
              <a:defRPr sz="1919">
                <a:solidFill>
                  <a:srgbClr val="000000"/>
                </a:solidFill>
                <a:latin typeface="Century Gothic"/>
                <a:ea typeface="Century Gothic"/>
                <a:cs typeface="Century Gothic"/>
                <a:sym typeface="Century Gothic"/>
              </a:defRPr>
            </a:pPr>
            <a:r>
              <a:rPr lang="en-US" sz="1919" dirty="0">
                <a:sym typeface="Century Gothic"/>
              </a:rPr>
              <a:t>“While the group said it appreciated the initial move to fine Google, they felt that the French regulators had focused only on a small portion of the tech company’s alleged violations. They said they hoped that the enforcement agency would respond soon to the rest of their complaint, and they noted that the maximum possible fine is more than $4.7 billion.”</a:t>
            </a:r>
            <a:endParaRPr lang="en-US" sz="1919" dirty="0">
              <a:latin typeface="Century Gothic"/>
              <a:ea typeface="Century Gothic"/>
              <a:cs typeface="Century Gothic"/>
              <a:sym typeface="Century Gothic"/>
            </a:endParaRPr>
          </a:p>
        </p:txBody>
      </p:sp>
      <p:sp>
        <p:nvSpPr>
          <p:cNvPr id="4" name="Rectangle 3">
            <a:extLst>
              <a:ext uri="{FF2B5EF4-FFF2-40B4-BE49-F238E27FC236}">
                <a16:creationId xmlns:a16="http://schemas.microsoft.com/office/drawing/2014/main" id="{EA147B12-3C76-EB41-83F2-BB8F3F9CDC4D}"/>
              </a:ext>
            </a:extLst>
          </p:cNvPr>
          <p:cNvSpPr/>
          <p:nvPr/>
        </p:nvSpPr>
        <p:spPr>
          <a:xfrm>
            <a:off x="10022889" y="1416861"/>
            <a:ext cx="1678695" cy="4234971"/>
          </a:xfrm>
          <a:prstGeom prst="rect">
            <a:avLst/>
          </a:prstGeom>
          <a:solidFill>
            <a:srgbClr val="FFFFFF"/>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Helvetica"/>
            </a:endParaRPr>
          </a:p>
        </p:txBody>
      </p:sp>
    </p:spTree>
    <p:extLst>
      <p:ext uri="{BB962C8B-B14F-4D97-AF65-F5344CB8AC3E}">
        <p14:creationId xmlns:p14="http://schemas.microsoft.com/office/powerpoint/2010/main" val="31816178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B7E4E-C491-F54C-8234-4792BDD3B1A6}"/>
              </a:ext>
            </a:extLst>
          </p:cNvPr>
          <p:cNvSpPr>
            <a:spLocks noGrp="1"/>
          </p:cNvSpPr>
          <p:nvPr>
            <p:ph type="title"/>
          </p:nvPr>
        </p:nvSpPr>
        <p:spPr>
          <a:xfrm>
            <a:off x="609440" y="873605"/>
            <a:ext cx="7814470" cy="761204"/>
          </a:xfrm>
        </p:spPr>
        <p:txBody>
          <a:bodyPr>
            <a:normAutofit fontScale="90000"/>
          </a:bodyPr>
          <a:lstStyle/>
          <a:p>
            <a:r>
              <a:rPr lang="en-US" dirty="0">
                <a:ea typeface="Roboto" panose="02000000000000000000" pitchFamily="2" charset="0"/>
              </a:rPr>
              <a:t>Breach Notification Requirements Are Demanding New Capabilities</a:t>
            </a:r>
            <a:endParaRPr lang="en-US" dirty="0"/>
          </a:p>
        </p:txBody>
      </p:sp>
      <p:sp>
        <p:nvSpPr>
          <p:cNvPr id="9" name="TextBox 8">
            <a:extLst>
              <a:ext uri="{FF2B5EF4-FFF2-40B4-BE49-F238E27FC236}">
                <a16:creationId xmlns:a16="http://schemas.microsoft.com/office/drawing/2014/main" id="{69078FCF-4296-8546-8BD7-91EDC9B914AB}"/>
              </a:ext>
            </a:extLst>
          </p:cNvPr>
          <p:cNvSpPr txBox="1"/>
          <p:nvPr/>
        </p:nvSpPr>
        <p:spPr>
          <a:xfrm>
            <a:off x="5331452" y="4533475"/>
            <a:ext cx="5664207" cy="1200329"/>
          </a:xfrm>
          <a:prstGeom prst="rect">
            <a:avLst/>
          </a:prstGeom>
          <a:noFill/>
        </p:spPr>
        <p:txBody>
          <a:bodyPr wrap="square" rtlCol="0">
            <a:spAutoFit/>
          </a:bodyPr>
          <a:lstStyle/>
          <a:p>
            <a:pPr marL="119063" indent="-119063" hangingPunct="1">
              <a:buFont typeface="Arial" panose="020B0604020202020204" pitchFamily="34" charset="0"/>
              <a:buChar char="•"/>
            </a:pPr>
            <a:r>
              <a:rPr lang="en-US" kern="1200" dirty="0">
                <a:latin typeface="Arial" panose="020B0604020202020204" pitchFamily="34" charset="0"/>
                <a:ea typeface="+mn-ea"/>
                <a:cs typeface="Arial" panose="020B0604020202020204" pitchFamily="34" charset="0"/>
              </a:rPr>
              <a:t>Notifications to victims required in all cases, often with additional protections</a:t>
            </a:r>
          </a:p>
          <a:p>
            <a:pPr marL="119063" indent="-119063" hangingPunct="1">
              <a:buFont typeface="Arial" panose="020B0604020202020204" pitchFamily="34" charset="0"/>
              <a:buChar char="•"/>
            </a:pPr>
            <a:r>
              <a:rPr lang="en-US" kern="1200" dirty="0">
                <a:latin typeface="Arial" panose="020B0604020202020204" pitchFamily="34" charset="0"/>
                <a:ea typeface="+mn-ea"/>
                <a:cs typeface="Arial" panose="020B0604020202020204" pitchFamily="34" charset="0"/>
              </a:rPr>
              <a:t>Minimum thresholds from 500 to 2,000 data subjects requiring reporting to appropriate agencies</a:t>
            </a:r>
          </a:p>
        </p:txBody>
      </p:sp>
      <p:sp>
        <p:nvSpPr>
          <p:cNvPr id="10" name="TextBox 9">
            <a:extLst>
              <a:ext uri="{FF2B5EF4-FFF2-40B4-BE49-F238E27FC236}">
                <a16:creationId xmlns:a16="http://schemas.microsoft.com/office/drawing/2014/main" id="{437A2271-9471-184E-860B-1F670CAE7238}"/>
              </a:ext>
            </a:extLst>
          </p:cNvPr>
          <p:cNvSpPr txBox="1"/>
          <p:nvPr/>
        </p:nvSpPr>
        <p:spPr>
          <a:xfrm>
            <a:off x="5331453" y="2526661"/>
            <a:ext cx="2294218" cy="415498"/>
          </a:xfrm>
          <a:prstGeom prst="rect">
            <a:avLst/>
          </a:prstGeom>
          <a:noFill/>
        </p:spPr>
        <p:txBody>
          <a:bodyPr wrap="none" rtlCol="0">
            <a:spAutoFit/>
          </a:bodyPr>
          <a:lstStyle/>
          <a:p>
            <a:pPr hangingPunct="1"/>
            <a:r>
              <a:rPr lang="en-US" sz="2100" b="1" kern="1200" dirty="0">
                <a:solidFill>
                  <a:srgbClr val="018FB7"/>
                </a:solidFill>
                <a:latin typeface="Arial" panose="020B0604020202020204" pitchFamily="34" charset="0"/>
                <a:ea typeface="+mn-ea"/>
                <a:cs typeface="Arial" panose="020B0604020202020204" pitchFamily="34" charset="0"/>
              </a:rPr>
              <a:t>Rapid Response</a:t>
            </a:r>
          </a:p>
        </p:txBody>
      </p:sp>
      <p:sp>
        <p:nvSpPr>
          <p:cNvPr id="11" name="TextBox 10">
            <a:extLst>
              <a:ext uri="{FF2B5EF4-FFF2-40B4-BE49-F238E27FC236}">
                <a16:creationId xmlns:a16="http://schemas.microsoft.com/office/drawing/2014/main" id="{4439B29D-7447-184C-8FE0-BD12CBEDCF38}"/>
              </a:ext>
            </a:extLst>
          </p:cNvPr>
          <p:cNvSpPr txBox="1"/>
          <p:nvPr/>
        </p:nvSpPr>
        <p:spPr>
          <a:xfrm>
            <a:off x="5331453" y="4172639"/>
            <a:ext cx="2791149" cy="415498"/>
          </a:xfrm>
          <a:prstGeom prst="rect">
            <a:avLst/>
          </a:prstGeom>
          <a:noFill/>
        </p:spPr>
        <p:txBody>
          <a:bodyPr wrap="none" rtlCol="0">
            <a:spAutoFit/>
          </a:bodyPr>
          <a:lstStyle/>
          <a:p>
            <a:pPr hangingPunct="1"/>
            <a:r>
              <a:rPr lang="en-US" sz="2100" b="1" kern="1200" dirty="0">
                <a:solidFill>
                  <a:srgbClr val="31B4EA"/>
                </a:solidFill>
                <a:latin typeface="Arial" panose="020B0604020202020204" pitchFamily="34" charset="0"/>
                <a:ea typeface="+mn-ea"/>
                <a:cs typeface="Arial" panose="020B0604020202020204" pitchFamily="34" charset="0"/>
              </a:rPr>
              <a:t>Thorough Forensics</a:t>
            </a:r>
          </a:p>
        </p:txBody>
      </p:sp>
      <p:sp>
        <p:nvSpPr>
          <p:cNvPr id="12" name="TextBox 11">
            <a:extLst>
              <a:ext uri="{FF2B5EF4-FFF2-40B4-BE49-F238E27FC236}">
                <a16:creationId xmlns:a16="http://schemas.microsoft.com/office/drawing/2014/main" id="{D5E4F6DC-B47A-9C46-8590-E5F1D06A35A5}"/>
              </a:ext>
            </a:extLst>
          </p:cNvPr>
          <p:cNvSpPr txBox="1"/>
          <p:nvPr/>
        </p:nvSpPr>
        <p:spPr>
          <a:xfrm>
            <a:off x="5331453" y="2942159"/>
            <a:ext cx="5520422" cy="646331"/>
          </a:xfrm>
          <a:prstGeom prst="rect">
            <a:avLst/>
          </a:prstGeom>
          <a:noFill/>
        </p:spPr>
        <p:txBody>
          <a:bodyPr wrap="none" rtlCol="0">
            <a:spAutoFit/>
          </a:bodyPr>
          <a:lstStyle/>
          <a:p>
            <a:pPr marL="119063" indent="-119063" hangingPunct="1">
              <a:buFont typeface="Arial" panose="020B0604020202020204" pitchFamily="34" charset="0"/>
              <a:buChar char="•"/>
            </a:pPr>
            <a:r>
              <a:rPr lang="en-US" b="1" kern="1200" dirty="0">
                <a:latin typeface="Arial" panose="020B0604020202020204" pitchFamily="34" charset="0"/>
                <a:ea typeface="+mn-ea"/>
                <a:cs typeface="Arial" panose="020B0604020202020204" pitchFamily="34" charset="0"/>
              </a:rPr>
              <a:t>72 Hours</a:t>
            </a:r>
            <a:r>
              <a:rPr lang="en-US" kern="1200" dirty="0">
                <a:latin typeface="Arial" panose="020B0604020202020204" pitchFamily="34" charset="0"/>
                <a:ea typeface="+mn-ea"/>
                <a:cs typeface="Arial" panose="020B0604020202020204" pitchFamily="34" charset="0"/>
              </a:rPr>
              <a:t>: The General Data Protection Regulation</a:t>
            </a:r>
          </a:p>
          <a:p>
            <a:pPr marL="119063" indent="-119063" hangingPunct="1">
              <a:buFont typeface="Arial" panose="020B0604020202020204" pitchFamily="34" charset="0"/>
              <a:buChar char="•"/>
            </a:pPr>
            <a:r>
              <a:rPr lang="en-US" b="1" kern="1200" dirty="0">
                <a:latin typeface="Arial" panose="020B0604020202020204" pitchFamily="34" charset="0"/>
                <a:ea typeface="+mn-ea"/>
                <a:cs typeface="Arial" panose="020B0604020202020204" pitchFamily="34" charset="0"/>
              </a:rPr>
              <a:t>14 – 60 Days</a:t>
            </a:r>
            <a:r>
              <a:rPr lang="en-US" kern="1200" dirty="0">
                <a:latin typeface="Arial" panose="020B0604020202020204" pitchFamily="34" charset="0"/>
                <a:ea typeface="+mn-ea"/>
                <a:cs typeface="Arial" panose="020B0604020202020204" pitchFamily="34" charset="0"/>
              </a:rPr>
              <a:t>:  All 50 states &amp; major territories</a:t>
            </a:r>
          </a:p>
        </p:txBody>
      </p:sp>
      <p:pic>
        <p:nvPicPr>
          <p:cNvPr id="13" name="Picture 12">
            <a:extLst>
              <a:ext uri="{FF2B5EF4-FFF2-40B4-BE49-F238E27FC236}">
                <a16:creationId xmlns:a16="http://schemas.microsoft.com/office/drawing/2014/main" id="{D8136156-B629-244C-9467-B200ECB0EA0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404541" y="2526661"/>
            <a:ext cx="2479864" cy="2999688"/>
          </a:xfrm>
          <a:prstGeom prst="rect">
            <a:avLst/>
          </a:prstGeom>
        </p:spPr>
      </p:pic>
    </p:spTree>
    <p:extLst>
      <p:ext uri="{BB962C8B-B14F-4D97-AF65-F5344CB8AC3E}">
        <p14:creationId xmlns:p14="http://schemas.microsoft.com/office/powerpoint/2010/main" val="4239009707"/>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 name="Picture 12" descr="Picture 12"/>
          <p:cNvPicPr>
            <a:picLocks noChangeAspect="1"/>
          </p:cNvPicPr>
          <p:nvPr/>
        </p:nvPicPr>
        <p:blipFill>
          <a:blip r:embed="rId2"/>
          <a:srcRect l="4747" t="17230" r="10098" b="25731"/>
          <a:stretch>
            <a:fillRect/>
          </a:stretch>
        </p:blipFill>
        <p:spPr>
          <a:xfrm>
            <a:off x="9530170" y="167633"/>
            <a:ext cx="2389137" cy="491692"/>
          </a:xfrm>
          <a:prstGeom prst="rect">
            <a:avLst/>
          </a:prstGeom>
          <a:ln w="12700">
            <a:miter lim="400000"/>
          </a:ln>
        </p:spPr>
      </p:pic>
      <p:sp>
        <p:nvSpPr>
          <p:cNvPr id="280" name="Freeform 6"/>
          <p:cNvSpPr/>
          <p:nvPr/>
        </p:nvSpPr>
        <p:spPr>
          <a:xfrm>
            <a:off x="-12453" y="-48196"/>
            <a:ext cx="9614032" cy="648438"/>
          </a:xfrm>
          <a:custGeom>
            <a:avLst/>
            <a:gdLst/>
            <a:ahLst/>
            <a:cxnLst>
              <a:cxn ang="0">
                <a:pos x="wd2" y="hd2"/>
              </a:cxn>
              <a:cxn ang="5400000">
                <a:pos x="wd2" y="hd2"/>
              </a:cxn>
              <a:cxn ang="10800000">
                <a:pos x="wd2" y="hd2"/>
              </a:cxn>
              <a:cxn ang="16200000">
                <a:pos x="wd2" y="hd2"/>
              </a:cxn>
            </a:cxnLst>
            <a:rect l="0" t="0" r="r" b="b"/>
            <a:pathLst>
              <a:path w="21600" h="21600" extrusionOk="0">
                <a:moveTo>
                  <a:pt x="21600" y="1394"/>
                </a:moveTo>
                <a:lnTo>
                  <a:pt x="20924" y="21600"/>
                </a:lnTo>
                <a:lnTo>
                  <a:pt x="42" y="20555"/>
                </a:lnTo>
                <a:lnTo>
                  <a:pt x="0" y="0"/>
                </a:lnTo>
                <a:lnTo>
                  <a:pt x="21600" y="1394"/>
                </a:lnTo>
                <a:close/>
              </a:path>
            </a:pathLst>
          </a:custGeom>
          <a:gradFill>
            <a:gsLst>
              <a:gs pos="0">
                <a:srgbClr val="2B99D5"/>
              </a:gs>
              <a:gs pos="100000">
                <a:srgbClr val="31B6FF">
                  <a:alpha val="75000"/>
                </a:srgbClr>
              </a:gs>
            </a:gsLst>
            <a:lin ang="16200000"/>
          </a:gradFill>
          <a:ln w="12700">
            <a:miter lim="400000"/>
          </a:ln>
          <a:effectLst>
            <a:outerShdw blurRad="38100" dist="23000" dir="5400000" rotWithShape="0">
              <a:srgbClr val="000000">
                <a:alpha val="35000"/>
              </a:srgbClr>
            </a:outerShdw>
          </a:effectLst>
        </p:spPr>
        <p:txBody>
          <a:bodyPr lIns="45670" tIns="45670" rIns="45670" bIns="45670" anchor="ctr"/>
          <a:lstStyle/>
          <a:p>
            <a:pPr algn="ctr" hangingPunct="0">
              <a:defRPr>
                <a:solidFill>
                  <a:srgbClr val="FFFFFF"/>
                </a:solidFill>
                <a:latin typeface="+mj-lt"/>
                <a:ea typeface="+mj-ea"/>
                <a:cs typeface="+mj-cs"/>
                <a:sym typeface="Calibri"/>
              </a:defRPr>
            </a:pPr>
            <a:endParaRPr sz="1798">
              <a:solidFill>
                <a:srgbClr val="FFFFFF"/>
              </a:solidFill>
              <a:latin typeface="Calibri"/>
              <a:cs typeface="Calibri"/>
            </a:endParaRPr>
          </a:p>
        </p:txBody>
      </p:sp>
      <p:sp>
        <p:nvSpPr>
          <p:cNvPr id="281" name="Title 1"/>
          <p:cNvSpPr>
            <a:spLocks noGrp="1"/>
          </p:cNvSpPr>
          <p:nvPr>
            <p:ph type="ctrTitle"/>
          </p:nvPr>
        </p:nvSpPr>
        <p:spPr>
          <a:xfrm>
            <a:off x="842755" y="750307"/>
            <a:ext cx="7584093" cy="841463"/>
          </a:xfrm>
          <a:prstGeom prst="rect">
            <a:avLst/>
          </a:prstGeom>
        </p:spPr>
        <p:txBody>
          <a:bodyPr>
            <a:normAutofit/>
          </a:bodyPr>
          <a:lstStyle>
            <a:lvl1pPr algn="l">
              <a:lnSpc>
                <a:spcPts val="4400"/>
              </a:lnSpc>
              <a:defRPr sz="2800">
                <a:solidFill>
                  <a:srgbClr val="808080"/>
                </a:solidFill>
                <a:latin typeface="Century Gothic"/>
                <a:ea typeface="Century Gothic"/>
                <a:cs typeface="Century Gothic"/>
                <a:sym typeface="Century Gothic"/>
              </a:defRPr>
            </a:lvl1pPr>
          </a:lstStyle>
          <a:p>
            <a:pPr defTabSz="438472">
              <a:lnSpc>
                <a:spcPct val="110000"/>
              </a:lnSpc>
              <a:buClr>
                <a:srgbClr val="000000"/>
              </a:buClr>
              <a:buSzPct val="75000"/>
              <a:defRPr sz="1919">
                <a:solidFill>
                  <a:srgbClr val="000000"/>
                </a:solidFill>
                <a:latin typeface="Century Gothic"/>
                <a:ea typeface="Century Gothic"/>
                <a:cs typeface="Century Gothic"/>
                <a:sym typeface="Century Gothic"/>
              </a:defRPr>
            </a:pPr>
            <a:r>
              <a:rPr lang="en-US" sz="3200" b="1" dirty="0">
                <a:solidFill>
                  <a:schemeClr val="tx2">
                    <a:lumMod val="50000"/>
                  </a:schemeClr>
                </a:solidFill>
                <a:latin typeface="Century Gothic" panose="020B0502020202020204" pitchFamily="34" charset="0"/>
                <a:ea typeface="+mj-ea"/>
                <a:cs typeface="Arial" panose="020B0604020202020204" pitchFamily="34" charset="0"/>
              </a:rPr>
              <a:t>Increase Security</a:t>
            </a:r>
          </a:p>
        </p:txBody>
      </p:sp>
      <p:sp>
        <p:nvSpPr>
          <p:cNvPr id="282" name="Straight Connector 9"/>
          <p:cNvSpPr/>
          <p:nvPr/>
        </p:nvSpPr>
        <p:spPr>
          <a:xfrm>
            <a:off x="739380" y="6506714"/>
            <a:ext cx="10469238" cy="1"/>
          </a:xfrm>
          <a:prstGeom prst="line">
            <a:avLst/>
          </a:prstGeom>
          <a:ln w="25400">
            <a:solidFill>
              <a:srgbClr val="2B99D5"/>
            </a:solidFill>
          </a:ln>
        </p:spPr>
        <p:txBody>
          <a:bodyPr lIns="45670" tIns="45670" rIns="45670" bIns="45670"/>
          <a:lstStyle/>
          <a:p>
            <a:pPr hangingPunct="0"/>
            <a:endParaRPr sz="1798">
              <a:latin typeface="Helvetica"/>
              <a:sym typeface="Helvetica"/>
            </a:endParaRPr>
          </a:p>
        </p:txBody>
      </p:sp>
      <p:pic>
        <p:nvPicPr>
          <p:cNvPr id="8" name="Content Placeholder 6">
            <a:extLst>
              <a:ext uri="{FF2B5EF4-FFF2-40B4-BE49-F238E27FC236}">
                <a16:creationId xmlns:a16="http://schemas.microsoft.com/office/drawing/2014/main" id="{39EBB6E1-18B1-744E-B649-EF8FED06E0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9114" y="2308381"/>
            <a:ext cx="6497174" cy="3206805"/>
          </a:xfrm>
          <a:prstGeom prst="rect">
            <a:avLst/>
          </a:prstGeom>
          <a:ln w="12700">
            <a:miter lim="400000"/>
          </a:ln>
          <a:extLst>
            <a:ext uri="{C572A759-6A51-4108-AA02-DFA0A04FC94B}">
              <ma14:wrappingTextBoxFlag xmlns="" xmlns:ma14="http://schemas.microsoft.com/office/mac/drawingml/2011/main" val="1"/>
            </a:ext>
          </a:extLst>
        </p:spPr>
      </p:pic>
    </p:spTree>
    <p:extLst>
      <p:ext uri="{BB962C8B-B14F-4D97-AF65-F5344CB8AC3E}">
        <p14:creationId xmlns:p14="http://schemas.microsoft.com/office/powerpoint/2010/main" val="352770500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Placeholder 2">
            <a:extLst>
              <a:ext uri="{FF2B5EF4-FFF2-40B4-BE49-F238E27FC236}">
                <a16:creationId xmlns:a16="http://schemas.microsoft.com/office/drawing/2014/main" id="{322DD3B5-0B3B-3744-AB5B-BAF306B90596}"/>
              </a:ext>
            </a:extLst>
          </p:cNvPr>
          <p:cNvSpPr txBox="1">
            <a:spLocks/>
          </p:cNvSpPr>
          <p:nvPr/>
        </p:nvSpPr>
        <p:spPr>
          <a:xfrm>
            <a:off x="384630" y="892493"/>
            <a:ext cx="11277600" cy="508000"/>
          </a:xfrm>
          <a:prstGeom prst="rect">
            <a:avLst/>
          </a:prstGeom>
        </p:spPr>
        <p:txBody>
          <a:bodyPr anchor="ctr"/>
          <a:lstStyle>
            <a:lvl1pPr marL="0" indent="0" algn="ctr" rtl="0" eaLnBrk="0" fontAlgn="base" hangingPunct="0">
              <a:lnSpc>
                <a:spcPct val="90000"/>
              </a:lnSpc>
              <a:spcBef>
                <a:spcPts val="1000"/>
              </a:spcBef>
              <a:spcAft>
                <a:spcPct val="0"/>
              </a:spcAft>
              <a:buFont typeface="Arial" panose="020B0604020202020204" pitchFamily="34" charset="0"/>
              <a:buNone/>
              <a:defRPr sz="3600" kern="1200">
                <a:solidFill>
                  <a:schemeClr val="bg1"/>
                </a:solidFill>
                <a:latin typeface="+mj-lt"/>
                <a:ea typeface="ＭＳ Ｐゴシック" charset="0"/>
                <a:cs typeface="ＭＳ Ｐゴシック" charset="0"/>
              </a:defRPr>
            </a:lvl1pPr>
            <a:lvl2pPr marL="457200" indent="0" algn="l" rtl="0" eaLnBrk="0" fontAlgn="base" hangingPunct="0">
              <a:lnSpc>
                <a:spcPct val="90000"/>
              </a:lnSpc>
              <a:spcBef>
                <a:spcPts val="500"/>
              </a:spcBef>
              <a:spcAft>
                <a:spcPct val="0"/>
              </a:spcAft>
              <a:buFont typeface="Arial" panose="020B0604020202020204" pitchFamily="34" charset="0"/>
              <a:buNone/>
              <a:defRPr sz="2400" kern="1200">
                <a:solidFill>
                  <a:schemeClr val="tx1"/>
                </a:solidFill>
                <a:latin typeface="+mn-lt"/>
                <a:ea typeface="ＭＳ Ｐゴシック" charset="0"/>
                <a:cs typeface="+mn-cs"/>
              </a:defRPr>
            </a:lvl2pPr>
            <a:lvl3pPr marL="914400" indent="0" algn="l"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ＭＳ Ｐゴシック" charset="0"/>
                <a:cs typeface="+mn-cs"/>
              </a:defRPr>
            </a:lvl3pPr>
            <a:lvl4pPr marL="1371600" indent="0" algn="l" rtl="0" eaLnBrk="0" fontAlgn="base" hangingPunct="0">
              <a:lnSpc>
                <a:spcPct val="90000"/>
              </a:lnSpc>
              <a:spcBef>
                <a:spcPts val="500"/>
              </a:spcBef>
              <a:spcAft>
                <a:spcPct val="0"/>
              </a:spcAft>
              <a:buFont typeface="Arial" panose="020B0604020202020204" pitchFamily="34" charset="0"/>
              <a:buNone/>
              <a:defRPr kern="1200">
                <a:solidFill>
                  <a:schemeClr val="tx1"/>
                </a:solidFill>
                <a:latin typeface="+mn-lt"/>
                <a:ea typeface="ＭＳ Ｐゴシック" charset="0"/>
                <a:cs typeface="+mn-cs"/>
              </a:defRPr>
            </a:lvl4pPr>
            <a:lvl5pPr marL="1828800" indent="0" algn="l" rtl="0" eaLnBrk="0" fontAlgn="base" hangingPunct="0">
              <a:lnSpc>
                <a:spcPct val="90000"/>
              </a:lnSpc>
              <a:spcBef>
                <a:spcPts val="500"/>
              </a:spcBef>
              <a:spcAft>
                <a:spcPct val="0"/>
              </a:spcAft>
              <a:buFont typeface="Arial" panose="020B0604020202020204" pitchFamily="34" charset="0"/>
              <a:buNone/>
              <a:defRPr kern="1200">
                <a:solidFill>
                  <a:schemeClr val="tx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018FB7"/>
                </a:solidFill>
                <a:effectLst/>
                <a:uLnTx/>
                <a:uFillTx/>
                <a:latin typeface="Century Gothic" panose="020B0502020202020204" pitchFamily="34" charset="0"/>
                <a:cs typeface="+mn-cs"/>
              </a:rPr>
              <a:t>Adaptive</a:t>
            </a:r>
            <a:r>
              <a:rPr kumimoji="0" lang="en-US" sz="3600" b="1" i="0" u="none" strike="noStrike" kern="1200" cap="none" spc="0" normalizeH="0" baseline="0" noProof="0" dirty="0">
                <a:ln>
                  <a:noFill/>
                </a:ln>
                <a:solidFill>
                  <a:srgbClr val="0E77AE"/>
                </a:solidFill>
                <a:effectLst/>
                <a:uLnTx/>
                <a:uFillTx/>
                <a:latin typeface="Century Gothic" panose="020B0502020202020204" pitchFamily="34" charset="0"/>
                <a:cs typeface="+mn-cs"/>
              </a:rPr>
              <a:t> </a:t>
            </a:r>
            <a:r>
              <a:rPr kumimoji="0" lang="en-US" sz="3600" b="0" i="0" u="none" strike="noStrike" kern="1200" cap="none" spc="0" normalizeH="0" baseline="0" noProof="0" dirty="0">
                <a:ln>
                  <a:noFill/>
                </a:ln>
                <a:solidFill>
                  <a:srgbClr val="000000"/>
                </a:solidFill>
                <a:effectLst/>
                <a:uLnTx/>
                <a:uFillTx/>
                <a:latin typeface="Century Gothic" panose="020B0502020202020204" pitchFamily="34" charset="0"/>
              </a:rPr>
              <a:t>Security Model</a:t>
            </a:r>
            <a:endParaRPr kumimoji="0" lang="en-US" sz="3600" b="1" i="0" u="none" strike="noStrike" kern="1200" cap="none" spc="0" normalizeH="0" baseline="0" noProof="0" dirty="0">
              <a:ln>
                <a:noFill/>
              </a:ln>
              <a:solidFill>
                <a:srgbClr val="0E77AE"/>
              </a:solidFill>
              <a:effectLst/>
              <a:uLnTx/>
              <a:uFillTx/>
              <a:latin typeface="Century Gothic" panose="020B0502020202020204" pitchFamily="34" charset="0"/>
              <a:cs typeface="+mn-cs"/>
            </a:endParaRPr>
          </a:p>
        </p:txBody>
      </p:sp>
      <p:grpSp>
        <p:nvGrpSpPr>
          <p:cNvPr id="32" name="Group 31">
            <a:extLst>
              <a:ext uri="{FF2B5EF4-FFF2-40B4-BE49-F238E27FC236}">
                <a16:creationId xmlns:a16="http://schemas.microsoft.com/office/drawing/2014/main" id="{FDFE3082-5D23-6B47-BD73-BA10F3FE5324}"/>
              </a:ext>
            </a:extLst>
          </p:cNvPr>
          <p:cNvGrpSpPr>
            <a:grpSpLocks/>
          </p:cNvGrpSpPr>
          <p:nvPr/>
        </p:nvGrpSpPr>
        <p:grpSpPr bwMode="auto">
          <a:xfrm>
            <a:off x="4656138" y="2457010"/>
            <a:ext cx="2765425" cy="2697163"/>
            <a:chOff x="3776663" y="1166813"/>
            <a:chExt cx="4899026" cy="4778375"/>
          </a:xfrm>
        </p:grpSpPr>
        <p:sp>
          <p:nvSpPr>
            <p:cNvPr id="33" name="Freeform 27">
              <a:extLst>
                <a:ext uri="{FF2B5EF4-FFF2-40B4-BE49-F238E27FC236}">
                  <a16:creationId xmlns:a16="http://schemas.microsoft.com/office/drawing/2014/main" id="{1A523AE5-F3B2-CB49-A8C0-B5D2032A7E56}"/>
                </a:ext>
              </a:extLst>
            </p:cNvPr>
            <p:cNvSpPr>
              <a:spLocks/>
            </p:cNvSpPr>
            <p:nvPr/>
          </p:nvSpPr>
          <p:spPr bwMode="auto">
            <a:xfrm>
              <a:off x="5281613" y="1166813"/>
              <a:ext cx="2843213" cy="2455863"/>
            </a:xfrm>
            <a:custGeom>
              <a:avLst/>
              <a:gdLst>
                <a:gd name="T0" fmla="*/ 2147483646 w 1414"/>
                <a:gd name="T1" fmla="*/ 2147483646 h 1222"/>
                <a:gd name="T2" fmla="*/ 2147483646 w 1414"/>
                <a:gd name="T3" fmla="*/ 2147483646 h 1222"/>
                <a:gd name="T4" fmla="*/ 2147483646 w 1414"/>
                <a:gd name="T5" fmla="*/ 2147483646 h 1222"/>
                <a:gd name="T6" fmla="*/ 2147483646 w 1414"/>
                <a:gd name="T7" fmla="*/ 2147483646 h 1222"/>
                <a:gd name="T8" fmla="*/ 2147483646 w 1414"/>
                <a:gd name="T9" fmla="*/ 2147483646 h 1222"/>
                <a:gd name="T10" fmla="*/ 2147483646 w 1414"/>
                <a:gd name="T11" fmla="*/ 2147483646 h 1222"/>
                <a:gd name="T12" fmla="*/ 2147483646 w 1414"/>
                <a:gd name="T13" fmla="*/ 2147483646 h 1222"/>
                <a:gd name="T14" fmla="*/ 2147483646 w 1414"/>
                <a:gd name="T15" fmla="*/ 2147483646 h 1222"/>
                <a:gd name="T16" fmla="*/ 2147483646 w 1414"/>
                <a:gd name="T17" fmla="*/ 2147483646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14" h="1222">
                  <a:moveTo>
                    <a:pt x="1414" y="558"/>
                  </a:moveTo>
                  <a:cubicBezTo>
                    <a:pt x="802" y="152"/>
                    <a:pt x="802" y="152"/>
                    <a:pt x="802" y="152"/>
                  </a:cubicBezTo>
                  <a:cubicBezTo>
                    <a:pt x="802" y="152"/>
                    <a:pt x="674" y="70"/>
                    <a:pt x="578" y="43"/>
                  </a:cubicBezTo>
                  <a:cubicBezTo>
                    <a:pt x="578" y="43"/>
                    <a:pt x="465" y="0"/>
                    <a:pt x="291" y="104"/>
                  </a:cubicBezTo>
                  <a:cubicBezTo>
                    <a:pt x="291" y="104"/>
                    <a:pt x="105" y="212"/>
                    <a:pt x="30" y="288"/>
                  </a:cubicBezTo>
                  <a:cubicBezTo>
                    <a:pt x="30" y="288"/>
                    <a:pt x="0" y="384"/>
                    <a:pt x="90" y="620"/>
                  </a:cubicBezTo>
                  <a:cubicBezTo>
                    <a:pt x="90" y="620"/>
                    <a:pt x="164" y="851"/>
                    <a:pt x="328" y="1222"/>
                  </a:cubicBezTo>
                  <a:cubicBezTo>
                    <a:pt x="333" y="1217"/>
                    <a:pt x="933" y="718"/>
                    <a:pt x="933" y="718"/>
                  </a:cubicBezTo>
                  <a:cubicBezTo>
                    <a:pt x="933" y="718"/>
                    <a:pt x="1236" y="440"/>
                    <a:pt x="1414" y="558"/>
                  </a:cubicBezTo>
                  <a:close/>
                </a:path>
              </a:pathLst>
            </a:custGeom>
            <a:solidFill>
              <a:srgbClr val="E48D4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a:spcBef>
                  <a:spcPct val="0"/>
                </a:spcBef>
                <a:spcAft>
                  <a:spcPct val="0"/>
                </a:spcAft>
                <a:defRPr/>
              </a:pPr>
              <a:endParaRPr lang="en-US">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4" name="Freeform 33">
              <a:extLst>
                <a:ext uri="{FF2B5EF4-FFF2-40B4-BE49-F238E27FC236}">
                  <a16:creationId xmlns:a16="http://schemas.microsoft.com/office/drawing/2014/main" id="{C5E122F1-D04D-684E-AD2B-0C0729F1E04E}"/>
                </a:ext>
              </a:extLst>
            </p:cNvPr>
            <p:cNvSpPr>
              <a:spLocks/>
            </p:cNvSpPr>
            <p:nvPr/>
          </p:nvSpPr>
          <p:spPr bwMode="auto">
            <a:xfrm>
              <a:off x="7784189" y="2198988"/>
              <a:ext cx="596208" cy="500618"/>
            </a:xfrm>
            <a:custGeom>
              <a:avLst/>
              <a:gdLst>
                <a:gd name="T0" fmla="*/ 0 w 296"/>
                <a:gd name="T1" fmla="*/ 19 h 248"/>
                <a:gd name="T2" fmla="*/ 296 w 296"/>
                <a:gd name="T3" fmla="*/ 248 h 248"/>
                <a:gd name="T4" fmla="*/ 143 w 296"/>
                <a:gd name="T5" fmla="*/ 29 h 248"/>
                <a:gd name="T6" fmla="*/ 0 w 296"/>
                <a:gd name="T7" fmla="*/ 19 h 248"/>
              </a:gdLst>
              <a:ahLst/>
              <a:cxnLst>
                <a:cxn ang="0">
                  <a:pos x="T0" y="T1"/>
                </a:cxn>
                <a:cxn ang="0">
                  <a:pos x="T2" y="T3"/>
                </a:cxn>
                <a:cxn ang="0">
                  <a:pos x="T4" y="T5"/>
                </a:cxn>
                <a:cxn ang="0">
                  <a:pos x="T6" y="T7"/>
                </a:cxn>
              </a:cxnLst>
              <a:rect l="0" t="0" r="r" b="b"/>
              <a:pathLst>
                <a:path w="296" h="248">
                  <a:moveTo>
                    <a:pt x="0" y="19"/>
                  </a:moveTo>
                  <a:cubicBezTo>
                    <a:pt x="0" y="19"/>
                    <a:pt x="168" y="139"/>
                    <a:pt x="296" y="248"/>
                  </a:cubicBezTo>
                  <a:cubicBezTo>
                    <a:pt x="296" y="248"/>
                    <a:pt x="253" y="80"/>
                    <a:pt x="143" y="29"/>
                  </a:cubicBezTo>
                  <a:cubicBezTo>
                    <a:pt x="143" y="29"/>
                    <a:pt x="89" y="0"/>
                    <a:pt x="0" y="19"/>
                  </a:cubicBezTo>
                  <a:close/>
                </a:path>
              </a:pathLst>
            </a:custGeom>
            <a:solidFill>
              <a:srgbClr val="676464">
                <a:lumMod val="50000"/>
              </a:srgbClr>
            </a:solidFill>
            <a:ln>
              <a:noFill/>
            </a:ln>
          </p:spPr>
          <p:txBody>
            <a:bodyPr/>
            <a:lstStyle/>
            <a:p>
              <a:pPr hangingPunct="1">
                <a:defRPr/>
              </a:pPr>
              <a:endParaRPr lang="en-US">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5" name="Freeform 29">
              <a:extLst>
                <a:ext uri="{FF2B5EF4-FFF2-40B4-BE49-F238E27FC236}">
                  <a16:creationId xmlns:a16="http://schemas.microsoft.com/office/drawing/2014/main" id="{FA933C09-965B-794F-8075-DB35DDE3C297}"/>
                </a:ext>
              </a:extLst>
            </p:cNvPr>
            <p:cNvSpPr>
              <a:spLocks/>
            </p:cNvSpPr>
            <p:nvPr/>
          </p:nvSpPr>
          <p:spPr bwMode="auto">
            <a:xfrm>
              <a:off x="3819526" y="1482725"/>
              <a:ext cx="2282825" cy="2584450"/>
            </a:xfrm>
            <a:custGeom>
              <a:avLst/>
              <a:gdLst>
                <a:gd name="T0" fmla="*/ 2147483646 w 1135"/>
                <a:gd name="T1" fmla="*/ 0 h 1286"/>
                <a:gd name="T2" fmla="*/ 2147483646 w 1135"/>
                <a:gd name="T3" fmla="*/ 2147483646 h 1286"/>
                <a:gd name="T4" fmla="*/ 2147483646 w 1135"/>
                <a:gd name="T5" fmla="*/ 2147483646 h 1286"/>
                <a:gd name="T6" fmla="*/ 2147483646 w 1135"/>
                <a:gd name="T7" fmla="*/ 2147483646 h 1286"/>
                <a:gd name="T8" fmla="*/ 2147483646 w 1135"/>
                <a:gd name="T9" fmla="*/ 2147483646 h 1286"/>
                <a:gd name="T10" fmla="*/ 2147483646 w 1135"/>
                <a:gd name="T11" fmla="*/ 2147483646 h 1286"/>
                <a:gd name="T12" fmla="*/ 2147483646 w 1135"/>
                <a:gd name="T13" fmla="*/ 2147483646 h 1286"/>
                <a:gd name="T14" fmla="*/ 2147483646 w 1135"/>
                <a:gd name="T15" fmla="*/ 2147483646 h 1286"/>
                <a:gd name="T16" fmla="*/ 2147483646 w 1135"/>
                <a:gd name="T17" fmla="*/ 0 h 12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35" h="1286">
                  <a:moveTo>
                    <a:pt x="831" y="0"/>
                  </a:moveTo>
                  <a:cubicBezTo>
                    <a:pt x="251" y="452"/>
                    <a:pt x="251" y="452"/>
                    <a:pt x="251" y="452"/>
                  </a:cubicBezTo>
                  <a:cubicBezTo>
                    <a:pt x="251" y="452"/>
                    <a:pt x="133" y="548"/>
                    <a:pt x="77" y="630"/>
                  </a:cubicBezTo>
                  <a:cubicBezTo>
                    <a:pt x="77" y="630"/>
                    <a:pt x="0" y="723"/>
                    <a:pt x="43" y="922"/>
                  </a:cubicBezTo>
                  <a:cubicBezTo>
                    <a:pt x="43" y="922"/>
                    <a:pt x="87" y="1133"/>
                    <a:pt x="136" y="1228"/>
                  </a:cubicBezTo>
                  <a:cubicBezTo>
                    <a:pt x="136" y="1228"/>
                    <a:pt x="217" y="1286"/>
                    <a:pt x="469" y="1276"/>
                  </a:cubicBezTo>
                  <a:cubicBezTo>
                    <a:pt x="1135" y="1239"/>
                    <a:pt x="1135" y="1239"/>
                    <a:pt x="1135" y="1239"/>
                  </a:cubicBezTo>
                  <a:cubicBezTo>
                    <a:pt x="1135" y="1239"/>
                    <a:pt x="846" y="547"/>
                    <a:pt x="834" y="508"/>
                  </a:cubicBezTo>
                  <a:cubicBezTo>
                    <a:pt x="822" y="468"/>
                    <a:pt x="662" y="126"/>
                    <a:pt x="831" y="0"/>
                  </a:cubicBezTo>
                  <a:close/>
                </a:path>
              </a:pathLst>
            </a:custGeom>
            <a:solidFill>
              <a:srgbClr val="47B4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a:spcBef>
                  <a:spcPct val="0"/>
                </a:spcBef>
                <a:spcAft>
                  <a:spcPct val="0"/>
                </a:spcAft>
                <a:defRPr/>
              </a:pPr>
              <a:endParaRPr lang="en-US">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6" name="Freeform 35">
              <a:extLst>
                <a:ext uri="{FF2B5EF4-FFF2-40B4-BE49-F238E27FC236}">
                  <a16:creationId xmlns:a16="http://schemas.microsoft.com/office/drawing/2014/main" id="{5574C048-A58A-EF42-BC62-706E76A790ED}"/>
                </a:ext>
              </a:extLst>
            </p:cNvPr>
            <p:cNvSpPr>
              <a:spLocks/>
            </p:cNvSpPr>
            <p:nvPr/>
          </p:nvSpPr>
          <p:spPr bwMode="auto">
            <a:xfrm>
              <a:off x="5340302" y="1335561"/>
              <a:ext cx="573709" cy="430308"/>
            </a:xfrm>
            <a:custGeom>
              <a:avLst/>
              <a:gdLst>
                <a:gd name="T0" fmla="*/ 0 w 285"/>
                <a:gd name="T1" fmla="*/ 215 h 215"/>
                <a:gd name="T2" fmla="*/ 285 w 285"/>
                <a:gd name="T3" fmla="*/ 11 h 215"/>
                <a:gd name="T4" fmla="*/ 65 w 285"/>
                <a:gd name="T5" fmla="*/ 82 h 215"/>
                <a:gd name="T6" fmla="*/ 0 w 285"/>
                <a:gd name="T7" fmla="*/ 215 h 215"/>
              </a:gdLst>
              <a:ahLst/>
              <a:cxnLst>
                <a:cxn ang="0">
                  <a:pos x="T0" y="T1"/>
                </a:cxn>
                <a:cxn ang="0">
                  <a:pos x="T2" y="T3"/>
                </a:cxn>
                <a:cxn ang="0">
                  <a:pos x="T4" y="T5"/>
                </a:cxn>
                <a:cxn ang="0">
                  <a:pos x="T6" y="T7"/>
                </a:cxn>
              </a:cxnLst>
              <a:rect l="0" t="0" r="r" b="b"/>
              <a:pathLst>
                <a:path w="285" h="215">
                  <a:moveTo>
                    <a:pt x="0" y="215"/>
                  </a:moveTo>
                  <a:cubicBezTo>
                    <a:pt x="0" y="215"/>
                    <a:pt x="122" y="103"/>
                    <a:pt x="285" y="11"/>
                  </a:cubicBezTo>
                  <a:cubicBezTo>
                    <a:pt x="285" y="11"/>
                    <a:pt x="154" y="0"/>
                    <a:pt x="65" y="82"/>
                  </a:cubicBezTo>
                  <a:cubicBezTo>
                    <a:pt x="65" y="82"/>
                    <a:pt x="8" y="124"/>
                    <a:pt x="0" y="215"/>
                  </a:cubicBezTo>
                  <a:close/>
                </a:path>
              </a:pathLst>
            </a:custGeom>
            <a:solidFill>
              <a:srgbClr val="0E77AE">
                <a:lumMod val="50000"/>
              </a:srgbClr>
            </a:solidFill>
            <a:ln>
              <a:noFill/>
            </a:ln>
          </p:spPr>
          <p:txBody>
            <a:bodyPr/>
            <a:lstStyle/>
            <a:p>
              <a:pPr hangingPunct="1">
                <a:defRPr/>
              </a:pPr>
              <a:endParaRPr lang="en-US">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7" name="Freeform 36">
              <a:extLst>
                <a:ext uri="{FF2B5EF4-FFF2-40B4-BE49-F238E27FC236}">
                  <a16:creationId xmlns:a16="http://schemas.microsoft.com/office/drawing/2014/main" id="{F1D48488-22D7-AB48-9D79-1D802B1E8A9F}"/>
                </a:ext>
              </a:extLst>
            </p:cNvPr>
            <p:cNvSpPr>
              <a:spLocks/>
            </p:cNvSpPr>
            <p:nvPr/>
          </p:nvSpPr>
          <p:spPr bwMode="auto">
            <a:xfrm>
              <a:off x="3858219" y="3647405"/>
              <a:ext cx="2598565" cy="2174035"/>
            </a:xfrm>
            <a:custGeom>
              <a:avLst/>
              <a:gdLst>
                <a:gd name="T0" fmla="*/ 0 w 1291"/>
                <a:gd name="T1" fmla="*/ 0 h 1082"/>
                <a:gd name="T2" fmla="*/ 232 w 1291"/>
                <a:gd name="T3" fmla="*/ 698 h 1082"/>
                <a:gd name="T4" fmla="*/ 340 w 1291"/>
                <a:gd name="T5" fmla="*/ 922 h 1082"/>
                <a:gd name="T6" fmla="*/ 604 w 1291"/>
                <a:gd name="T7" fmla="*/ 1051 h 1082"/>
                <a:gd name="T8" fmla="*/ 923 w 1291"/>
                <a:gd name="T9" fmla="*/ 1067 h 1082"/>
                <a:gd name="T10" fmla="*/ 1080 w 1291"/>
                <a:gd name="T11" fmla="*/ 769 h 1082"/>
                <a:gd name="T12" fmla="*/ 1291 w 1291"/>
                <a:gd name="T13" fmla="*/ 129 h 1082"/>
                <a:gd name="T14" fmla="*/ 479 w 1291"/>
                <a:gd name="T15" fmla="*/ 168 h 1082"/>
                <a:gd name="T16" fmla="*/ 0 w 1291"/>
                <a:gd name="T17" fmla="*/ 0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1" h="1082">
                  <a:moveTo>
                    <a:pt x="0" y="0"/>
                  </a:moveTo>
                  <a:cubicBezTo>
                    <a:pt x="232" y="698"/>
                    <a:pt x="232" y="698"/>
                    <a:pt x="232" y="698"/>
                  </a:cubicBezTo>
                  <a:cubicBezTo>
                    <a:pt x="232" y="698"/>
                    <a:pt x="282" y="842"/>
                    <a:pt x="340" y="922"/>
                  </a:cubicBezTo>
                  <a:cubicBezTo>
                    <a:pt x="340" y="922"/>
                    <a:pt x="402" y="1026"/>
                    <a:pt x="604" y="1051"/>
                  </a:cubicBezTo>
                  <a:cubicBezTo>
                    <a:pt x="604" y="1051"/>
                    <a:pt x="817" y="1082"/>
                    <a:pt x="923" y="1067"/>
                  </a:cubicBezTo>
                  <a:cubicBezTo>
                    <a:pt x="923" y="1067"/>
                    <a:pt x="1006" y="1010"/>
                    <a:pt x="1080" y="769"/>
                  </a:cubicBezTo>
                  <a:cubicBezTo>
                    <a:pt x="1291" y="129"/>
                    <a:pt x="1291" y="129"/>
                    <a:pt x="1291" y="129"/>
                  </a:cubicBezTo>
                  <a:cubicBezTo>
                    <a:pt x="1291" y="129"/>
                    <a:pt x="521" y="170"/>
                    <a:pt x="479" y="168"/>
                  </a:cubicBezTo>
                  <a:cubicBezTo>
                    <a:pt x="438" y="166"/>
                    <a:pt x="65" y="202"/>
                    <a:pt x="0" y="0"/>
                  </a:cubicBezTo>
                  <a:close/>
                </a:path>
              </a:pathLst>
            </a:custGeom>
            <a:solidFill>
              <a:srgbClr val="E7E6E6"/>
            </a:solidFill>
            <a:ln>
              <a:noFill/>
            </a:ln>
          </p:spPr>
          <p:txBody>
            <a:bodyPr/>
            <a:lstStyle/>
            <a:p>
              <a:pPr hangingPunct="1">
                <a:defRPr/>
              </a:pPr>
              <a:endParaRPr lang="en-US" dirty="0">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8" name="Freeform 37">
              <a:extLst>
                <a:ext uri="{FF2B5EF4-FFF2-40B4-BE49-F238E27FC236}">
                  <a16:creationId xmlns:a16="http://schemas.microsoft.com/office/drawing/2014/main" id="{5AEE6D3F-B84E-6F4E-877E-2DAD3123D003}"/>
                </a:ext>
              </a:extLst>
            </p:cNvPr>
            <p:cNvSpPr>
              <a:spLocks/>
            </p:cNvSpPr>
            <p:nvPr/>
          </p:nvSpPr>
          <p:spPr bwMode="auto">
            <a:xfrm>
              <a:off x="3776663" y="3194599"/>
              <a:ext cx="306540" cy="691866"/>
            </a:xfrm>
            <a:custGeom>
              <a:avLst/>
              <a:gdLst>
                <a:gd name="T0" fmla="*/ 152 w 152"/>
                <a:gd name="T1" fmla="*/ 344 h 344"/>
                <a:gd name="T2" fmla="*/ 56 w 152"/>
                <a:gd name="T3" fmla="*/ 0 h 344"/>
                <a:gd name="T4" fmla="*/ 45 w 152"/>
                <a:gd name="T5" fmla="*/ 238 h 344"/>
                <a:gd name="T6" fmla="*/ 152 w 152"/>
                <a:gd name="T7" fmla="*/ 344 h 344"/>
              </a:gdLst>
              <a:ahLst/>
              <a:cxnLst>
                <a:cxn ang="0">
                  <a:pos x="T0" y="T1"/>
                </a:cxn>
                <a:cxn ang="0">
                  <a:pos x="T2" y="T3"/>
                </a:cxn>
                <a:cxn ang="0">
                  <a:pos x="T4" y="T5"/>
                </a:cxn>
                <a:cxn ang="0">
                  <a:pos x="T6" y="T7"/>
                </a:cxn>
              </a:cxnLst>
              <a:rect l="0" t="0" r="r" b="b"/>
              <a:pathLst>
                <a:path w="152" h="344">
                  <a:moveTo>
                    <a:pt x="152" y="344"/>
                  </a:moveTo>
                  <a:cubicBezTo>
                    <a:pt x="152" y="344"/>
                    <a:pt x="88" y="184"/>
                    <a:pt x="56" y="0"/>
                  </a:cubicBezTo>
                  <a:cubicBezTo>
                    <a:pt x="56" y="0"/>
                    <a:pt x="0" y="125"/>
                    <a:pt x="45" y="238"/>
                  </a:cubicBezTo>
                  <a:cubicBezTo>
                    <a:pt x="45" y="238"/>
                    <a:pt x="63" y="303"/>
                    <a:pt x="152" y="344"/>
                  </a:cubicBezTo>
                  <a:close/>
                </a:path>
              </a:pathLst>
            </a:custGeom>
            <a:solidFill>
              <a:srgbClr val="E7E6E6">
                <a:lumMod val="75000"/>
              </a:srgbClr>
            </a:solidFill>
            <a:ln>
              <a:noFill/>
            </a:ln>
          </p:spPr>
          <p:txBody>
            <a:bodyPr/>
            <a:lstStyle/>
            <a:p>
              <a:pPr hangingPunct="1">
                <a:defRPr/>
              </a:pPr>
              <a:endParaRPr lang="en-US">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9" name="Freeform 38">
              <a:extLst>
                <a:ext uri="{FF2B5EF4-FFF2-40B4-BE49-F238E27FC236}">
                  <a16:creationId xmlns:a16="http://schemas.microsoft.com/office/drawing/2014/main" id="{B44EA98A-CB51-BA49-BB54-EE81FC9CF344}"/>
                </a:ext>
              </a:extLst>
            </p:cNvPr>
            <p:cNvSpPr>
              <a:spLocks/>
            </p:cNvSpPr>
            <p:nvPr/>
          </p:nvSpPr>
          <p:spPr bwMode="auto">
            <a:xfrm>
              <a:off x="5416233" y="3577094"/>
              <a:ext cx="2646375" cy="2368094"/>
            </a:xfrm>
            <a:custGeom>
              <a:avLst/>
              <a:gdLst>
                <a:gd name="T0" fmla="*/ 0 w 1317"/>
                <a:gd name="T1" fmla="*/ 1171 h 1179"/>
                <a:gd name="T2" fmla="*/ 735 w 1317"/>
                <a:gd name="T3" fmla="*/ 1179 h 1179"/>
                <a:gd name="T4" fmla="*/ 982 w 1317"/>
                <a:gd name="T5" fmla="*/ 1149 h 1179"/>
                <a:gd name="T6" fmla="*/ 1191 w 1317"/>
                <a:gd name="T7" fmla="*/ 941 h 1179"/>
                <a:gd name="T8" fmla="*/ 1317 w 1317"/>
                <a:gd name="T9" fmla="*/ 609 h 1179"/>
                <a:gd name="T10" fmla="*/ 1099 w 1317"/>
                <a:gd name="T11" fmla="*/ 382 h 1179"/>
                <a:gd name="T12" fmla="*/ 548 w 1317"/>
                <a:gd name="T13" fmla="*/ 0 h 1179"/>
                <a:gd name="T14" fmla="*/ 314 w 1317"/>
                <a:gd name="T15" fmla="*/ 772 h 1179"/>
                <a:gd name="T16" fmla="*/ 0 w 1317"/>
                <a:gd name="T17" fmla="*/ 1171 h 1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17" h="1179">
                  <a:moveTo>
                    <a:pt x="0" y="1171"/>
                  </a:moveTo>
                  <a:cubicBezTo>
                    <a:pt x="735" y="1179"/>
                    <a:pt x="735" y="1179"/>
                    <a:pt x="735" y="1179"/>
                  </a:cubicBezTo>
                  <a:cubicBezTo>
                    <a:pt x="735" y="1179"/>
                    <a:pt x="887" y="1178"/>
                    <a:pt x="982" y="1149"/>
                  </a:cubicBezTo>
                  <a:cubicBezTo>
                    <a:pt x="982" y="1149"/>
                    <a:pt x="1101" y="1124"/>
                    <a:pt x="1191" y="941"/>
                  </a:cubicBezTo>
                  <a:cubicBezTo>
                    <a:pt x="1191" y="941"/>
                    <a:pt x="1296" y="714"/>
                    <a:pt x="1317" y="609"/>
                  </a:cubicBezTo>
                  <a:cubicBezTo>
                    <a:pt x="1317" y="609"/>
                    <a:pt x="1302" y="531"/>
                    <a:pt x="1099" y="382"/>
                  </a:cubicBezTo>
                  <a:cubicBezTo>
                    <a:pt x="548" y="0"/>
                    <a:pt x="548" y="0"/>
                    <a:pt x="548" y="0"/>
                  </a:cubicBezTo>
                  <a:cubicBezTo>
                    <a:pt x="356" y="674"/>
                    <a:pt x="348" y="688"/>
                    <a:pt x="314" y="772"/>
                  </a:cubicBezTo>
                  <a:cubicBezTo>
                    <a:pt x="299" y="811"/>
                    <a:pt x="212" y="1175"/>
                    <a:pt x="0" y="1171"/>
                  </a:cubicBezTo>
                  <a:close/>
                </a:path>
              </a:pathLst>
            </a:custGeom>
            <a:solidFill>
              <a:srgbClr val="5DBEB3"/>
            </a:solidFill>
            <a:ln>
              <a:noFill/>
            </a:ln>
          </p:spPr>
          <p:txBody>
            <a:bodyPr/>
            <a:lstStyle/>
            <a:p>
              <a:pPr hangingPunct="1">
                <a:defRPr/>
              </a:pPr>
              <a:endParaRPr lang="en-US">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0" name="Freeform 39">
              <a:extLst>
                <a:ext uri="{FF2B5EF4-FFF2-40B4-BE49-F238E27FC236}">
                  <a16:creationId xmlns:a16="http://schemas.microsoft.com/office/drawing/2014/main" id="{B91C0D16-978E-974A-856D-20C831F305BA}"/>
                </a:ext>
              </a:extLst>
            </p:cNvPr>
            <p:cNvSpPr>
              <a:spLocks/>
            </p:cNvSpPr>
            <p:nvPr/>
          </p:nvSpPr>
          <p:spPr bwMode="auto">
            <a:xfrm>
              <a:off x="4994388" y="5745502"/>
              <a:ext cx="725573" cy="196872"/>
            </a:xfrm>
            <a:custGeom>
              <a:avLst/>
              <a:gdLst>
                <a:gd name="T0" fmla="*/ 362 w 362"/>
                <a:gd name="T1" fmla="*/ 20 h 97"/>
                <a:gd name="T2" fmla="*/ 0 w 362"/>
                <a:gd name="T3" fmla="*/ 0 h 97"/>
                <a:gd name="T4" fmla="*/ 222 w 362"/>
                <a:gd name="T5" fmla="*/ 91 h 97"/>
                <a:gd name="T6" fmla="*/ 362 w 362"/>
                <a:gd name="T7" fmla="*/ 20 h 97"/>
              </a:gdLst>
              <a:ahLst/>
              <a:cxnLst>
                <a:cxn ang="0">
                  <a:pos x="T0" y="T1"/>
                </a:cxn>
                <a:cxn ang="0">
                  <a:pos x="T2" y="T3"/>
                </a:cxn>
                <a:cxn ang="0">
                  <a:pos x="T4" y="T5"/>
                </a:cxn>
                <a:cxn ang="0">
                  <a:pos x="T6" y="T7"/>
                </a:cxn>
              </a:cxnLst>
              <a:rect l="0" t="0" r="r" b="b"/>
              <a:pathLst>
                <a:path w="362" h="97">
                  <a:moveTo>
                    <a:pt x="362" y="20"/>
                  </a:moveTo>
                  <a:cubicBezTo>
                    <a:pt x="362" y="20"/>
                    <a:pt x="199" y="32"/>
                    <a:pt x="0" y="0"/>
                  </a:cubicBezTo>
                  <a:cubicBezTo>
                    <a:pt x="0" y="0"/>
                    <a:pt x="101" y="97"/>
                    <a:pt x="222" y="91"/>
                  </a:cubicBezTo>
                  <a:cubicBezTo>
                    <a:pt x="222" y="91"/>
                    <a:pt x="295" y="92"/>
                    <a:pt x="362" y="20"/>
                  </a:cubicBezTo>
                  <a:close/>
                </a:path>
              </a:pathLst>
            </a:custGeom>
            <a:solidFill>
              <a:srgbClr val="E7E6E6">
                <a:lumMod val="75000"/>
              </a:srgbClr>
            </a:solidFill>
            <a:ln>
              <a:noFill/>
            </a:ln>
          </p:spPr>
          <p:txBody>
            <a:bodyPr/>
            <a:lstStyle/>
            <a:p>
              <a:pPr hangingPunct="1">
                <a:defRPr/>
              </a:pPr>
              <a:endParaRPr lang="en-US">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1" name="Freeform 40">
              <a:extLst>
                <a:ext uri="{FF2B5EF4-FFF2-40B4-BE49-F238E27FC236}">
                  <a16:creationId xmlns:a16="http://schemas.microsoft.com/office/drawing/2014/main" id="{7AA7E42E-A003-D44E-9DEE-F787902E0D2C}"/>
                </a:ext>
              </a:extLst>
            </p:cNvPr>
            <p:cNvSpPr>
              <a:spLocks/>
            </p:cNvSpPr>
            <p:nvPr/>
          </p:nvSpPr>
          <p:spPr bwMode="auto">
            <a:xfrm>
              <a:off x="6209301" y="2238362"/>
              <a:ext cx="2466388" cy="2879962"/>
            </a:xfrm>
            <a:custGeom>
              <a:avLst/>
              <a:gdLst>
                <a:gd name="T0" fmla="*/ 938 w 1226"/>
                <a:gd name="T1" fmla="*/ 1434 h 1434"/>
                <a:gd name="T2" fmla="*/ 1168 w 1226"/>
                <a:gd name="T3" fmla="*/ 735 h 1434"/>
                <a:gd name="T4" fmla="*/ 1214 w 1226"/>
                <a:gd name="T5" fmla="*/ 490 h 1434"/>
                <a:gd name="T6" fmla="*/ 1079 w 1226"/>
                <a:gd name="T7" fmla="*/ 229 h 1434"/>
                <a:gd name="T8" fmla="*/ 788 w 1226"/>
                <a:gd name="T9" fmla="*/ 0 h 1434"/>
                <a:gd name="T10" fmla="*/ 511 w 1226"/>
                <a:gd name="T11" fmla="*/ 150 h 1434"/>
                <a:gd name="T12" fmla="*/ 0 w 1226"/>
                <a:gd name="T13" fmla="*/ 577 h 1434"/>
                <a:gd name="T14" fmla="*/ 653 w 1226"/>
                <a:gd name="T15" fmla="*/ 1013 h 1434"/>
                <a:gd name="T16" fmla="*/ 938 w 1226"/>
                <a:gd name="T17" fmla="*/ 1434 h 1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6" h="1434">
                  <a:moveTo>
                    <a:pt x="938" y="1434"/>
                  </a:moveTo>
                  <a:cubicBezTo>
                    <a:pt x="1168" y="735"/>
                    <a:pt x="1168" y="735"/>
                    <a:pt x="1168" y="735"/>
                  </a:cubicBezTo>
                  <a:cubicBezTo>
                    <a:pt x="1168" y="735"/>
                    <a:pt x="1213" y="589"/>
                    <a:pt x="1214" y="490"/>
                  </a:cubicBezTo>
                  <a:cubicBezTo>
                    <a:pt x="1214" y="490"/>
                    <a:pt x="1226" y="369"/>
                    <a:pt x="1079" y="229"/>
                  </a:cubicBezTo>
                  <a:cubicBezTo>
                    <a:pt x="1079" y="229"/>
                    <a:pt x="882" y="51"/>
                    <a:pt x="788" y="0"/>
                  </a:cubicBezTo>
                  <a:cubicBezTo>
                    <a:pt x="788" y="0"/>
                    <a:pt x="688" y="6"/>
                    <a:pt x="511" y="150"/>
                  </a:cubicBezTo>
                  <a:cubicBezTo>
                    <a:pt x="0" y="577"/>
                    <a:pt x="0" y="577"/>
                    <a:pt x="0" y="577"/>
                  </a:cubicBezTo>
                  <a:cubicBezTo>
                    <a:pt x="0" y="577"/>
                    <a:pt x="621" y="987"/>
                    <a:pt x="653" y="1013"/>
                  </a:cubicBezTo>
                  <a:cubicBezTo>
                    <a:pt x="685" y="1040"/>
                    <a:pt x="1006" y="1233"/>
                    <a:pt x="938" y="1434"/>
                  </a:cubicBezTo>
                  <a:close/>
                </a:path>
              </a:pathLst>
            </a:custGeom>
            <a:solidFill>
              <a:srgbClr val="E1BD46"/>
            </a:solidFill>
            <a:ln>
              <a:noFill/>
            </a:ln>
          </p:spPr>
          <p:txBody>
            <a:bodyPr/>
            <a:lstStyle/>
            <a:p>
              <a:pPr hangingPunct="1">
                <a:defRPr/>
              </a:pPr>
              <a:endParaRPr lang="en-US">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2" name="Freeform 41">
              <a:extLst>
                <a:ext uri="{FF2B5EF4-FFF2-40B4-BE49-F238E27FC236}">
                  <a16:creationId xmlns:a16="http://schemas.microsoft.com/office/drawing/2014/main" id="{4DD8B376-E103-B04F-9A57-A39BAB8ED056}"/>
                </a:ext>
              </a:extLst>
            </p:cNvPr>
            <p:cNvSpPr>
              <a:spLocks/>
            </p:cNvSpPr>
            <p:nvPr/>
          </p:nvSpPr>
          <p:spPr bwMode="auto">
            <a:xfrm>
              <a:off x="7795438" y="4780828"/>
              <a:ext cx="354350" cy="680616"/>
            </a:xfrm>
            <a:custGeom>
              <a:avLst/>
              <a:gdLst>
                <a:gd name="T0" fmla="*/ 128 w 176"/>
                <a:gd name="T1" fmla="*/ 0 h 339"/>
                <a:gd name="T2" fmla="*/ 0 w 176"/>
                <a:gd name="T3" fmla="*/ 339 h 339"/>
                <a:gd name="T4" fmla="*/ 153 w 176"/>
                <a:gd name="T5" fmla="*/ 155 h 339"/>
                <a:gd name="T6" fmla="*/ 128 w 176"/>
                <a:gd name="T7" fmla="*/ 0 h 339"/>
              </a:gdLst>
              <a:ahLst/>
              <a:cxnLst>
                <a:cxn ang="0">
                  <a:pos x="T0" y="T1"/>
                </a:cxn>
                <a:cxn ang="0">
                  <a:pos x="T2" y="T3"/>
                </a:cxn>
                <a:cxn ang="0">
                  <a:pos x="T4" y="T5"/>
                </a:cxn>
                <a:cxn ang="0">
                  <a:pos x="T6" y="T7"/>
                </a:cxn>
              </a:cxnLst>
              <a:rect l="0" t="0" r="r" b="b"/>
              <a:pathLst>
                <a:path w="176" h="339">
                  <a:moveTo>
                    <a:pt x="128" y="0"/>
                  </a:moveTo>
                  <a:cubicBezTo>
                    <a:pt x="128" y="0"/>
                    <a:pt x="90" y="159"/>
                    <a:pt x="0" y="339"/>
                  </a:cubicBezTo>
                  <a:cubicBezTo>
                    <a:pt x="0" y="339"/>
                    <a:pt x="123" y="272"/>
                    <a:pt x="153" y="155"/>
                  </a:cubicBezTo>
                  <a:cubicBezTo>
                    <a:pt x="153" y="155"/>
                    <a:pt x="176" y="85"/>
                    <a:pt x="128" y="0"/>
                  </a:cubicBezTo>
                  <a:close/>
                </a:path>
              </a:pathLst>
            </a:custGeom>
            <a:solidFill>
              <a:srgbClr val="8A8686">
                <a:lumMod val="50000"/>
              </a:srgbClr>
            </a:solidFill>
            <a:ln>
              <a:noFill/>
            </a:ln>
          </p:spPr>
          <p:txBody>
            <a:bodyPr/>
            <a:lstStyle/>
            <a:p>
              <a:pPr hangingPunct="1">
                <a:defRPr/>
              </a:pPr>
              <a:endParaRPr lang="en-US">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p:txBody>
        </p:sp>
      </p:grpSp>
      <p:sp>
        <p:nvSpPr>
          <p:cNvPr id="43" name="Freeform 94">
            <a:extLst>
              <a:ext uri="{FF2B5EF4-FFF2-40B4-BE49-F238E27FC236}">
                <a16:creationId xmlns:a16="http://schemas.microsoft.com/office/drawing/2014/main" id="{93A780B7-2858-E045-982A-AC4989A7108E}"/>
              </a:ext>
            </a:extLst>
          </p:cNvPr>
          <p:cNvSpPr>
            <a:spLocks noEditPoints="1"/>
          </p:cNvSpPr>
          <p:nvPr/>
        </p:nvSpPr>
        <p:spPr bwMode="auto">
          <a:xfrm>
            <a:off x="6029325" y="5524060"/>
            <a:ext cx="273050" cy="347663"/>
          </a:xfrm>
          <a:custGeom>
            <a:avLst/>
            <a:gdLst>
              <a:gd name="T0" fmla="*/ 105 w 134"/>
              <a:gd name="T1" fmla="*/ 0 h 172"/>
              <a:gd name="T2" fmla="*/ 29 w 134"/>
              <a:gd name="T3" fmla="*/ 0 h 172"/>
              <a:gd name="T4" fmla="*/ 0 w 134"/>
              <a:gd name="T5" fmla="*/ 29 h 172"/>
              <a:gd name="T6" fmla="*/ 0 w 134"/>
              <a:gd name="T7" fmla="*/ 128 h 172"/>
              <a:gd name="T8" fmla="*/ 1 w 134"/>
              <a:gd name="T9" fmla="*/ 131 h 172"/>
              <a:gd name="T10" fmla="*/ 41 w 134"/>
              <a:gd name="T11" fmla="*/ 171 h 172"/>
              <a:gd name="T12" fmla="*/ 44 w 134"/>
              <a:gd name="T13" fmla="*/ 172 h 172"/>
              <a:gd name="T14" fmla="*/ 105 w 134"/>
              <a:gd name="T15" fmla="*/ 172 h 172"/>
              <a:gd name="T16" fmla="*/ 134 w 134"/>
              <a:gd name="T17" fmla="*/ 143 h 172"/>
              <a:gd name="T18" fmla="*/ 134 w 134"/>
              <a:gd name="T19" fmla="*/ 29 h 172"/>
              <a:gd name="T20" fmla="*/ 105 w 134"/>
              <a:gd name="T21" fmla="*/ 0 h 172"/>
              <a:gd name="T22" fmla="*/ 42 w 134"/>
              <a:gd name="T23" fmla="*/ 160 h 172"/>
              <a:gd name="T24" fmla="*/ 10 w 134"/>
              <a:gd name="T25" fmla="*/ 128 h 172"/>
              <a:gd name="T26" fmla="*/ 26 w 134"/>
              <a:gd name="T27" fmla="*/ 128 h 172"/>
              <a:gd name="T28" fmla="*/ 42 w 134"/>
              <a:gd name="T29" fmla="*/ 142 h 172"/>
              <a:gd name="T30" fmla="*/ 42 w 134"/>
              <a:gd name="T31" fmla="*/ 160 h 172"/>
              <a:gd name="T32" fmla="*/ 126 w 134"/>
              <a:gd name="T33" fmla="*/ 143 h 172"/>
              <a:gd name="T34" fmla="*/ 105 w 134"/>
              <a:gd name="T35" fmla="*/ 164 h 172"/>
              <a:gd name="T36" fmla="*/ 50 w 134"/>
              <a:gd name="T37" fmla="*/ 164 h 172"/>
              <a:gd name="T38" fmla="*/ 50 w 134"/>
              <a:gd name="T39" fmla="*/ 142 h 172"/>
              <a:gd name="T40" fmla="*/ 26 w 134"/>
              <a:gd name="T41" fmla="*/ 121 h 172"/>
              <a:gd name="T42" fmla="*/ 8 w 134"/>
              <a:gd name="T43" fmla="*/ 121 h 172"/>
              <a:gd name="T44" fmla="*/ 8 w 134"/>
              <a:gd name="T45" fmla="*/ 29 h 172"/>
              <a:gd name="T46" fmla="*/ 29 w 134"/>
              <a:gd name="T47" fmla="*/ 8 h 172"/>
              <a:gd name="T48" fmla="*/ 105 w 134"/>
              <a:gd name="T49" fmla="*/ 8 h 172"/>
              <a:gd name="T50" fmla="*/ 126 w 134"/>
              <a:gd name="T51" fmla="*/ 29 h 172"/>
              <a:gd name="T52" fmla="*/ 126 w 134"/>
              <a:gd name="T53" fmla="*/ 143 h 172"/>
              <a:gd name="T54" fmla="*/ 97 w 134"/>
              <a:gd name="T55" fmla="*/ 46 h 172"/>
              <a:gd name="T56" fmla="*/ 34 w 134"/>
              <a:gd name="T57" fmla="*/ 46 h 172"/>
              <a:gd name="T58" fmla="*/ 30 w 134"/>
              <a:gd name="T59" fmla="*/ 50 h 172"/>
              <a:gd name="T60" fmla="*/ 34 w 134"/>
              <a:gd name="T61" fmla="*/ 54 h 172"/>
              <a:gd name="T62" fmla="*/ 97 w 134"/>
              <a:gd name="T63" fmla="*/ 54 h 172"/>
              <a:gd name="T64" fmla="*/ 101 w 134"/>
              <a:gd name="T65" fmla="*/ 50 h 172"/>
              <a:gd name="T66" fmla="*/ 97 w 134"/>
              <a:gd name="T67" fmla="*/ 46 h 172"/>
              <a:gd name="T68" fmla="*/ 97 w 134"/>
              <a:gd name="T69" fmla="*/ 70 h 172"/>
              <a:gd name="T70" fmla="*/ 34 w 134"/>
              <a:gd name="T71" fmla="*/ 70 h 172"/>
              <a:gd name="T72" fmla="*/ 30 w 134"/>
              <a:gd name="T73" fmla="*/ 74 h 172"/>
              <a:gd name="T74" fmla="*/ 34 w 134"/>
              <a:gd name="T75" fmla="*/ 78 h 172"/>
              <a:gd name="T76" fmla="*/ 97 w 134"/>
              <a:gd name="T77" fmla="*/ 78 h 172"/>
              <a:gd name="T78" fmla="*/ 101 w 134"/>
              <a:gd name="T79" fmla="*/ 74 h 172"/>
              <a:gd name="T80" fmla="*/ 97 w 134"/>
              <a:gd name="T81" fmla="*/ 70 h 172"/>
              <a:gd name="T82" fmla="*/ 97 w 134"/>
              <a:gd name="T83" fmla="*/ 94 h 172"/>
              <a:gd name="T84" fmla="*/ 34 w 134"/>
              <a:gd name="T85" fmla="*/ 94 h 172"/>
              <a:gd name="T86" fmla="*/ 30 w 134"/>
              <a:gd name="T87" fmla="*/ 98 h 172"/>
              <a:gd name="T88" fmla="*/ 34 w 134"/>
              <a:gd name="T89" fmla="*/ 102 h 172"/>
              <a:gd name="T90" fmla="*/ 97 w 134"/>
              <a:gd name="T91" fmla="*/ 102 h 172"/>
              <a:gd name="T92" fmla="*/ 101 w 134"/>
              <a:gd name="T93" fmla="*/ 98 h 172"/>
              <a:gd name="T94" fmla="*/ 97 w 134"/>
              <a:gd name="T95" fmla="*/ 94 h 172"/>
              <a:gd name="T96" fmla="*/ 97 w 134"/>
              <a:gd name="T97" fmla="*/ 94 h 172"/>
              <a:gd name="T98" fmla="*/ 97 w 134"/>
              <a:gd name="T99" fmla="*/ 94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4" h="172">
                <a:moveTo>
                  <a:pt x="105" y="0"/>
                </a:moveTo>
                <a:cubicBezTo>
                  <a:pt x="29" y="0"/>
                  <a:pt x="29" y="0"/>
                  <a:pt x="29" y="0"/>
                </a:cubicBezTo>
                <a:cubicBezTo>
                  <a:pt x="13" y="0"/>
                  <a:pt x="0" y="13"/>
                  <a:pt x="0" y="29"/>
                </a:cubicBezTo>
                <a:cubicBezTo>
                  <a:pt x="0" y="128"/>
                  <a:pt x="0" y="128"/>
                  <a:pt x="0" y="128"/>
                </a:cubicBezTo>
                <a:cubicBezTo>
                  <a:pt x="0" y="129"/>
                  <a:pt x="0" y="130"/>
                  <a:pt x="1" y="131"/>
                </a:cubicBezTo>
                <a:cubicBezTo>
                  <a:pt x="41" y="171"/>
                  <a:pt x="41" y="171"/>
                  <a:pt x="41" y="171"/>
                </a:cubicBezTo>
                <a:cubicBezTo>
                  <a:pt x="42" y="171"/>
                  <a:pt x="43" y="172"/>
                  <a:pt x="44" y="172"/>
                </a:cubicBezTo>
                <a:cubicBezTo>
                  <a:pt x="105" y="172"/>
                  <a:pt x="105" y="172"/>
                  <a:pt x="105" y="172"/>
                </a:cubicBezTo>
                <a:cubicBezTo>
                  <a:pt x="121" y="172"/>
                  <a:pt x="134" y="159"/>
                  <a:pt x="134" y="143"/>
                </a:cubicBezTo>
                <a:cubicBezTo>
                  <a:pt x="134" y="29"/>
                  <a:pt x="134" y="29"/>
                  <a:pt x="134" y="29"/>
                </a:cubicBezTo>
                <a:cubicBezTo>
                  <a:pt x="134" y="13"/>
                  <a:pt x="121" y="0"/>
                  <a:pt x="105" y="0"/>
                </a:cubicBezTo>
                <a:close/>
                <a:moveTo>
                  <a:pt x="42" y="160"/>
                </a:moveTo>
                <a:cubicBezTo>
                  <a:pt x="10" y="128"/>
                  <a:pt x="10" y="128"/>
                  <a:pt x="10" y="128"/>
                </a:cubicBezTo>
                <a:cubicBezTo>
                  <a:pt x="26" y="128"/>
                  <a:pt x="26" y="128"/>
                  <a:pt x="26" y="128"/>
                </a:cubicBezTo>
                <a:cubicBezTo>
                  <a:pt x="34" y="128"/>
                  <a:pt x="42" y="135"/>
                  <a:pt x="42" y="142"/>
                </a:cubicBezTo>
                <a:lnTo>
                  <a:pt x="42" y="160"/>
                </a:lnTo>
                <a:close/>
                <a:moveTo>
                  <a:pt x="126" y="143"/>
                </a:moveTo>
                <a:cubicBezTo>
                  <a:pt x="126" y="154"/>
                  <a:pt x="116" y="164"/>
                  <a:pt x="105" y="164"/>
                </a:cubicBezTo>
                <a:cubicBezTo>
                  <a:pt x="50" y="164"/>
                  <a:pt x="50" y="164"/>
                  <a:pt x="50" y="164"/>
                </a:cubicBezTo>
                <a:cubicBezTo>
                  <a:pt x="50" y="142"/>
                  <a:pt x="50" y="142"/>
                  <a:pt x="50" y="142"/>
                </a:cubicBezTo>
                <a:cubicBezTo>
                  <a:pt x="50" y="130"/>
                  <a:pt x="39" y="121"/>
                  <a:pt x="26" y="121"/>
                </a:cubicBezTo>
                <a:cubicBezTo>
                  <a:pt x="8" y="121"/>
                  <a:pt x="8" y="121"/>
                  <a:pt x="8" y="121"/>
                </a:cubicBezTo>
                <a:cubicBezTo>
                  <a:pt x="8" y="29"/>
                  <a:pt x="8" y="29"/>
                  <a:pt x="8" y="29"/>
                </a:cubicBezTo>
                <a:cubicBezTo>
                  <a:pt x="8" y="17"/>
                  <a:pt x="17" y="8"/>
                  <a:pt x="29" y="8"/>
                </a:cubicBezTo>
                <a:cubicBezTo>
                  <a:pt x="105" y="8"/>
                  <a:pt x="105" y="8"/>
                  <a:pt x="105" y="8"/>
                </a:cubicBezTo>
                <a:cubicBezTo>
                  <a:pt x="116" y="8"/>
                  <a:pt x="126" y="17"/>
                  <a:pt x="126" y="29"/>
                </a:cubicBezTo>
                <a:lnTo>
                  <a:pt x="126" y="143"/>
                </a:lnTo>
                <a:close/>
                <a:moveTo>
                  <a:pt x="97" y="46"/>
                </a:moveTo>
                <a:cubicBezTo>
                  <a:pt x="34" y="46"/>
                  <a:pt x="34" y="46"/>
                  <a:pt x="34" y="46"/>
                </a:cubicBezTo>
                <a:cubicBezTo>
                  <a:pt x="32" y="46"/>
                  <a:pt x="30" y="48"/>
                  <a:pt x="30" y="50"/>
                </a:cubicBezTo>
                <a:cubicBezTo>
                  <a:pt x="30" y="53"/>
                  <a:pt x="32" y="54"/>
                  <a:pt x="34" y="54"/>
                </a:cubicBezTo>
                <a:cubicBezTo>
                  <a:pt x="97" y="54"/>
                  <a:pt x="97" y="54"/>
                  <a:pt x="97" y="54"/>
                </a:cubicBezTo>
                <a:cubicBezTo>
                  <a:pt x="99" y="54"/>
                  <a:pt x="101" y="53"/>
                  <a:pt x="101" y="50"/>
                </a:cubicBezTo>
                <a:cubicBezTo>
                  <a:pt x="101" y="48"/>
                  <a:pt x="99" y="46"/>
                  <a:pt x="97" y="46"/>
                </a:cubicBezTo>
                <a:close/>
                <a:moveTo>
                  <a:pt x="97" y="70"/>
                </a:moveTo>
                <a:cubicBezTo>
                  <a:pt x="34" y="70"/>
                  <a:pt x="34" y="70"/>
                  <a:pt x="34" y="70"/>
                </a:cubicBezTo>
                <a:cubicBezTo>
                  <a:pt x="32" y="70"/>
                  <a:pt x="30" y="72"/>
                  <a:pt x="30" y="74"/>
                </a:cubicBezTo>
                <a:cubicBezTo>
                  <a:pt x="30" y="76"/>
                  <a:pt x="32" y="78"/>
                  <a:pt x="34" y="78"/>
                </a:cubicBezTo>
                <a:cubicBezTo>
                  <a:pt x="97" y="78"/>
                  <a:pt x="97" y="78"/>
                  <a:pt x="97" y="78"/>
                </a:cubicBezTo>
                <a:cubicBezTo>
                  <a:pt x="99" y="78"/>
                  <a:pt x="101" y="76"/>
                  <a:pt x="101" y="74"/>
                </a:cubicBezTo>
                <a:cubicBezTo>
                  <a:pt x="101" y="72"/>
                  <a:pt x="99" y="70"/>
                  <a:pt x="97" y="70"/>
                </a:cubicBezTo>
                <a:close/>
                <a:moveTo>
                  <a:pt x="97" y="94"/>
                </a:moveTo>
                <a:cubicBezTo>
                  <a:pt x="34" y="94"/>
                  <a:pt x="34" y="94"/>
                  <a:pt x="34" y="94"/>
                </a:cubicBezTo>
                <a:cubicBezTo>
                  <a:pt x="32" y="94"/>
                  <a:pt x="30" y="95"/>
                  <a:pt x="30" y="98"/>
                </a:cubicBezTo>
                <a:cubicBezTo>
                  <a:pt x="30" y="100"/>
                  <a:pt x="32" y="102"/>
                  <a:pt x="34" y="102"/>
                </a:cubicBezTo>
                <a:cubicBezTo>
                  <a:pt x="97" y="102"/>
                  <a:pt x="97" y="102"/>
                  <a:pt x="97" y="102"/>
                </a:cubicBezTo>
                <a:cubicBezTo>
                  <a:pt x="99" y="102"/>
                  <a:pt x="101" y="100"/>
                  <a:pt x="101" y="98"/>
                </a:cubicBezTo>
                <a:cubicBezTo>
                  <a:pt x="101" y="95"/>
                  <a:pt x="99" y="94"/>
                  <a:pt x="97" y="94"/>
                </a:cubicBezTo>
                <a:close/>
                <a:moveTo>
                  <a:pt x="97" y="94"/>
                </a:moveTo>
                <a:cubicBezTo>
                  <a:pt x="97" y="94"/>
                  <a:pt x="97" y="94"/>
                  <a:pt x="97" y="94"/>
                </a:cubicBezTo>
              </a:path>
            </a:pathLst>
          </a:custGeom>
          <a:solidFill>
            <a:srgbClr val="5DBEB3"/>
          </a:solidFill>
          <a:ln>
            <a:noFill/>
          </a:ln>
        </p:spPr>
        <p:txBody>
          <a:bodyPr/>
          <a:lstStyle/>
          <a:p>
            <a:pPr hangingPunct="1">
              <a:defRPr/>
            </a:pPr>
            <a:endParaRPr lang="en-US">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4" name="Freeform 110">
            <a:extLst>
              <a:ext uri="{FF2B5EF4-FFF2-40B4-BE49-F238E27FC236}">
                <a16:creationId xmlns:a16="http://schemas.microsoft.com/office/drawing/2014/main" id="{8541A8F3-199D-1947-818D-01EB18186284}"/>
              </a:ext>
            </a:extLst>
          </p:cNvPr>
          <p:cNvSpPr>
            <a:spLocks noEditPoints="1"/>
          </p:cNvSpPr>
          <p:nvPr/>
        </p:nvSpPr>
        <p:spPr bwMode="auto">
          <a:xfrm>
            <a:off x="4414835" y="2355413"/>
            <a:ext cx="390525" cy="390525"/>
          </a:xfrm>
          <a:custGeom>
            <a:avLst/>
            <a:gdLst>
              <a:gd name="T0" fmla="*/ 2147483646 w 193"/>
              <a:gd name="T1" fmla="*/ 0 h 193"/>
              <a:gd name="T2" fmla="*/ 2147483646 w 193"/>
              <a:gd name="T3" fmla="*/ 2147483646 h 193"/>
              <a:gd name="T4" fmla="*/ 2147483646 w 193"/>
              <a:gd name="T5" fmla="*/ 2147483646 h 193"/>
              <a:gd name="T6" fmla="*/ 2147483646 w 193"/>
              <a:gd name="T7" fmla="*/ 2147483646 h 193"/>
              <a:gd name="T8" fmla="*/ 2147483646 w 193"/>
              <a:gd name="T9" fmla="*/ 2147483646 h 193"/>
              <a:gd name="T10" fmla="*/ 2147483646 w 193"/>
              <a:gd name="T11" fmla="*/ 2147483646 h 193"/>
              <a:gd name="T12" fmla="*/ 2147483646 w 193"/>
              <a:gd name="T13" fmla="*/ 2147483646 h 193"/>
              <a:gd name="T14" fmla="*/ 2147483646 w 193"/>
              <a:gd name="T15" fmla="*/ 2147483646 h 193"/>
              <a:gd name="T16" fmla="*/ 2147483646 w 193"/>
              <a:gd name="T17" fmla="*/ 2147483646 h 193"/>
              <a:gd name="T18" fmla="*/ 2147483646 w 193"/>
              <a:gd name="T19" fmla="*/ 2147483646 h 193"/>
              <a:gd name="T20" fmla="*/ 2147483646 w 193"/>
              <a:gd name="T21" fmla="*/ 2147483646 h 193"/>
              <a:gd name="T22" fmla="*/ 2147483646 w 193"/>
              <a:gd name="T23" fmla="*/ 2147483646 h 193"/>
              <a:gd name="T24" fmla="*/ 2147483646 w 193"/>
              <a:gd name="T25" fmla="*/ 2147483646 h 193"/>
              <a:gd name="T26" fmla="*/ 2147483646 w 193"/>
              <a:gd name="T27" fmla="*/ 2147483646 h 193"/>
              <a:gd name="T28" fmla="*/ 2147483646 w 193"/>
              <a:gd name="T29" fmla="*/ 2147483646 h 193"/>
              <a:gd name="T30" fmla="*/ 2147483646 w 193"/>
              <a:gd name="T31" fmla="*/ 2147483646 h 193"/>
              <a:gd name="T32" fmla="*/ 2147483646 w 193"/>
              <a:gd name="T33" fmla="*/ 2147483646 h 193"/>
              <a:gd name="T34" fmla="*/ 0 w 193"/>
              <a:gd name="T35" fmla="*/ 2147483646 h 193"/>
              <a:gd name="T36" fmla="*/ 2147483646 w 193"/>
              <a:gd name="T37" fmla="*/ 2147483646 h 193"/>
              <a:gd name="T38" fmla="*/ 2147483646 w 193"/>
              <a:gd name="T39" fmla="*/ 2147483646 h 193"/>
              <a:gd name="T40" fmla="*/ 2147483646 w 193"/>
              <a:gd name="T41" fmla="*/ 2147483646 h 193"/>
              <a:gd name="T42" fmla="*/ 2147483646 w 193"/>
              <a:gd name="T43" fmla="*/ 2147483646 h 193"/>
              <a:gd name="T44" fmla="*/ 2147483646 w 193"/>
              <a:gd name="T45" fmla="*/ 0 h 193"/>
              <a:gd name="T46" fmla="*/ 2147483646 w 193"/>
              <a:gd name="T47" fmla="*/ 2147483646 h 193"/>
              <a:gd name="T48" fmla="*/ 2147483646 w 193"/>
              <a:gd name="T49" fmla="*/ 2147483646 h 193"/>
              <a:gd name="T50" fmla="*/ 2147483646 w 193"/>
              <a:gd name="T51" fmla="*/ 2147483646 h 193"/>
              <a:gd name="T52" fmla="*/ 2147483646 w 193"/>
              <a:gd name="T53" fmla="*/ 2147483646 h 193"/>
              <a:gd name="T54" fmla="*/ 2147483646 w 193"/>
              <a:gd name="T55" fmla="*/ 2147483646 h 193"/>
              <a:gd name="T56" fmla="*/ 2147483646 w 193"/>
              <a:gd name="T57" fmla="*/ 2147483646 h 193"/>
              <a:gd name="T58" fmla="*/ 2147483646 w 193"/>
              <a:gd name="T59" fmla="*/ 2147483646 h 193"/>
              <a:gd name="T60" fmla="*/ 2147483646 w 193"/>
              <a:gd name="T61" fmla="*/ 2147483646 h 193"/>
              <a:gd name="T62" fmla="*/ 2147483646 w 193"/>
              <a:gd name="T63" fmla="*/ 2147483646 h 193"/>
              <a:gd name="T64" fmla="*/ 2147483646 w 193"/>
              <a:gd name="T65" fmla="*/ 2147483646 h 193"/>
              <a:gd name="T66" fmla="*/ 2147483646 w 193"/>
              <a:gd name="T67" fmla="*/ 2147483646 h 193"/>
              <a:gd name="T68" fmla="*/ 2147483646 w 193"/>
              <a:gd name="T69" fmla="*/ 2147483646 h 193"/>
              <a:gd name="T70" fmla="*/ 2147483646 w 193"/>
              <a:gd name="T71" fmla="*/ 2147483646 h 193"/>
              <a:gd name="T72" fmla="*/ 2147483646 w 193"/>
              <a:gd name="T73" fmla="*/ 2147483646 h 193"/>
              <a:gd name="T74" fmla="*/ 2147483646 w 193"/>
              <a:gd name="T75" fmla="*/ 2147483646 h 193"/>
              <a:gd name="T76" fmla="*/ 2147483646 w 193"/>
              <a:gd name="T77" fmla="*/ 2147483646 h 193"/>
              <a:gd name="T78" fmla="*/ 2147483646 w 193"/>
              <a:gd name="T79" fmla="*/ 2147483646 h 193"/>
              <a:gd name="T80" fmla="*/ 2147483646 w 193"/>
              <a:gd name="T81" fmla="*/ 2147483646 h 193"/>
              <a:gd name="T82" fmla="*/ 2147483646 w 193"/>
              <a:gd name="T83" fmla="*/ 2147483646 h 193"/>
              <a:gd name="T84" fmla="*/ 2147483646 w 193"/>
              <a:gd name="T85" fmla="*/ 2147483646 h 193"/>
              <a:gd name="T86" fmla="*/ 2147483646 w 193"/>
              <a:gd name="T87" fmla="*/ 2147483646 h 193"/>
              <a:gd name="T88" fmla="*/ 2147483646 w 193"/>
              <a:gd name="T89" fmla="*/ 2147483646 h 193"/>
              <a:gd name="T90" fmla="*/ 2147483646 w 193"/>
              <a:gd name="T91" fmla="*/ 2147483646 h 193"/>
              <a:gd name="T92" fmla="*/ 2147483646 w 193"/>
              <a:gd name="T93" fmla="*/ 2147483646 h 193"/>
              <a:gd name="T94" fmla="*/ 2147483646 w 193"/>
              <a:gd name="T95" fmla="*/ 2147483646 h 193"/>
              <a:gd name="T96" fmla="*/ 2147483646 w 193"/>
              <a:gd name="T97" fmla="*/ 2147483646 h 193"/>
              <a:gd name="T98" fmla="*/ 2147483646 w 193"/>
              <a:gd name="T99" fmla="*/ 2147483646 h 193"/>
              <a:gd name="T100" fmla="*/ 2147483646 w 193"/>
              <a:gd name="T101" fmla="*/ 2147483646 h 193"/>
              <a:gd name="T102" fmla="*/ 2147483646 w 193"/>
              <a:gd name="T103" fmla="*/ 2147483646 h 193"/>
              <a:gd name="T104" fmla="*/ 2147483646 w 193"/>
              <a:gd name="T105" fmla="*/ 2147483646 h 193"/>
              <a:gd name="T106" fmla="*/ 2147483646 w 193"/>
              <a:gd name="T107" fmla="*/ 2147483646 h 193"/>
              <a:gd name="T108" fmla="*/ 2147483646 w 193"/>
              <a:gd name="T109" fmla="*/ 2147483646 h 193"/>
              <a:gd name="T110" fmla="*/ 2147483646 w 193"/>
              <a:gd name="T111" fmla="*/ 2147483646 h 193"/>
              <a:gd name="T112" fmla="*/ 2147483646 w 193"/>
              <a:gd name="T113" fmla="*/ 2147483646 h 193"/>
              <a:gd name="T114" fmla="*/ 2147483646 w 193"/>
              <a:gd name="T115" fmla="*/ 2147483646 h 193"/>
              <a:gd name="T116" fmla="*/ 2147483646 w 193"/>
              <a:gd name="T117" fmla="*/ 2147483646 h 193"/>
              <a:gd name="T118" fmla="*/ 2147483646 w 193"/>
              <a:gd name="T119" fmla="*/ 2147483646 h 193"/>
              <a:gd name="T120" fmla="*/ 2147483646 w 193"/>
              <a:gd name="T121" fmla="*/ 2147483646 h 193"/>
              <a:gd name="T122" fmla="*/ 2147483646 w 193"/>
              <a:gd name="T123" fmla="*/ 2147483646 h 193"/>
              <a:gd name="T124" fmla="*/ 2147483646 w 193"/>
              <a:gd name="T125" fmla="*/ 2147483646 h 19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3" h="193">
                <a:moveTo>
                  <a:pt x="189" y="0"/>
                </a:moveTo>
                <a:cubicBezTo>
                  <a:pt x="187" y="0"/>
                  <a:pt x="185" y="2"/>
                  <a:pt x="185" y="4"/>
                </a:cubicBezTo>
                <a:cubicBezTo>
                  <a:pt x="185" y="23"/>
                  <a:pt x="185" y="23"/>
                  <a:pt x="185" y="23"/>
                </a:cubicBezTo>
                <a:cubicBezTo>
                  <a:pt x="155" y="39"/>
                  <a:pt x="155" y="39"/>
                  <a:pt x="155" y="39"/>
                </a:cubicBezTo>
                <a:cubicBezTo>
                  <a:pt x="151" y="34"/>
                  <a:pt x="145" y="30"/>
                  <a:pt x="138" y="30"/>
                </a:cubicBezTo>
                <a:cubicBezTo>
                  <a:pt x="125" y="30"/>
                  <a:pt x="115" y="40"/>
                  <a:pt x="115" y="53"/>
                </a:cubicBezTo>
                <a:cubicBezTo>
                  <a:pt x="115" y="60"/>
                  <a:pt x="119" y="67"/>
                  <a:pt x="125" y="71"/>
                </a:cubicBezTo>
                <a:cubicBezTo>
                  <a:pt x="115" y="93"/>
                  <a:pt x="115" y="93"/>
                  <a:pt x="115" y="93"/>
                </a:cubicBezTo>
                <a:cubicBezTo>
                  <a:pt x="114" y="93"/>
                  <a:pt x="112" y="92"/>
                  <a:pt x="110" y="92"/>
                </a:cubicBezTo>
                <a:cubicBezTo>
                  <a:pt x="98" y="92"/>
                  <a:pt x="88" y="103"/>
                  <a:pt x="88" y="115"/>
                </a:cubicBezTo>
                <a:cubicBezTo>
                  <a:pt x="88" y="117"/>
                  <a:pt x="88" y="119"/>
                  <a:pt x="88" y="120"/>
                </a:cubicBezTo>
                <a:cubicBezTo>
                  <a:pt x="66" y="130"/>
                  <a:pt x="66" y="130"/>
                  <a:pt x="66" y="130"/>
                </a:cubicBezTo>
                <a:cubicBezTo>
                  <a:pt x="62" y="124"/>
                  <a:pt x="55" y="120"/>
                  <a:pt x="48" y="120"/>
                </a:cubicBezTo>
                <a:cubicBezTo>
                  <a:pt x="35" y="120"/>
                  <a:pt x="25" y="130"/>
                  <a:pt x="25" y="143"/>
                </a:cubicBezTo>
                <a:cubicBezTo>
                  <a:pt x="25" y="150"/>
                  <a:pt x="29" y="157"/>
                  <a:pt x="35" y="161"/>
                </a:cubicBezTo>
                <a:cubicBezTo>
                  <a:pt x="23" y="185"/>
                  <a:pt x="23" y="185"/>
                  <a:pt x="23" y="185"/>
                </a:cubicBezTo>
                <a:cubicBezTo>
                  <a:pt x="4" y="185"/>
                  <a:pt x="4" y="185"/>
                  <a:pt x="4" y="185"/>
                </a:cubicBezTo>
                <a:cubicBezTo>
                  <a:pt x="2" y="185"/>
                  <a:pt x="0" y="187"/>
                  <a:pt x="0" y="189"/>
                </a:cubicBezTo>
                <a:cubicBezTo>
                  <a:pt x="0" y="191"/>
                  <a:pt x="2" y="193"/>
                  <a:pt x="4" y="193"/>
                </a:cubicBezTo>
                <a:cubicBezTo>
                  <a:pt x="178" y="193"/>
                  <a:pt x="178" y="193"/>
                  <a:pt x="178" y="193"/>
                </a:cubicBezTo>
                <a:cubicBezTo>
                  <a:pt x="186" y="193"/>
                  <a:pt x="193" y="186"/>
                  <a:pt x="193" y="178"/>
                </a:cubicBezTo>
                <a:cubicBezTo>
                  <a:pt x="193" y="4"/>
                  <a:pt x="193" y="4"/>
                  <a:pt x="193" y="4"/>
                </a:cubicBezTo>
                <a:cubicBezTo>
                  <a:pt x="193" y="2"/>
                  <a:pt x="191" y="0"/>
                  <a:pt x="189" y="0"/>
                </a:cubicBezTo>
                <a:close/>
                <a:moveTo>
                  <a:pt x="138" y="38"/>
                </a:moveTo>
                <a:cubicBezTo>
                  <a:pt x="143" y="38"/>
                  <a:pt x="148" y="41"/>
                  <a:pt x="150" y="46"/>
                </a:cubicBezTo>
                <a:cubicBezTo>
                  <a:pt x="150" y="46"/>
                  <a:pt x="150" y="46"/>
                  <a:pt x="150" y="46"/>
                </a:cubicBezTo>
                <a:cubicBezTo>
                  <a:pt x="150" y="46"/>
                  <a:pt x="151" y="46"/>
                  <a:pt x="151" y="46"/>
                </a:cubicBezTo>
                <a:cubicBezTo>
                  <a:pt x="152" y="48"/>
                  <a:pt x="152" y="50"/>
                  <a:pt x="152" y="53"/>
                </a:cubicBezTo>
                <a:cubicBezTo>
                  <a:pt x="152" y="61"/>
                  <a:pt x="146" y="67"/>
                  <a:pt x="138" y="67"/>
                </a:cubicBezTo>
                <a:cubicBezTo>
                  <a:pt x="130" y="67"/>
                  <a:pt x="123" y="61"/>
                  <a:pt x="123" y="53"/>
                </a:cubicBezTo>
                <a:cubicBezTo>
                  <a:pt x="123" y="44"/>
                  <a:pt x="130" y="38"/>
                  <a:pt x="138" y="38"/>
                </a:cubicBezTo>
                <a:close/>
                <a:moveTo>
                  <a:pt x="110" y="100"/>
                </a:moveTo>
                <a:cubicBezTo>
                  <a:pt x="118" y="100"/>
                  <a:pt x="125" y="107"/>
                  <a:pt x="125" y="115"/>
                </a:cubicBezTo>
                <a:cubicBezTo>
                  <a:pt x="125" y="123"/>
                  <a:pt x="118" y="129"/>
                  <a:pt x="110" y="129"/>
                </a:cubicBezTo>
                <a:cubicBezTo>
                  <a:pt x="102" y="129"/>
                  <a:pt x="95" y="123"/>
                  <a:pt x="95" y="115"/>
                </a:cubicBezTo>
                <a:cubicBezTo>
                  <a:pt x="95" y="107"/>
                  <a:pt x="102" y="100"/>
                  <a:pt x="110" y="100"/>
                </a:cubicBezTo>
                <a:close/>
                <a:moveTo>
                  <a:pt x="48" y="128"/>
                </a:moveTo>
                <a:cubicBezTo>
                  <a:pt x="56" y="128"/>
                  <a:pt x="62" y="135"/>
                  <a:pt x="62" y="143"/>
                </a:cubicBezTo>
                <a:cubicBezTo>
                  <a:pt x="62" y="151"/>
                  <a:pt x="56" y="157"/>
                  <a:pt x="48" y="157"/>
                </a:cubicBezTo>
                <a:cubicBezTo>
                  <a:pt x="46" y="157"/>
                  <a:pt x="43" y="157"/>
                  <a:pt x="42" y="156"/>
                </a:cubicBezTo>
                <a:cubicBezTo>
                  <a:pt x="42" y="156"/>
                  <a:pt x="42" y="156"/>
                  <a:pt x="42" y="156"/>
                </a:cubicBezTo>
                <a:cubicBezTo>
                  <a:pt x="42" y="156"/>
                  <a:pt x="42" y="156"/>
                  <a:pt x="42" y="156"/>
                </a:cubicBezTo>
                <a:cubicBezTo>
                  <a:pt x="37" y="153"/>
                  <a:pt x="33" y="148"/>
                  <a:pt x="33" y="143"/>
                </a:cubicBezTo>
                <a:cubicBezTo>
                  <a:pt x="33" y="135"/>
                  <a:pt x="40" y="128"/>
                  <a:pt x="48" y="128"/>
                </a:cubicBezTo>
                <a:close/>
                <a:moveTo>
                  <a:pt x="178" y="185"/>
                </a:moveTo>
                <a:cubicBezTo>
                  <a:pt x="32" y="185"/>
                  <a:pt x="32" y="185"/>
                  <a:pt x="32" y="185"/>
                </a:cubicBezTo>
                <a:cubicBezTo>
                  <a:pt x="42" y="164"/>
                  <a:pt x="42" y="164"/>
                  <a:pt x="42" y="164"/>
                </a:cubicBezTo>
                <a:cubicBezTo>
                  <a:pt x="44" y="165"/>
                  <a:pt x="46" y="165"/>
                  <a:pt x="48" y="165"/>
                </a:cubicBezTo>
                <a:cubicBezTo>
                  <a:pt x="60" y="165"/>
                  <a:pt x="70" y="155"/>
                  <a:pt x="70" y="143"/>
                </a:cubicBezTo>
                <a:cubicBezTo>
                  <a:pt x="70" y="141"/>
                  <a:pt x="70" y="139"/>
                  <a:pt x="69" y="137"/>
                </a:cubicBezTo>
                <a:cubicBezTo>
                  <a:pt x="91" y="127"/>
                  <a:pt x="91" y="127"/>
                  <a:pt x="91" y="127"/>
                </a:cubicBezTo>
                <a:cubicBezTo>
                  <a:pt x="95" y="133"/>
                  <a:pt x="102" y="137"/>
                  <a:pt x="110" y="137"/>
                </a:cubicBezTo>
                <a:cubicBezTo>
                  <a:pt x="122" y="137"/>
                  <a:pt x="132" y="127"/>
                  <a:pt x="132" y="115"/>
                </a:cubicBezTo>
                <a:cubicBezTo>
                  <a:pt x="132" y="107"/>
                  <a:pt x="128" y="100"/>
                  <a:pt x="123" y="96"/>
                </a:cubicBezTo>
                <a:cubicBezTo>
                  <a:pt x="132" y="74"/>
                  <a:pt x="132" y="74"/>
                  <a:pt x="132" y="74"/>
                </a:cubicBezTo>
                <a:cubicBezTo>
                  <a:pt x="134" y="75"/>
                  <a:pt x="136" y="75"/>
                  <a:pt x="138" y="75"/>
                </a:cubicBezTo>
                <a:cubicBezTo>
                  <a:pt x="150" y="75"/>
                  <a:pt x="160" y="65"/>
                  <a:pt x="160" y="53"/>
                </a:cubicBezTo>
                <a:cubicBezTo>
                  <a:pt x="160" y="50"/>
                  <a:pt x="160" y="48"/>
                  <a:pt x="159" y="46"/>
                </a:cubicBezTo>
                <a:cubicBezTo>
                  <a:pt x="185" y="32"/>
                  <a:pt x="185" y="32"/>
                  <a:pt x="185" y="32"/>
                </a:cubicBezTo>
                <a:cubicBezTo>
                  <a:pt x="185" y="178"/>
                  <a:pt x="185" y="178"/>
                  <a:pt x="185" y="178"/>
                </a:cubicBezTo>
                <a:cubicBezTo>
                  <a:pt x="185" y="182"/>
                  <a:pt x="182" y="185"/>
                  <a:pt x="178" y="185"/>
                </a:cubicBezTo>
                <a:close/>
                <a:moveTo>
                  <a:pt x="178" y="185"/>
                </a:moveTo>
                <a:cubicBezTo>
                  <a:pt x="178" y="185"/>
                  <a:pt x="178" y="185"/>
                  <a:pt x="178" y="185"/>
                </a:cubicBezTo>
              </a:path>
            </a:pathLst>
          </a:custGeom>
          <a:solidFill>
            <a:srgbClr val="47B4E4"/>
          </a:solidFill>
          <a:ln>
            <a:noFill/>
          </a:ln>
        </p:spPr>
        <p:txBody>
          <a:bodyPr/>
          <a:lstStyle/>
          <a:p>
            <a:pPr eaLnBrk="0" fontAlgn="base">
              <a:spcBef>
                <a:spcPct val="0"/>
              </a:spcBef>
              <a:spcAft>
                <a:spcPct val="0"/>
              </a:spcAft>
              <a:defRPr/>
            </a:pPr>
            <a:endParaRPr lang="en-US">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5" name="Freeform 114">
            <a:extLst>
              <a:ext uri="{FF2B5EF4-FFF2-40B4-BE49-F238E27FC236}">
                <a16:creationId xmlns:a16="http://schemas.microsoft.com/office/drawing/2014/main" id="{63BFEA67-8C9C-9747-A2AB-B220EA4AEE31}"/>
              </a:ext>
            </a:extLst>
          </p:cNvPr>
          <p:cNvSpPr>
            <a:spLocks noEditPoints="1"/>
          </p:cNvSpPr>
          <p:nvPr/>
        </p:nvSpPr>
        <p:spPr bwMode="auto">
          <a:xfrm>
            <a:off x="7069140" y="2322077"/>
            <a:ext cx="352425" cy="352425"/>
          </a:xfrm>
          <a:custGeom>
            <a:avLst/>
            <a:gdLst>
              <a:gd name="T0" fmla="*/ 2147483646 w 174"/>
              <a:gd name="T1" fmla="*/ 2147483646 h 174"/>
              <a:gd name="T2" fmla="*/ 2147483646 w 174"/>
              <a:gd name="T3" fmla="*/ 2147483646 h 174"/>
              <a:gd name="T4" fmla="*/ 2147483646 w 174"/>
              <a:gd name="T5" fmla="*/ 2147483646 h 174"/>
              <a:gd name="T6" fmla="*/ 2147483646 w 174"/>
              <a:gd name="T7" fmla="*/ 2147483646 h 174"/>
              <a:gd name="T8" fmla="*/ 2147483646 w 174"/>
              <a:gd name="T9" fmla="*/ 2147483646 h 174"/>
              <a:gd name="T10" fmla="*/ 2147483646 w 174"/>
              <a:gd name="T11" fmla="*/ 2147483646 h 174"/>
              <a:gd name="T12" fmla="*/ 2147483646 w 174"/>
              <a:gd name="T13" fmla="*/ 2147483646 h 174"/>
              <a:gd name="T14" fmla="*/ 2147483646 w 174"/>
              <a:gd name="T15" fmla="*/ 2147483646 h 174"/>
              <a:gd name="T16" fmla="*/ 2147483646 w 174"/>
              <a:gd name="T17" fmla="*/ 2147483646 h 174"/>
              <a:gd name="T18" fmla="*/ 2147483646 w 174"/>
              <a:gd name="T19" fmla="*/ 2147483646 h 174"/>
              <a:gd name="T20" fmla="*/ 2147483646 w 174"/>
              <a:gd name="T21" fmla="*/ 2147483646 h 174"/>
              <a:gd name="T22" fmla="*/ 2147483646 w 174"/>
              <a:gd name="T23" fmla="*/ 2147483646 h 174"/>
              <a:gd name="T24" fmla="*/ 2147483646 w 174"/>
              <a:gd name="T25" fmla="*/ 2147483646 h 174"/>
              <a:gd name="T26" fmla="*/ 2147483646 w 174"/>
              <a:gd name="T27" fmla="*/ 2147483646 h 174"/>
              <a:gd name="T28" fmla="*/ 2147483646 w 174"/>
              <a:gd name="T29" fmla="*/ 2147483646 h 174"/>
              <a:gd name="T30" fmla="*/ 2147483646 w 174"/>
              <a:gd name="T31" fmla="*/ 2147483646 h 174"/>
              <a:gd name="T32" fmla="*/ 2147483646 w 174"/>
              <a:gd name="T33" fmla="*/ 2147483646 h 174"/>
              <a:gd name="T34" fmla="*/ 2147483646 w 174"/>
              <a:gd name="T35" fmla="*/ 2147483646 h 174"/>
              <a:gd name="T36" fmla="*/ 2147483646 w 174"/>
              <a:gd name="T37" fmla="*/ 2147483646 h 174"/>
              <a:gd name="T38" fmla="*/ 2147483646 w 174"/>
              <a:gd name="T39" fmla="*/ 2147483646 h 174"/>
              <a:gd name="T40" fmla="*/ 2147483646 w 174"/>
              <a:gd name="T41" fmla="*/ 2147483646 h 174"/>
              <a:gd name="T42" fmla="*/ 2147483646 w 174"/>
              <a:gd name="T43" fmla="*/ 2147483646 h 174"/>
              <a:gd name="T44" fmla="*/ 2147483646 w 174"/>
              <a:gd name="T45" fmla="*/ 2147483646 h 174"/>
              <a:gd name="T46" fmla="*/ 0 w 174"/>
              <a:gd name="T47" fmla="*/ 2147483646 h 174"/>
              <a:gd name="T48" fmla="*/ 2147483646 w 174"/>
              <a:gd name="T49" fmla="*/ 2147483646 h 174"/>
              <a:gd name="T50" fmla="*/ 2147483646 w 174"/>
              <a:gd name="T51" fmla="*/ 2147483646 h 174"/>
              <a:gd name="T52" fmla="*/ 2147483646 w 174"/>
              <a:gd name="T53" fmla="*/ 2147483646 h 174"/>
              <a:gd name="T54" fmla="*/ 2147483646 w 174"/>
              <a:gd name="T55" fmla="*/ 2147483646 h 174"/>
              <a:gd name="T56" fmla="*/ 2147483646 w 174"/>
              <a:gd name="T57" fmla="*/ 2147483646 h 174"/>
              <a:gd name="T58" fmla="*/ 2147483646 w 174"/>
              <a:gd name="T59" fmla="*/ 2147483646 h 17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74" h="174">
                <a:moveTo>
                  <a:pt x="96" y="16"/>
                </a:moveTo>
                <a:cubicBezTo>
                  <a:pt x="52" y="16"/>
                  <a:pt x="17" y="51"/>
                  <a:pt x="17" y="95"/>
                </a:cubicBezTo>
                <a:cubicBezTo>
                  <a:pt x="17" y="138"/>
                  <a:pt x="52" y="174"/>
                  <a:pt x="96" y="174"/>
                </a:cubicBezTo>
                <a:cubicBezTo>
                  <a:pt x="139" y="174"/>
                  <a:pt x="174" y="138"/>
                  <a:pt x="174" y="95"/>
                </a:cubicBezTo>
                <a:cubicBezTo>
                  <a:pt x="174" y="51"/>
                  <a:pt x="139" y="16"/>
                  <a:pt x="96" y="16"/>
                </a:cubicBezTo>
                <a:close/>
                <a:moveTo>
                  <a:pt x="96" y="166"/>
                </a:moveTo>
                <a:cubicBezTo>
                  <a:pt x="57" y="166"/>
                  <a:pt x="25" y="134"/>
                  <a:pt x="25" y="95"/>
                </a:cubicBezTo>
                <a:cubicBezTo>
                  <a:pt x="25" y="56"/>
                  <a:pt x="57" y="24"/>
                  <a:pt x="96" y="24"/>
                </a:cubicBezTo>
                <a:cubicBezTo>
                  <a:pt x="135" y="24"/>
                  <a:pt x="166" y="56"/>
                  <a:pt x="166" y="95"/>
                </a:cubicBezTo>
                <a:cubicBezTo>
                  <a:pt x="166" y="134"/>
                  <a:pt x="135" y="166"/>
                  <a:pt x="96" y="166"/>
                </a:cubicBezTo>
                <a:close/>
                <a:moveTo>
                  <a:pt x="139" y="99"/>
                </a:moveTo>
                <a:cubicBezTo>
                  <a:pt x="100" y="99"/>
                  <a:pt x="100" y="99"/>
                  <a:pt x="100" y="99"/>
                </a:cubicBezTo>
                <a:cubicBezTo>
                  <a:pt x="100" y="51"/>
                  <a:pt x="100" y="51"/>
                  <a:pt x="100" y="51"/>
                </a:cubicBezTo>
                <a:cubicBezTo>
                  <a:pt x="100" y="49"/>
                  <a:pt x="98" y="48"/>
                  <a:pt x="96" y="48"/>
                </a:cubicBezTo>
                <a:cubicBezTo>
                  <a:pt x="94" y="48"/>
                  <a:pt x="92" y="49"/>
                  <a:pt x="92" y="51"/>
                </a:cubicBezTo>
                <a:cubicBezTo>
                  <a:pt x="92" y="103"/>
                  <a:pt x="92" y="103"/>
                  <a:pt x="92" y="103"/>
                </a:cubicBezTo>
                <a:cubicBezTo>
                  <a:pt x="92" y="105"/>
                  <a:pt x="94" y="107"/>
                  <a:pt x="96" y="107"/>
                </a:cubicBezTo>
                <a:cubicBezTo>
                  <a:pt x="139" y="107"/>
                  <a:pt x="139" y="107"/>
                  <a:pt x="139" y="107"/>
                </a:cubicBezTo>
                <a:cubicBezTo>
                  <a:pt x="141" y="107"/>
                  <a:pt x="143" y="105"/>
                  <a:pt x="143" y="103"/>
                </a:cubicBezTo>
                <a:cubicBezTo>
                  <a:pt x="143" y="100"/>
                  <a:pt x="141" y="99"/>
                  <a:pt x="139" y="99"/>
                </a:cubicBezTo>
                <a:close/>
                <a:moveTo>
                  <a:pt x="50" y="8"/>
                </a:moveTo>
                <a:cubicBezTo>
                  <a:pt x="52" y="8"/>
                  <a:pt x="53" y="5"/>
                  <a:pt x="52" y="3"/>
                </a:cubicBezTo>
                <a:cubicBezTo>
                  <a:pt x="51" y="1"/>
                  <a:pt x="49" y="0"/>
                  <a:pt x="47" y="1"/>
                </a:cubicBezTo>
                <a:cubicBezTo>
                  <a:pt x="25" y="12"/>
                  <a:pt x="9" y="30"/>
                  <a:pt x="0" y="54"/>
                </a:cubicBezTo>
                <a:cubicBezTo>
                  <a:pt x="0" y="56"/>
                  <a:pt x="1" y="58"/>
                  <a:pt x="3" y="59"/>
                </a:cubicBezTo>
                <a:cubicBezTo>
                  <a:pt x="3" y="59"/>
                  <a:pt x="3" y="59"/>
                  <a:pt x="4" y="59"/>
                </a:cubicBezTo>
                <a:cubicBezTo>
                  <a:pt x="6" y="59"/>
                  <a:pt x="7" y="58"/>
                  <a:pt x="8" y="57"/>
                </a:cubicBezTo>
                <a:cubicBezTo>
                  <a:pt x="16" y="35"/>
                  <a:pt x="31" y="18"/>
                  <a:pt x="50" y="8"/>
                </a:cubicBezTo>
                <a:close/>
                <a:moveTo>
                  <a:pt x="50" y="8"/>
                </a:moveTo>
                <a:cubicBezTo>
                  <a:pt x="50" y="8"/>
                  <a:pt x="50" y="8"/>
                  <a:pt x="50" y="8"/>
                </a:cubicBezTo>
              </a:path>
            </a:pathLst>
          </a:custGeom>
          <a:solidFill>
            <a:srgbClr val="E48D41"/>
          </a:solidFill>
          <a:ln>
            <a:noFill/>
          </a:ln>
        </p:spPr>
        <p:txBody>
          <a:bodyPr/>
          <a:lstStyle/>
          <a:p>
            <a:pPr eaLnBrk="0" fontAlgn="base">
              <a:spcBef>
                <a:spcPct val="0"/>
              </a:spcBef>
              <a:spcAft>
                <a:spcPct val="0"/>
              </a:spcAft>
              <a:defRPr/>
            </a:pPr>
            <a:endParaRPr lang="en-US">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6" name="Freeform 118">
            <a:extLst>
              <a:ext uri="{FF2B5EF4-FFF2-40B4-BE49-F238E27FC236}">
                <a16:creationId xmlns:a16="http://schemas.microsoft.com/office/drawing/2014/main" id="{CAB97E75-BA9E-C341-9D9D-D51D59773964}"/>
              </a:ext>
            </a:extLst>
          </p:cNvPr>
          <p:cNvSpPr>
            <a:spLocks noEditPoints="1"/>
          </p:cNvSpPr>
          <p:nvPr/>
        </p:nvSpPr>
        <p:spPr bwMode="auto">
          <a:xfrm>
            <a:off x="7727950" y="3825435"/>
            <a:ext cx="384175" cy="382588"/>
          </a:xfrm>
          <a:custGeom>
            <a:avLst/>
            <a:gdLst>
              <a:gd name="T0" fmla="*/ 185 w 189"/>
              <a:gd name="T1" fmla="*/ 83 h 189"/>
              <a:gd name="T2" fmla="*/ 181 w 189"/>
              <a:gd name="T3" fmla="*/ 87 h 189"/>
              <a:gd name="T4" fmla="*/ 181 w 189"/>
              <a:gd name="T5" fmla="*/ 171 h 189"/>
              <a:gd name="T6" fmla="*/ 170 w 189"/>
              <a:gd name="T7" fmla="*/ 181 h 189"/>
              <a:gd name="T8" fmla="*/ 19 w 189"/>
              <a:gd name="T9" fmla="*/ 181 h 189"/>
              <a:gd name="T10" fmla="*/ 8 w 189"/>
              <a:gd name="T11" fmla="*/ 171 h 189"/>
              <a:gd name="T12" fmla="*/ 8 w 189"/>
              <a:gd name="T13" fmla="*/ 58 h 189"/>
              <a:gd name="T14" fmla="*/ 19 w 189"/>
              <a:gd name="T15" fmla="*/ 48 h 189"/>
              <a:gd name="T16" fmla="*/ 176 w 189"/>
              <a:gd name="T17" fmla="*/ 48 h 189"/>
              <a:gd name="T18" fmla="*/ 94 w 189"/>
              <a:gd name="T19" fmla="*/ 129 h 189"/>
              <a:gd name="T20" fmla="*/ 76 w 189"/>
              <a:gd name="T21" fmla="*/ 111 h 189"/>
              <a:gd name="T22" fmla="*/ 76 w 189"/>
              <a:gd name="T23" fmla="*/ 111 h 189"/>
              <a:gd name="T24" fmla="*/ 35 w 189"/>
              <a:gd name="T25" fmla="*/ 70 h 189"/>
              <a:gd name="T26" fmla="*/ 30 w 189"/>
              <a:gd name="T27" fmla="*/ 70 h 189"/>
              <a:gd name="T28" fmla="*/ 30 w 189"/>
              <a:gd name="T29" fmla="*/ 75 h 189"/>
              <a:gd name="T30" fmla="*/ 68 w 189"/>
              <a:gd name="T31" fmla="*/ 114 h 189"/>
              <a:gd name="T32" fmla="*/ 30 w 189"/>
              <a:gd name="T33" fmla="*/ 152 h 189"/>
              <a:gd name="T34" fmla="*/ 30 w 189"/>
              <a:gd name="T35" fmla="*/ 158 h 189"/>
              <a:gd name="T36" fmla="*/ 33 w 189"/>
              <a:gd name="T37" fmla="*/ 159 h 189"/>
              <a:gd name="T38" fmla="*/ 36 w 189"/>
              <a:gd name="T39" fmla="*/ 158 h 189"/>
              <a:gd name="T40" fmla="*/ 74 w 189"/>
              <a:gd name="T41" fmla="*/ 120 h 189"/>
              <a:gd name="T42" fmla="*/ 92 w 189"/>
              <a:gd name="T43" fmla="*/ 138 h 189"/>
              <a:gd name="T44" fmla="*/ 94 w 189"/>
              <a:gd name="T45" fmla="*/ 139 h 189"/>
              <a:gd name="T46" fmla="*/ 97 w 189"/>
              <a:gd name="T47" fmla="*/ 138 h 189"/>
              <a:gd name="T48" fmla="*/ 116 w 189"/>
              <a:gd name="T49" fmla="*/ 119 h 189"/>
              <a:gd name="T50" fmla="*/ 155 w 189"/>
              <a:gd name="T51" fmla="*/ 158 h 189"/>
              <a:gd name="T52" fmla="*/ 158 w 189"/>
              <a:gd name="T53" fmla="*/ 159 h 189"/>
              <a:gd name="T54" fmla="*/ 161 w 189"/>
              <a:gd name="T55" fmla="*/ 158 h 189"/>
              <a:gd name="T56" fmla="*/ 161 w 189"/>
              <a:gd name="T57" fmla="*/ 152 h 189"/>
              <a:gd name="T58" fmla="*/ 122 w 189"/>
              <a:gd name="T59" fmla="*/ 113 h 189"/>
              <a:gd name="T60" fmla="*/ 186 w 189"/>
              <a:gd name="T61" fmla="*/ 49 h 189"/>
              <a:gd name="T62" fmla="*/ 186 w 189"/>
              <a:gd name="T63" fmla="*/ 43 h 189"/>
              <a:gd name="T64" fmla="*/ 144 w 189"/>
              <a:gd name="T65" fmla="*/ 1 h 189"/>
              <a:gd name="T66" fmla="*/ 139 w 189"/>
              <a:gd name="T67" fmla="*/ 1 h 189"/>
              <a:gd name="T68" fmla="*/ 139 w 189"/>
              <a:gd name="T69" fmla="*/ 7 h 189"/>
              <a:gd name="T70" fmla="*/ 172 w 189"/>
              <a:gd name="T71" fmla="*/ 40 h 189"/>
              <a:gd name="T72" fmla="*/ 19 w 189"/>
              <a:gd name="T73" fmla="*/ 40 h 189"/>
              <a:gd name="T74" fmla="*/ 0 w 189"/>
              <a:gd name="T75" fmla="*/ 58 h 189"/>
              <a:gd name="T76" fmla="*/ 0 w 189"/>
              <a:gd name="T77" fmla="*/ 171 h 189"/>
              <a:gd name="T78" fmla="*/ 19 w 189"/>
              <a:gd name="T79" fmla="*/ 189 h 189"/>
              <a:gd name="T80" fmla="*/ 170 w 189"/>
              <a:gd name="T81" fmla="*/ 189 h 189"/>
              <a:gd name="T82" fmla="*/ 189 w 189"/>
              <a:gd name="T83" fmla="*/ 171 h 189"/>
              <a:gd name="T84" fmla="*/ 189 w 189"/>
              <a:gd name="T85" fmla="*/ 87 h 189"/>
              <a:gd name="T86" fmla="*/ 185 w 189"/>
              <a:gd name="T87" fmla="*/ 83 h 189"/>
              <a:gd name="T88" fmla="*/ 185 w 189"/>
              <a:gd name="T89" fmla="*/ 83 h 189"/>
              <a:gd name="T90" fmla="*/ 185 w 189"/>
              <a:gd name="T91" fmla="*/ 83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9" h="189">
                <a:moveTo>
                  <a:pt x="185" y="83"/>
                </a:moveTo>
                <a:cubicBezTo>
                  <a:pt x="183" y="83"/>
                  <a:pt x="181" y="85"/>
                  <a:pt x="181" y="87"/>
                </a:cubicBezTo>
                <a:cubicBezTo>
                  <a:pt x="181" y="171"/>
                  <a:pt x="181" y="171"/>
                  <a:pt x="181" y="171"/>
                </a:cubicBezTo>
                <a:cubicBezTo>
                  <a:pt x="181" y="177"/>
                  <a:pt x="176" y="181"/>
                  <a:pt x="170" y="181"/>
                </a:cubicBezTo>
                <a:cubicBezTo>
                  <a:pt x="19" y="181"/>
                  <a:pt x="19" y="181"/>
                  <a:pt x="19" y="181"/>
                </a:cubicBezTo>
                <a:cubicBezTo>
                  <a:pt x="13" y="181"/>
                  <a:pt x="8" y="177"/>
                  <a:pt x="8" y="171"/>
                </a:cubicBezTo>
                <a:cubicBezTo>
                  <a:pt x="8" y="58"/>
                  <a:pt x="8" y="58"/>
                  <a:pt x="8" y="58"/>
                </a:cubicBezTo>
                <a:cubicBezTo>
                  <a:pt x="8" y="52"/>
                  <a:pt x="13" y="48"/>
                  <a:pt x="19" y="48"/>
                </a:cubicBezTo>
                <a:cubicBezTo>
                  <a:pt x="176" y="48"/>
                  <a:pt x="176" y="48"/>
                  <a:pt x="176" y="48"/>
                </a:cubicBezTo>
                <a:cubicBezTo>
                  <a:pt x="94" y="129"/>
                  <a:pt x="94" y="129"/>
                  <a:pt x="94" y="129"/>
                </a:cubicBezTo>
                <a:cubicBezTo>
                  <a:pt x="76" y="111"/>
                  <a:pt x="76" y="111"/>
                  <a:pt x="76" y="111"/>
                </a:cubicBezTo>
                <a:cubicBezTo>
                  <a:pt x="76" y="111"/>
                  <a:pt x="76" y="111"/>
                  <a:pt x="76" y="111"/>
                </a:cubicBezTo>
                <a:cubicBezTo>
                  <a:pt x="35" y="70"/>
                  <a:pt x="35" y="70"/>
                  <a:pt x="35" y="70"/>
                </a:cubicBezTo>
                <a:cubicBezTo>
                  <a:pt x="34" y="68"/>
                  <a:pt x="31" y="68"/>
                  <a:pt x="30" y="70"/>
                </a:cubicBezTo>
                <a:cubicBezTo>
                  <a:pt x="28" y="71"/>
                  <a:pt x="28" y="74"/>
                  <a:pt x="30" y="75"/>
                </a:cubicBezTo>
                <a:cubicBezTo>
                  <a:pt x="68" y="114"/>
                  <a:pt x="68" y="114"/>
                  <a:pt x="68" y="114"/>
                </a:cubicBezTo>
                <a:cubicBezTo>
                  <a:pt x="30" y="152"/>
                  <a:pt x="30" y="152"/>
                  <a:pt x="30" y="152"/>
                </a:cubicBezTo>
                <a:cubicBezTo>
                  <a:pt x="29" y="154"/>
                  <a:pt x="29" y="156"/>
                  <a:pt x="30" y="158"/>
                </a:cubicBezTo>
                <a:cubicBezTo>
                  <a:pt x="31" y="158"/>
                  <a:pt x="32" y="159"/>
                  <a:pt x="33" y="159"/>
                </a:cubicBezTo>
                <a:cubicBezTo>
                  <a:pt x="34" y="159"/>
                  <a:pt x="35" y="158"/>
                  <a:pt x="36" y="158"/>
                </a:cubicBezTo>
                <a:cubicBezTo>
                  <a:pt x="74" y="120"/>
                  <a:pt x="74" y="120"/>
                  <a:pt x="74" y="120"/>
                </a:cubicBezTo>
                <a:cubicBezTo>
                  <a:pt x="92" y="138"/>
                  <a:pt x="92" y="138"/>
                  <a:pt x="92" y="138"/>
                </a:cubicBezTo>
                <a:cubicBezTo>
                  <a:pt x="92" y="138"/>
                  <a:pt x="93" y="139"/>
                  <a:pt x="94" y="139"/>
                </a:cubicBezTo>
                <a:cubicBezTo>
                  <a:pt x="95" y="139"/>
                  <a:pt x="96" y="138"/>
                  <a:pt x="97" y="138"/>
                </a:cubicBezTo>
                <a:cubicBezTo>
                  <a:pt x="116" y="119"/>
                  <a:pt x="116" y="119"/>
                  <a:pt x="116" y="119"/>
                </a:cubicBezTo>
                <a:cubicBezTo>
                  <a:pt x="155" y="158"/>
                  <a:pt x="155" y="158"/>
                  <a:pt x="155" y="158"/>
                </a:cubicBezTo>
                <a:cubicBezTo>
                  <a:pt x="156" y="158"/>
                  <a:pt x="157" y="159"/>
                  <a:pt x="158" y="159"/>
                </a:cubicBezTo>
                <a:cubicBezTo>
                  <a:pt x="159" y="159"/>
                  <a:pt x="160" y="158"/>
                  <a:pt x="161" y="158"/>
                </a:cubicBezTo>
                <a:cubicBezTo>
                  <a:pt x="162" y="156"/>
                  <a:pt x="162" y="154"/>
                  <a:pt x="161" y="152"/>
                </a:cubicBezTo>
                <a:cubicBezTo>
                  <a:pt x="122" y="113"/>
                  <a:pt x="122" y="113"/>
                  <a:pt x="122" y="113"/>
                </a:cubicBezTo>
                <a:cubicBezTo>
                  <a:pt x="186" y="49"/>
                  <a:pt x="186" y="49"/>
                  <a:pt x="186" y="49"/>
                </a:cubicBezTo>
                <a:cubicBezTo>
                  <a:pt x="188" y="47"/>
                  <a:pt x="188" y="45"/>
                  <a:pt x="186" y="43"/>
                </a:cubicBezTo>
                <a:cubicBezTo>
                  <a:pt x="144" y="1"/>
                  <a:pt x="144" y="1"/>
                  <a:pt x="144" y="1"/>
                </a:cubicBezTo>
                <a:cubicBezTo>
                  <a:pt x="143" y="0"/>
                  <a:pt x="140" y="0"/>
                  <a:pt x="139" y="1"/>
                </a:cubicBezTo>
                <a:cubicBezTo>
                  <a:pt x="137" y="3"/>
                  <a:pt x="137" y="5"/>
                  <a:pt x="139" y="7"/>
                </a:cubicBezTo>
                <a:cubicBezTo>
                  <a:pt x="172" y="40"/>
                  <a:pt x="172" y="40"/>
                  <a:pt x="172" y="40"/>
                </a:cubicBezTo>
                <a:cubicBezTo>
                  <a:pt x="19" y="40"/>
                  <a:pt x="19" y="40"/>
                  <a:pt x="19" y="40"/>
                </a:cubicBezTo>
                <a:cubicBezTo>
                  <a:pt x="8" y="40"/>
                  <a:pt x="0" y="48"/>
                  <a:pt x="0" y="58"/>
                </a:cubicBezTo>
                <a:cubicBezTo>
                  <a:pt x="0" y="171"/>
                  <a:pt x="0" y="171"/>
                  <a:pt x="0" y="171"/>
                </a:cubicBezTo>
                <a:cubicBezTo>
                  <a:pt x="0" y="181"/>
                  <a:pt x="8" y="189"/>
                  <a:pt x="19" y="189"/>
                </a:cubicBezTo>
                <a:cubicBezTo>
                  <a:pt x="170" y="189"/>
                  <a:pt x="170" y="189"/>
                  <a:pt x="170" y="189"/>
                </a:cubicBezTo>
                <a:cubicBezTo>
                  <a:pt x="180" y="189"/>
                  <a:pt x="189" y="181"/>
                  <a:pt x="189" y="171"/>
                </a:cubicBezTo>
                <a:cubicBezTo>
                  <a:pt x="189" y="87"/>
                  <a:pt x="189" y="87"/>
                  <a:pt x="189" y="87"/>
                </a:cubicBezTo>
                <a:cubicBezTo>
                  <a:pt x="189" y="85"/>
                  <a:pt x="187" y="83"/>
                  <a:pt x="185" y="83"/>
                </a:cubicBezTo>
                <a:close/>
                <a:moveTo>
                  <a:pt x="185" y="83"/>
                </a:moveTo>
                <a:cubicBezTo>
                  <a:pt x="185" y="83"/>
                  <a:pt x="185" y="83"/>
                  <a:pt x="185" y="83"/>
                </a:cubicBezTo>
              </a:path>
            </a:pathLst>
          </a:custGeom>
          <a:solidFill>
            <a:srgbClr val="E1BD46"/>
          </a:solidFill>
          <a:ln>
            <a:noFill/>
          </a:ln>
        </p:spPr>
        <p:txBody>
          <a:bodyPr/>
          <a:lstStyle/>
          <a:p>
            <a:pPr hangingPunct="1">
              <a:defRPr/>
            </a:pPr>
            <a:endParaRPr lang="en-US">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7" name="Freeform 134">
            <a:extLst>
              <a:ext uri="{FF2B5EF4-FFF2-40B4-BE49-F238E27FC236}">
                <a16:creationId xmlns:a16="http://schemas.microsoft.com/office/drawing/2014/main" id="{1E5CBB5A-8AA0-9B48-B461-8D958485F574}"/>
              </a:ext>
            </a:extLst>
          </p:cNvPr>
          <p:cNvSpPr>
            <a:spLocks noEditPoints="1"/>
          </p:cNvSpPr>
          <p:nvPr/>
        </p:nvSpPr>
        <p:spPr bwMode="auto">
          <a:xfrm>
            <a:off x="4098925" y="4506473"/>
            <a:ext cx="319088" cy="447675"/>
          </a:xfrm>
          <a:custGeom>
            <a:avLst/>
            <a:gdLst>
              <a:gd name="T0" fmla="*/ 153 w 157"/>
              <a:gd name="T1" fmla="*/ 55 h 222"/>
              <a:gd name="T2" fmla="*/ 134 w 157"/>
              <a:gd name="T3" fmla="*/ 55 h 222"/>
              <a:gd name="T4" fmla="*/ 134 w 157"/>
              <a:gd name="T5" fmla="*/ 16 h 222"/>
              <a:gd name="T6" fmla="*/ 118 w 157"/>
              <a:gd name="T7" fmla="*/ 0 h 222"/>
              <a:gd name="T8" fmla="*/ 102 w 157"/>
              <a:gd name="T9" fmla="*/ 16 h 222"/>
              <a:gd name="T10" fmla="*/ 102 w 157"/>
              <a:gd name="T11" fmla="*/ 55 h 222"/>
              <a:gd name="T12" fmla="*/ 59 w 157"/>
              <a:gd name="T13" fmla="*/ 55 h 222"/>
              <a:gd name="T14" fmla="*/ 59 w 157"/>
              <a:gd name="T15" fmla="*/ 16 h 222"/>
              <a:gd name="T16" fmla="*/ 43 w 157"/>
              <a:gd name="T17" fmla="*/ 0 h 222"/>
              <a:gd name="T18" fmla="*/ 28 w 157"/>
              <a:gd name="T19" fmla="*/ 16 h 222"/>
              <a:gd name="T20" fmla="*/ 28 w 157"/>
              <a:gd name="T21" fmla="*/ 55 h 222"/>
              <a:gd name="T22" fmla="*/ 4 w 157"/>
              <a:gd name="T23" fmla="*/ 55 h 222"/>
              <a:gd name="T24" fmla="*/ 0 w 157"/>
              <a:gd name="T25" fmla="*/ 59 h 222"/>
              <a:gd name="T26" fmla="*/ 0 w 157"/>
              <a:gd name="T27" fmla="*/ 125 h 222"/>
              <a:gd name="T28" fmla="*/ 25 w 157"/>
              <a:gd name="T29" fmla="*/ 150 h 222"/>
              <a:gd name="T30" fmla="*/ 55 w 157"/>
              <a:gd name="T31" fmla="*/ 150 h 222"/>
              <a:gd name="T32" fmla="*/ 55 w 157"/>
              <a:gd name="T33" fmla="*/ 151 h 222"/>
              <a:gd name="T34" fmla="*/ 55 w 157"/>
              <a:gd name="T35" fmla="*/ 218 h 222"/>
              <a:gd name="T36" fmla="*/ 59 w 157"/>
              <a:gd name="T37" fmla="*/ 222 h 222"/>
              <a:gd name="T38" fmla="*/ 63 w 157"/>
              <a:gd name="T39" fmla="*/ 218 h 222"/>
              <a:gd name="T40" fmla="*/ 63 w 157"/>
              <a:gd name="T41" fmla="*/ 151 h 222"/>
              <a:gd name="T42" fmla="*/ 63 w 157"/>
              <a:gd name="T43" fmla="*/ 150 h 222"/>
              <a:gd name="T44" fmla="*/ 95 w 157"/>
              <a:gd name="T45" fmla="*/ 150 h 222"/>
              <a:gd name="T46" fmla="*/ 94 w 157"/>
              <a:gd name="T47" fmla="*/ 151 h 222"/>
              <a:gd name="T48" fmla="*/ 94 w 157"/>
              <a:gd name="T49" fmla="*/ 194 h 222"/>
              <a:gd name="T50" fmla="*/ 98 w 157"/>
              <a:gd name="T51" fmla="*/ 198 h 222"/>
              <a:gd name="T52" fmla="*/ 102 w 157"/>
              <a:gd name="T53" fmla="*/ 194 h 222"/>
              <a:gd name="T54" fmla="*/ 102 w 157"/>
              <a:gd name="T55" fmla="*/ 151 h 222"/>
              <a:gd name="T56" fmla="*/ 102 w 157"/>
              <a:gd name="T57" fmla="*/ 150 h 222"/>
              <a:gd name="T58" fmla="*/ 132 w 157"/>
              <a:gd name="T59" fmla="*/ 150 h 222"/>
              <a:gd name="T60" fmla="*/ 157 w 157"/>
              <a:gd name="T61" fmla="*/ 125 h 222"/>
              <a:gd name="T62" fmla="*/ 157 w 157"/>
              <a:gd name="T63" fmla="*/ 59 h 222"/>
              <a:gd name="T64" fmla="*/ 153 w 157"/>
              <a:gd name="T65" fmla="*/ 55 h 222"/>
              <a:gd name="T66" fmla="*/ 110 w 157"/>
              <a:gd name="T67" fmla="*/ 16 h 222"/>
              <a:gd name="T68" fmla="*/ 118 w 157"/>
              <a:gd name="T69" fmla="*/ 8 h 222"/>
              <a:gd name="T70" fmla="*/ 126 w 157"/>
              <a:gd name="T71" fmla="*/ 16 h 222"/>
              <a:gd name="T72" fmla="*/ 126 w 157"/>
              <a:gd name="T73" fmla="*/ 55 h 222"/>
              <a:gd name="T74" fmla="*/ 110 w 157"/>
              <a:gd name="T75" fmla="*/ 55 h 222"/>
              <a:gd name="T76" fmla="*/ 110 w 157"/>
              <a:gd name="T77" fmla="*/ 16 h 222"/>
              <a:gd name="T78" fmla="*/ 35 w 157"/>
              <a:gd name="T79" fmla="*/ 16 h 222"/>
              <a:gd name="T80" fmla="*/ 43 w 157"/>
              <a:gd name="T81" fmla="*/ 8 h 222"/>
              <a:gd name="T82" fmla="*/ 51 w 157"/>
              <a:gd name="T83" fmla="*/ 16 h 222"/>
              <a:gd name="T84" fmla="*/ 51 w 157"/>
              <a:gd name="T85" fmla="*/ 55 h 222"/>
              <a:gd name="T86" fmla="*/ 35 w 157"/>
              <a:gd name="T87" fmla="*/ 55 h 222"/>
              <a:gd name="T88" fmla="*/ 35 w 157"/>
              <a:gd name="T89" fmla="*/ 16 h 222"/>
              <a:gd name="T90" fmla="*/ 149 w 157"/>
              <a:gd name="T91" fmla="*/ 125 h 222"/>
              <a:gd name="T92" fmla="*/ 132 w 157"/>
              <a:gd name="T93" fmla="*/ 142 h 222"/>
              <a:gd name="T94" fmla="*/ 25 w 157"/>
              <a:gd name="T95" fmla="*/ 142 h 222"/>
              <a:gd name="T96" fmla="*/ 8 w 157"/>
              <a:gd name="T97" fmla="*/ 125 h 222"/>
              <a:gd name="T98" fmla="*/ 8 w 157"/>
              <a:gd name="T99" fmla="*/ 63 h 222"/>
              <a:gd name="T100" fmla="*/ 149 w 157"/>
              <a:gd name="T101" fmla="*/ 63 h 222"/>
              <a:gd name="T102" fmla="*/ 149 w 157"/>
              <a:gd name="T103" fmla="*/ 125 h 222"/>
              <a:gd name="T104" fmla="*/ 149 w 157"/>
              <a:gd name="T105" fmla="*/ 125 h 222"/>
              <a:gd name="T106" fmla="*/ 149 w 157"/>
              <a:gd name="T107" fmla="*/ 12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7" h="222">
                <a:moveTo>
                  <a:pt x="153" y="55"/>
                </a:moveTo>
                <a:cubicBezTo>
                  <a:pt x="134" y="55"/>
                  <a:pt x="134" y="55"/>
                  <a:pt x="134" y="55"/>
                </a:cubicBezTo>
                <a:cubicBezTo>
                  <a:pt x="134" y="16"/>
                  <a:pt x="134" y="16"/>
                  <a:pt x="134" y="16"/>
                </a:cubicBezTo>
                <a:cubicBezTo>
                  <a:pt x="134" y="7"/>
                  <a:pt x="127" y="0"/>
                  <a:pt x="118" y="0"/>
                </a:cubicBezTo>
                <a:cubicBezTo>
                  <a:pt x="109" y="0"/>
                  <a:pt x="102" y="7"/>
                  <a:pt x="102" y="16"/>
                </a:cubicBezTo>
                <a:cubicBezTo>
                  <a:pt x="102" y="55"/>
                  <a:pt x="102" y="55"/>
                  <a:pt x="102" y="55"/>
                </a:cubicBezTo>
                <a:cubicBezTo>
                  <a:pt x="59" y="55"/>
                  <a:pt x="59" y="55"/>
                  <a:pt x="59" y="55"/>
                </a:cubicBezTo>
                <a:cubicBezTo>
                  <a:pt x="59" y="16"/>
                  <a:pt x="59" y="16"/>
                  <a:pt x="59" y="16"/>
                </a:cubicBezTo>
                <a:cubicBezTo>
                  <a:pt x="59" y="7"/>
                  <a:pt x="52" y="0"/>
                  <a:pt x="43" y="0"/>
                </a:cubicBezTo>
                <a:cubicBezTo>
                  <a:pt x="35" y="0"/>
                  <a:pt x="28" y="7"/>
                  <a:pt x="28" y="16"/>
                </a:cubicBezTo>
                <a:cubicBezTo>
                  <a:pt x="28" y="55"/>
                  <a:pt x="28" y="55"/>
                  <a:pt x="28" y="55"/>
                </a:cubicBezTo>
                <a:cubicBezTo>
                  <a:pt x="4" y="55"/>
                  <a:pt x="4" y="55"/>
                  <a:pt x="4" y="55"/>
                </a:cubicBezTo>
                <a:cubicBezTo>
                  <a:pt x="2" y="55"/>
                  <a:pt x="0" y="57"/>
                  <a:pt x="0" y="59"/>
                </a:cubicBezTo>
                <a:cubicBezTo>
                  <a:pt x="0" y="125"/>
                  <a:pt x="0" y="125"/>
                  <a:pt x="0" y="125"/>
                </a:cubicBezTo>
                <a:cubicBezTo>
                  <a:pt x="0" y="138"/>
                  <a:pt x="11" y="150"/>
                  <a:pt x="25" y="150"/>
                </a:cubicBezTo>
                <a:cubicBezTo>
                  <a:pt x="55" y="150"/>
                  <a:pt x="55" y="150"/>
                  <a:pt x="55" y="150"/>
                </a:cubicBezTo>
                <a:cubicBezTo>
                  <a:pt x="55" y="150"/>
                  <a:pt x="55" y="151"/>
                  <a:pt x="55" y="151"/>
                </a:cubicBezTo>
                <a:cubicBezTo>
                  <a:pt x="55" y="218"/>
                  <a:pt x="55" y="218"/>
                  <a:pt x="55" y="218"/>
                </a:cubicBezTo>
                <a:cubicBezTo>
                  <a:pt x="55" y="220"/>
                  <a:pt x="57" y="222"/>
                  <a:pt x="59" y="222"/>
                </a:cubicBezTo>
                <a:cubicBezTo>
                  <a:pt x="61" y="222"/>
                  <a:pt x="63" y="220"/>
                  <a:pt x="63" y="218"/>
                </a:cubicBezTo>
                <a:cubicBezTo>
                  <a:pt x="63" y="151"/>
                  <a:pt x="63" y="151"/>
                  <a:pt x="63" y="151"/>
                </a:cubicBezTo>
                <a:cubicBezTo>
                  <a:pt x="63" y="151"/>
                  <a:pt x="63" y="150"/>
                  <a:pt x="63" y="150"/>
                </a:cubicBezTo>
                <a:cubicBezTo>
                  <a:pt x="95" y="150"/>
                  <a:pt x="95" y="150"/>
                  <a:pt x="95" y="150"/>
                </a:cubicBezTo>
                <a:cubicBezTo>
                  <a:pt x="94" y="150"/>
                  <a:pt x="94" y="151"/>
                  <a:pt x="94" y="151"/>
                </a:cubicBezTo>
                <a:cubicBezTo>
                  <a:pt x="94" y="194"/>
                  <a:pt x="94" y="194"/>
                  <a:pt x="94" y="194"/>
                </a:cubicBezTo>
                <a:cubicBezTo>
                  <a:pt x="94" y="196"/>
                  <a:pt x="96" y="198"/>
                  <a:pt x="98" y="198"/>
                </a:cubicBezTo>
                <a:cubicBezTo>
                  <a:pt x="100" y="198"/>
                  <a:pt x="102" y="196"/>
                  <a:pt x="102" y="194"/>
                </a:cubicBezTo>
                <a:cubicBezTo>
                  <a:pt x="102" y="151"/>
                  <a:pt x="102" y="151"/>
                  <a:pt x="102" y="151"/>
                </a:cubicBezTo>
                <a:cubicBezTo>
                  <a:pt x="102" y="151"/>
                  <a:pt x="102" y="150"/>
                  <a:pt x="102" y="150"/>
                </a:cubicBezTo>
                <a:cubicBezTo>
                  <a:pt x="132" y="150"/>
                  <a:pt x="132" y="150"/>
                  <a:pt x="132" y="150"/>
                </a:cubicBezTo>
                <a:cubicBezTo>
                  <a:pt x="146" y="150"/>
                  <a:pt x="157" y="138"/>
                  <a:pt x="157" y="125"/>
                </a:cubicBezTo>
                <a:cubicBezTo>
                  <a:pt x="157" y="59"/>
                  <a:pt x="157" y="59"/>
                  <a:pt x="157" y="59"/>
                </a:cubicBezTo>
                <a:cubicBezTo>
                  <a:pt x="157" y="57"/>
                  <a:pt x="156" y="55"/>
                  <a:pt x="153" y="55"/>
                </a:cubicBezTo>
                <a:close/>
                <a:moveTo>
                  <a:pt x="110" y="16"/>
                </a:moveTo>
                <a:cubicBezTo>
                  <a:pt x="110" y="11"/>
                  <a:pt x="114" y="8"/>
                  <a:pt x="118" y="8"/>
                </a:cubicBezTo>
                <a:cubicBezTo>
                  <a:pt x="122" y="8"/>
                  <a:pt x="126" y="11"/>
                  <a:pt x="126" y="16"/>
                </a:cubicBezTo>
                <a:cubicBezTo>
                  <a:pt x="126" y="55"/>
                  <a:pt x="126" y="55"/>
                  <a:pt x="126" y="55"/>
                </a:cubicBezTo>
                <a:cubicBezTo>
                  <a:pt x="110" y="55"/>
                  <a:pt x="110" y="55"/>
                  <a:pt x="110" y="55"/>
                </a:cubicBezTo>
                <a:lnTo>
                  <a:pt x="110" y="16"/>
                </a:lnTo>
                <a:close/>
                <a:moveTo>
                  <a:pt x="35" y="16"/>
                </a:moveTo>
                <a:cubicBezTo>
                  <a:pt x="35" y="11"/>
                  <a:pt x="39" y="8"/>
                  <a:pt x="43" y="8"/>
                </a:cubicBezTo>
                <a:cubicBezTo>
                  <a:pt x="48" y="8"/>
                  <a:pt x="51" y="11"/>
                  <a:pt x="51" y="16"/>
                </a:cubicBezTo>
                <a:cubicBezTo>
                  <a:pt x="51" y="55"/>
                  <a:pt x="51" y="55"/>
                  <a:pt x="51" y="55"/>
                </a:cubicBezTo>
                <a:cubicBezTo>
                  <a:pt x="35" y="55"/>
                  <a:pt x="35" y="55"/>
                  <a:pt x="35" y="55"/>
                </a:cubicBezTo>
                <a:lnTo>
                  <a:pt x="35" y="16"/>
                </a:lnTo>
                <a:close/>
                <a:moveTo>
                  <a:pt x="149" y="125"/>
                </a:moveTo>
                <a:cubicBezTo>
                  <a:pt x="149" y="134"/>
                  <a:pt x="142" y="142"/>
                  <a:pt x="132" y="142"/>
                </a:cubicBezTo>
                <a:cubicBezTo>
                  <a:pt x="25" y="142"/>
                  <a:pt x="25" y="142"/>
                  <a:pt x="25" y="142"/>
                </a:cubicBezTo>
                <a:cubicBezTo>
                  <a:pt x="16" y="142"/>
                  <a:pt x="8" y="134"/>
                  <a:pt x="8" y="125"/>
                </a:cubicBezTo>
                <a:cubicBezTo>
                  <a:pt x="8" y="63"/>
                  <a:pt x="8" y="63"/>
                  <a:pt x="8" y="63"/>
                </a:cubicBezTo>
                <a:cubicBezTo>
                  <a:pt x="149" y="63"/>
                  <a:pt x="149" y="63"/>
                  <a:pt x="149" y="63"/>
                </a:cubicBezTo>
                <a:lnTo>
                  <a:pt x="149" y="125"/>
                </a:lnTo>
                <a:close/>
                <a:moveTo>
                  <a:pt x="149" y="125"/>
                </a:moveTo>
                <a:cubicBezTo>
                  <a:pt x="149" y="125"/>
                  <a:pt x="149" y="125"/>
                  <a:pt x="149" y="125"/>
                </a:cubicBezTo>
              </a:path>
            </a:pathLst>
          </a:custGeom>
          <a:solidFill>
            <a:srgbClr val="FFFFFF">
              <a:lumMod val="75000"/>
            </a:srgbClr>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8" name="TextBox 47">
            <a:extLst>
              <a:ext uri="{FF2B5EF4-FFF2-40B4-BE49-F238E27FC236}">
                <a16:creationId xmlns:a16="http://schemas.microsoft.com/office/drawing/2014/main" id="{0A72D3F4-C022-234A-B80B-A42B505B6B34}"/>
              </a:ext>
            </a:extLst>
          </p:cNvPr>
          <p:cNvSpPr txBox="1">
            <a:spLocks noChangeArrowheads="1"/>
          </p:cNvSpPr>
          <p:nvPr/>
        </p:nvSpPr>
        <p:spPr bwMode="auto">
          <a:xfrm>
            <a:off x="7540627" y="2144277"/>
            <a:ext cx="2757488"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ato" pitchFamily="34" charset="0"/>
                <a:ea typeface="ＭＳ Ｐゴシック" panose="020B0600070205080204" pitchFamily="34" charset="-128"/>
              </a:defRPr>
            </a:lvl1pPr>
            <a:lvl2pPr marL="742950" indent="-285750">
              <a:defRPr>
                <a:solidFill>
                  <a:schemeClr val="tx1"/>
                </a:solidFill>
                <a:latin typeface="Lato" pitchFamily="34" charset="0"/>
                <a:ea typeface="ＭＳ Ｐゴシック" panose="020B0600070205080204" pitchFamily="34" charset="-128"/>
              </a:defRPr>
            </a:lvl2pPr>
            <a:lvl3pPr marL="1143000" indent="-228600">
              <a:defRPr>
                <a:solidFill>
                  <a:schemeClr val="tx1"/>
                </a:solidFill>
                <a:latin typeface="Lato" pitchFamily="34" charset="0"/>
                <a:ea typeface="ＭＳ Ｐゴシック" panose="020B0600070205080204" pitchFamily="34" charset="-128"/>
              </a:defRPr>
            </a:lvl3pPr>
            <a:lvl4pPr marL="1600200" indent="-228600">
              <a:defRPr>
                <a:solidFill>
                  <a:schemeClr val="tx1"/>
                </a:solidFill>
                <a:latin typeface="Lato" pitchFamily="34" charset="0"/>
                <a:ea typeface="ＭＳ Ｐゴシック" panose="020B0600070205080204" pitchFamily="34" charset="-128"/>
              </a:defRPr>
            </a:lvl4pPr>
            <a:lvl5pPr marL="2057400" indent="-228600">
              <a:defRPr>
                <a:solidFill>
                  <a:schemeClr val="tx1"/>
                </a:solidFill>
                <a:latin typeface="Lato"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Lato"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Lato"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Lato"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Lato" pitchFamily="34" charset="0"/>
                <a:ea typeface="ＭＳ Ｐゴシック" panose="020B0600070205080204" pitchFamily="34"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DETECT</a:t>
            </a:r>
          </a:p>
        </p:txBody>
      </p:sp>
      <p:sp>
        <p:nvSpPr>
          <p:cNvPr id="49" name="TextBox 48">
            <a:extLst>
              <a:ext uri="{FF2B5EF4-FFF2-40B4-BE49-F238E27FC236}">
                <a16:creationId xmlns:a16="http://schemas.microsoft.com/office/drawing/2014/main" id="{093EE51A-F75D-8048-9FD2-618C02973FE8}"/>
              </a:ext>
            </a:extLst>
          </p:cNvPr>
          <p:cNvSpPr txBox="1">
            <a:spLocks noChangeArrowheads="1"/>
          </p:cNvSpPr>
          <p:nvPr/>
        </p:nvSpPr>
        <p:spPr bwMode="auto">
          <a:xfrm>
            <a:off x="7540627" y="2444314"/>
            <a:ext cx="27574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ato" pitchFamily="34" charset="0"/>
                <a:ea typeface="ＭＳ Ｐゴシック" panose="020B0600070205080204" pitchFamily="34" charset="-128"/>
              </a:defRPr>
            </a:lvl1pPr>
            <a:lvl2pPr marL="742950" indent="-285750">
              <a:defRPr>
                <a:solidFill>
                  <a:schemeClr val="tx1"/>
                </a:solidFill>
                <a:latin typeface="Lato" pitchFamily="34" charset="0"/>
                <a:ea typeface="ＭＳ Ｐゴシック" panose="020B0600070205080204" pitchFamily="34" charset="-128"/>
              </a:defRPr>
            </a:lvl2pPr>
            <a:lvl3pPr marL="1143000" indent="-228600">
              <a:defRPr>
                <a:solidFill>
                  <a:schemeClr val="tx1"/>
                </a:solidFill>
                <a:latin typeface="Lato" pitchFamily="34" charset="0"/>
                <a:ea typeface="ＭＳ Ｐゴシック" panose="020B0600070205080204" pitchFamily="34" charset="-128"/>
              </a:defRPr>
            </a:lvl3pPr>
            <a:lvl4pPr marL="1600200" indent="-228600">
              <a:defRPr>
                <a:solidFill>
                  <a:schemeClr val="tx1"/>
                </a:solidFill>
                <a:latin typeface="Lato" pitchFamily="34" charset="0"/>
                <a:ea typeface="ＭＳ Ｐゴシック" panose="020B0600070205080204" pitchFamily="34" charset="-128"/>
              </a:defRPr>
            </a:lvl4pPr>
            <a:lvl5pPr marL="2057400" indent="-228600">
              <a:defRPr>
                <a:solidFill>
                  <a:schemeClr val="tx1"/>
                </a:solidFill>
                <a:latin typeface="Lato"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Lato"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Lato"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Lato"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Lato" pitchFamily="34" charset="0"/>
                <a:ea typeface="ＭＳ Ｐゴシック" panose="020B0600070205080204" pitchFamily="34"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200" b="0" i="0" u="none" strike="noStrike" kern="0" cap="none" spc="0" normalizeH="0" baseline="0" noProof="0" dirty="0">
                <a:ln>
                  <a:noFill/>
                </a:ln>
                <a:solidFill>
                  <a:srgbClr val="000000">
                    <a:lumMod val="50000"/>
                  </a:srgbClr>
                </a:solidFill>
                <a:effectLst/>
                <a:uLnTx/>
                <a:uFillTx/>
                <a:latin typeface="Arial" panose="020B0604020202020204" pitchFamily="34" charset="0"/>
                <a:cs typeface="Arial" panose="020B0604020202020204" pitchFamily="34" charset="0"/>
              </a:rPr>
              <a:t>Detect incidents</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200" b="0" i="0" u="none" strike="noStrike" kern="0" cap="none" spc="0" normalizeH="0" baseline="0" noProof="0" dirty="0">
                <a:ln>
                  <a:noFill/>
                </a:ln>
                <a:solidFill>
                  <a:srgbClr val="000000">
                    <a:lumMod val="50000"/>
                  </a:srgbClr>
                </a:solidFill>
                <a:effectLst/>
                <a:uLnTx/>
                <a:uFillTx/>
                <a:latin typeface="Arial" panose="020B0604020202020204" pitchFamily="34" charset="0"/>
                <a:cs typeface="Arial" panose="020B0604020202020204" pitchFamily="34" charset="0"/>
              </a:rPr>
              <a:t>Identify vulnerabilities / weak spots</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200" b="0" i="0" u="none" strike="noStrike" kern="0" cap="none" spc="0" normalizeH="0" baseline="0" noProof="0" dirty="0">
                <a:ln>
                  <a:noFill/>
                </a:ln>
                <a:solidFill>
                  <a:srgbClr val="000000">
                    <a:lumMod val="50000"/>
                  </a:srgbClr>
                </a:solidFill>
                <a:effectLst/>
                <a:uLnTx/>
                <a:uFillTx/>
                <a:latin typeface="Arial" panose="020B0604020202020204" pitchFamily="34" charset="0"/>
                <a:cs typeface="Arial" panose="020B0604020202020204" pitchFamily="34" charset="0"/>
              </a:rPr>
              <a:t>Confirm and prioritize risk</a:t>
            </a:r>
          </a:p>
        </p:txBody>
      </p:sp>
      <p:sp>
        <p:nvSpPr>
          <p:cNvPr id="50" name="TextBox 49">
            <a:extLst>
              <a:ext uri="{FF2B5EF4-FFF2-40B4-BE49-F238E27FC236}">
                <a16:creationId xmlns:a16="http://schemas.microsoft.com/office/drawing/2014/main" id="{D36E0277-BF2F-0545-B72A-4F373AFAB97E}"/>
              </a:ext>
            </a:extLst>
          </p:cNvPr>
          <p:cNvSpPr txBox="1">
            <a:spLocks noChangeArrowheads="1"/>
          </p:cNvSpPr>
          <p:nvPr/>
        </p:nvSpPr>
        <p:spPr bwMode="auto">
          <a:xfrm>
            <a:off x="8204200" y="3693673"/>
            <a:ext cx="27574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ato" pitchFamily="34" charset="0"/>
                <a:ea typeface="ＭＳ Ｐゴシック" panose="020B0600070205080204" pitchFamily="34" charset="-128"/>
              </a:defRPr>
            </a:lvl1pPr>
            <a:lvl2pPr marL="742950" indent="-285750">
              <a:defRPr>
                <a:solidFill>
                  <a:schemeClr val="tx1"/>
                </a:solidFill>
                <a:latin typeface="Lato" pitchFamily="34" charset="0"/>
                <a:ea typeface="ＭＳ Ｐゴシック" panose="020B0600070205080204" pitchFamily="34" charset="-128"/>
              </a:defRPr>
            </a:lvl2pPr>
            <a:lvl3pPr marL="1143000" indent="-228600">
              <a:defRPr>
                <a:solidFill>
                  <a:schemeClr val="tx1"/>
                </a:solidFill>
                <a:latin typeface="Lato" pitchFamily="34" charset="0"/>
                <a:ea typeface="ＭＳ Ｐゴシック" panose="020B0600070205080204" pitchFamily="34" charset="-128"/>
              </a:defRPr>
            </a:lvl3pPr>
            <a:lvl4pPr marL="1600200" indent="-228600">
              <a:defRPr>
                <a:solidFill>
                  <a:schemeClr val="tx1"/>
                </a:solidFill>
                <a:latin typeface="Lato" pitchFamily="34" charset="0"/>
                <a:ea typeface="ＭＳ Ｐゴシック" panose="020B0600070205080204" pitchFamily="34" charset="-128"/>
              </a:defRPr>
            </a:lvl4pPr>
            <a:lvl5pPr marL="2057400" indent="-228600">
              <a:defRPr>
                <a:solidFill>
                  <a:schemeClr val="tx1"/>
                </a:solidFill>
                <a:latin typeface="Lato"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Lato"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Lato"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Lato"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Lato" pitchFamily="34" charset="0"/>
                <a:ea typeface="ＭＳ Ｐゴシック" panose="020B0600070205080204" pitchFamily="34"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 RESPOND</a:t>
            </a:r>
          </a:p>
        </p:txBody>
      </p:sp>
      <p:sp>
        <p:nvSpPr>
          <p:cNvPr id="51" name="TextBox 50">
            <a:extLst>
              <a:ext uri="{FF2B5EF4-FFF2-40B4-BE49-F238E27FC236}">
                <a16:creationId xmlns:a16="http://schemas.microsoft.com/office/drawing/2014/main" id="{B4D100AC-1E98-9440-95D9-AF78BF969D78}"/>
              </a:ext>
            </a:extLst>
          </p:cNvPr>
          <p:cNvSpPr txBox="1">
            <a:spLocks noChangeArrowheads="1"/>
          </p:cNvSpPr>
          <p:nvPr/>
        </p:nvSpPr>
        <p:spPr bwMode="auto">
          <a:xfrm>
            <a:off x="8204200" y="3993710"/>
            <a:ext cx="27574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ato" pitchFamily="34" charset="0"/>
                <a:ea typeface="ＭＳ Ｐゴシック" panose="020B0600070205080204" pitchFamily="34" charset="-128"/>
              </a:defRPr>
            </a:lvl1pPr>
            <a:lvl2pPr marL="742950" indent="-285750">
              <a:defRPr>
                <a:solidFill>
                  <a:schemeClr val="tx1"/>
                </a:solidFill>
                <a:latin typeface="Lato" pitchFamily="34" charset="0"/>
                <a:ea typeface="ＭＳ Ｐゴシック" panose="020B0600070205080204" pitchFamily="34" charset="-128"/>
              </a:defRPr>
            </a:lvl2pPr>
            <a:lvl3pPr marL="1143000" indent="-228600">
              <a:defRPr>
                <a:solidFill>
                  <a:schemeClr val="tx1"/>
                </a:solidFill>
                <a:latin typeface="Lato" pitchFamily="34" charset="0"/>
                <a:ea typeface="ＭＳ Ｐゴシック" panose="020B0600070205080204" pitchFamily="34" charset="-128"/>
              </a:defRPr>
            </a:lvl3pPr>
            <a:lvl4pPr marL="1600200" indent="-228600">
              <a:defRPr>
                <a:solidFill>
                  <a:schemeClr val="tx1"/>
                </a:solidFill>
                <a:latin typeface="Lato" pitchFamily="34" charset="0"/>
                <a:ea typeface="ＭＳ Ｐゴシック" panose="020B0600070205080204" pitchFamily="34" charset="-128"/>
              </a:defRPr>
            </a:lvl4pPr>
            <a:lvl5pPr marL="2057400" indent="-228600">
              <a:defRPr>
                <a:solidFill>
                  <a:schemeClr val="tx1"/>
                </a:solidFill>
                <a:latin typeface="Lato"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Lato"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Lato"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Lato"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Lato" pitchFamily="34" charset="0"/>
                <a:ea typeface="ＭＳ Ｐゴシック" panose="020B0600070205080204" pitchFamily="34"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200" b="0" i="0" u="none" strike="noStrike" kern="0" cap="none" spc="0" normalizeH="0" baseline="0" noProof="0" dirty="0">
                <a:ln>
                  <a:noFill/>
                </a:ln>
                <a:solidFill>
                  <a:srgbClr val="000000">
                    <a:lumMod val="50000"/>
                  </a:srgbClr>
                </a:solidFill>
                <a:effectLst/>
                <a:uLnTx/>
                <a:uFillTx/>
                <a:latin typeface="Arial" panose="020B0604020202020204" pitchFamily="34" charset="0"/>
                <a:cs typeface="Arial" panose="020B0604020202020204" pitchFamily="34" charset="0"/>
              </a:rPr>
              <a:t>Investigate incidents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200" b="0" i="0" u="none" strike="noStrike" kern="0" cap="none" spc="0" normalizeH="0" baseline="0" noProof="0" dirty="0">
                <a:ln>
                  <a:noFill/>
                </a:ln>
                <a:solidFill>
                  <a:srgbClr val="000000">
                    <a:lumMod val="50000"/>
                  </a:srgbClr>
                </a:solidFill>
                <a:effectLst/>
                <a:uLnTx/>
                <a:uFillTx/>
                <a:latin typeface="Arial" panose="020B0604020202020204" pitchFamily="34" charset="0"/>
                <a:cs typeface="Arial" panose="020B0604020202020204" pitchFamily="34" charset="0"/>
              </a:rPr>
              <a:t>Contain incidents</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200" b="0" i="0" u="none" strike="noStrike" kern="0" cap="none" spc="0" normalizeH="0" baseline="0" noProof="0" dirty="0">
                <a:ln>
                  <a:noFill/>
                </a:ln>
                <a:solidFill>
                  <a:srgbClr val="000000">
                    <a:lumMod val="50000"/>
                  </a:srgbClr>
                </a:solidFill>
                <a:effectLst/>
                <a:uLnTx/>
                <a:uFillTx/>
                <a:latin typeface="Arial" panose="020B0604020202020204" pitchFamily="34" charset="0"/>
                <a:cs typeface="Arial" panose="020B0604020202020204" pitchFamily="34" charset="0"/>
              </a:rPr>
              <a:t>Remediate</a:t>
            </a:r>
          </a:p>
        </p:txBody>
      </p:sp>
      <p:sp>
        <p:nvSpPr>
          <p:cNvPr id="52" name="TextBox 51">
            <a:extLst>
              <a:ext uri="{FF2B5EF4-FFF2-40B4-BE49-F238E27FC236}">
                <a16:creationId xmlns:a16="http://schemas.microsoft.com/office/drawing/2014/main" id="{EAC92AE7-EFF1-534C-86E3-16CE9ED27227}"/>
              </a:ext>
            </a:extLst>
          </p:cNvPr>
          <p:cNvSpPr txBox="1">
            <a:spLocks noChangeArrowheads="1"/>
          </p:cNvSpPr>
          <p:nvPr/>
        </p:nvSpPr>
        <p:spPr bwMode="auto">
          <a:xfrm>
            <a:off x="6443663" y="5341498"/>
            <a:ext cx="27574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ato" pitchFamily="34" charset="0"/>
                <a:ea typeface="ＭＳ Ｐゴシック" panose="020B0600070205080204" pitchFamily="34" charset="-128"/>
              </a:defRPr>
            </a:lvl1pPr>
            <a:lvl2pPr marL="742950" indent="-285750">
              <a:defRPr>
                <a:solidFill>
                  <a:schemeClr val="tx1"/>
                </a:solidFill>
                <a:latin typeface="Lato" pitchFamily="34" charset="0"/>
                <a:ea typeface="ＭＳ Ｐゴシック" panose="020B0600070205080204" pitchFamily="34" charset="-128"/>
              </a:defRPr>
            </a:lvl2pPr>
            <a:lvl3pPr marL="1143000" indent="-228600">
              <a:defRPr>
                <a:solidFill>
                  <a:schemeClr val="tx1"/>
                </a:solidFill>
                <a:latin typeface="Lato" pitchFamily="34" charset="0"/>
                <a:ea typeface="ＭＳ Ｐゴシック" panose="020B0600070205080204" pitchFamily="34" charset="-128"/>
              </a:defRPr>
            </a:lvl3pPr>
            <a:lvl4pPr marL="1600200" indent="-228600">
              <a:defRPr>
                <a:solidFill>
                  <a:schemeClr val="tx1"/>
                </a:solidFill>
                <a:latin typeface="Lato" pitchFamily="34" charset="0"/>
                <a:ea typeface="ＭＳ Ｐゴシック" panose="020B0600070205080204" pitchFamily="34" charset="-128"/>
              </a:defRPr>
            </a:lvl4pPr>
            <a:lvl5pPr marL="2057400" indent="-228600">
              <a:defRPr>
                <a:solidFill>
                  <a:schemeClr val="tx1"/>
                </a:solidFill>
                <a:latin typeface="Lato"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Lato"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Lato"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Lato"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Lato" pitchFamily="34" charset="0"/>
                <a:ea typeface="ＭＳ Ｐゴシック" panose="020B0600070205080204" pitchFamily="34"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 ANALYZE </a:t>
            </a:r>
          </a:p>
        </p:txBody>
      </p:sp>
      <p:sp>
        <p:nvSpPr>
          <p:cNvPr id="53" name="TextBox 52">
            <a:extLst>
              <a:ext uri="{FF2B5EF4-FFF2-40B4-BE49-F238E27FC236}">
                <a16:creationId xmlns:a16="http://schemas.microsoft.com/office/drawing/2014/main" id="{0FB7632E-26DE-4740-BDB2-89837C5E0EE0}"/>
              </a:ext>
            </a:extLst>
          </p:cNvPr>
          <p:cNvSpPr txBox="1">
            <a:spLocks noChangeArrowheads="1"/>
          </p:cNvSpPr>
          <p:nvPr/>
        </p:nvSpPr>
        <p:spPr bwMode="auto">
          <a:xfrm>
            <a:off x="6443663" y="5641535"/>
            <a:ext cx="325789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Lato" pitchFamily="34" charset="0"/>
                <a:ea typeface="ＭＳ Ｐゴシック" panose="020B0600070205080204" pitchFamily="34" charset="-128"/>
              </a:defRPr>
            </a:lvl1pPr>
            <a:lvl2pPr marL="742950" indent="-285750">
              <a:defRPr>
                <a:solidFill>
                  <a:schemeClr val="tx1"/>
                </a:solidFill>
                <a:latin typeface="Lato" pitchFamily="34" charset="0"/>
                <a:ea typeface="ＭＳ Ｐゴシック" panose="020B0600070205080204" pitchFamily="34" charset="-128"/>
              </a:defRPr>
            </a:lvl2pPr>
            <a:lvl3pPr marL="1143000" indent="-228600">
              <a:defRPr>
                <a:solidFill>
                  <a:schemeClr val="tx1"/>
                </a:solidFill>
                <a:latin typeface="Lato" pitchFamily="34" charset="0"/>
                <a:ea typeface="ＭＳ Ｐゴシック" panose="020B0600070205080204" pitchFamily="34" charset="-128"/>
              </a:defRPr>
            </a:lvl3pPr>
            <a:lvl4pPr marL="1600200" indent="-228600">
              <a:defRPr>
                <a:solidFill>
                  <a:schemeClr val="tx1"/>
                </a:solidFill>
                <a:latin typeface="Lato" pitchFamily="34" charset="0"/>
                <a:ea typeface="ＭＳ Ｐゴシック" panose="020B0600070205080204" pitchFamily="34" charset="-128"/>
              </a:defRPr>
            </a:lvl4pPr>
            <a:lvl5pPr marL="2057400" indent="-228600">
              <a:defRPr>
                <a:solidFill>
                  <a:schemeClr val="tx1"/>
                </a:solidFill>
                <a:latin typeface="Lato"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Lato"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Lato"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Lato"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Lato" pitchFamily="34" charset="0"/>
                <a:ea typeface="ＭＳ Ｐゴシック" panose="020B0600070205080204" pitchFamily="34"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200" b="0" i="0" u="none" strike="noStrike" kern="0" cap="none" spc="0" normalizeH="0" baseline="0" noProof="0" dirty="0">
                <a:ln>
                  <a:noFill/>
                </a:ln>
                <a:solidFill>
                  <a:srgbClr val="000000">
                    <a:lumMod val="50000"/>
                  </a:srgbClr>
                </a:solidFill>
                <a:effectLst/>
                <a:uLnTx/>
                <a:uFillTx/>
                <a:latin typeface="Arial" panose="020B0604020202020204" pitchFamily="34" charset="0"/>
                <a:cs typeface="Arial" panose="020B0604020202020204" pitchFamily="34" charset="0"/>
              </a:rPr>
              <a:t>Conduct audits</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200" b="0" i="0" u="none" strike="noStrike" kern="0" cap="none" spc="0" normalizeH="0" baseline="0" noProof="0" dirty="0">
                <a:ln>
                  <a:noFill/>
                </a:ln>
                <a:solidFill>
                  <a:srgbClr val="000000">
                    <a:lumMod val="50000"/>
                  </a:srgbClr>
                </a:solidFill>
                <a:effectLst/>
                <a:uLnTx/>
                <a:uFillTx/>
                <a:latin typeface="Arial" panose="020B0604020202020204" pitchFamily="34" charset="0"/>
                <a:cs typeface="Arial" panose="020B0604020202020204" pitchFamily="34" charset="0"/>
              </a:rPr>
              <a:t>Baseline systems and security posture</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200" b="0" i="0" u="none" strike="noStrike" kern="0" cap="none" spc="0" normalizeH="0" baseline="0" noProof="0" dirty="0">
                <a:ln>
                  <a:noFill/>
                </a:ln>
                <a:solidFill>
                  <a:srgbClr val="000000">
                    <a:lumMod val="50000"/>
                  </a:srgbClr>
                </a:solidFill>
                <a:effectLst/>
                <a:uLnTx/>
                <a:uFillTx/>
                <a:latin typeface="Arial" panose="020B0604020202020204" pitchFamily="34" charset="0"/>
                <a:cs typeface="Arial" panose="020B0604020202020204" pitchFamily="34" charset="0"/>
              </a:rPr>
              <a:t>Design/model policy change</a:t>
            </a:r>
          </a:p>
        </p:txBody>
      </p:sp>
      <p:sp>
        <p:nvSpPr>
          <p:cNvPr id="54" name="TextBox 53">
            <a:extLst>
              <a:ext uri="{FF2B5EF4-FFF2-40B4-BE49-F238E27FC236}">
                <a16:creationId xmlns:a16="http://schemas.microsoft.com/office/drawing/2014/main" id="{440F4E22-78F4-9745-983D-42623BF642A0}"/>
              </a:ext>
            </a:extLst>
          </p:cNvPr>
          <p:cNvSpPr txBox="1">
            <a:spLocks noChangeArrowheads="1"/>
          </p:cNvSpPr>
          <p:nvPr/>
        </p:nvSpPr>
        <p:spPr bwMode="auto">
          <a:xfrm>
            <a:off x="1098550" y="4301685"/>
            <a:ext cx="29003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ato" pitchFamily="34" charset="0"/>
                <a:ea typeface="ＭＳ Ｐゴシック" panose="020B0600070205080204" pitchFamily="34" charset="-128"/>
              </a:defRPr>
            </a:lvl1pPr>
            <a:lvl2pPr marL="742950" indent="-285750">
              <a:defRPr>
                <a:solidFill>
                  <a:schemeClr val="tx1"/>
                </a:solidFill>
                <a:latin typeface="Lato" pitchFamily="34" charset="0"/>
                <a:ea typeface="ＭＳ Ｐゴシック" panose="020B0600070205080204" pitchFamily="34" charset="-128"/>
              </a:defRPr>
            </a:lvl2pPr>
            <a:lvl3pPr marL="1143000" indent="-228600">
              <a:defRPr>
                <a:solidFill>
                  <a:schemeClr val="tx1"/>
                </a:solidFill>
                <a:latin typeface="Lato" pitchFamily="34" charset="0"/>
                <a:ea typeface="ＭＳ Ｐゴシック" panose="020B0600070205080204" pitchFamily="34" charset="-128"/>
              </a:defRPr>
            </a:lvl3pPr>
            <a:lvl4pPr marL="1600200" indent="-228600">
              <a:defRPr>
                <a:solidFill>
                  <a:schemeClr val="tx1"/>
                </a:solidFill>
                <a:latin typeface="Lato" pitchFamily="34" charset="0"/>
                <a:ea typeface="ＭＳ Ｐゴシック" panose="020B0600070205080204" pitchFamily="34" charset="-128"/>
              </a:defRPr>
            </a:lvl4pPr>
            <a:lvl5pPr marL="2057400" indent="-228600">
              <a:defRPr>
                <a:solidFill>
                  <a:schemeClr val="tx1"/>
                </a:solidFill>
                <a:latin typeface="Lato"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Lato"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Lato"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Lato"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Lato" pitchFamily="34" charset="0"/>
                <a:ea typeface="ＭＳ Ｐゴシック" panose="020B0600070205080204" pitchFamily="34" charset="-128"/>
              </a:defRPr>
            </a:lvl9pPr>
          </a:lstStyle>
          <a:p>
            <a:pPr marL="0" marR="0" lvl="0" indent="0" algn="r" defTabSz="914400" eaLnBrk="1" fontAlgn="base" latinLnBrk="0" hangingPunct="1">
              <a:lnSpc>
                <a:spcPct val="100000"/>
              </a:lnSpc>
              <a:spcBef>
                <a:spcPct val="0"/>
              </a:spcBef>
              <a:spcAft>
                <a:spcPct val="0"/>
              </a:spcAft>
              <a:buClrTx/>
              <a:buSzTx/>
              <a:buFontTx/>
              <a:buNone/>
              <a:tabLst/>
              <a:defRPr/>
            </a:pPr>
            <a:r>
              <a:rPr kumimoji="0" lang="en-US" alt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 ADAPT</a:t>
            </a:r>
          </a:p>
        </p:txBody>
      </p:sp>
      <p:sp>
        <p:nvSpPr>
          <p:cNvPr id="55" name="TextBox 54">
            <a:extLst>
              <a:ext uri="{FF2B5EF4-FFF2-40B4-BE49-F238E27FC236}">
                <a16:creationId xmlns:a16="http://schemas.microsoft.com/office/drawing/2014/main" id="{76024D72-54BD-4B4E-A067-7350077C089C}"/>
              </a:ext>
            </a:extLst>
          </p:cNvPr>
          <p:cNvSpPr txBox="1">
            <a:spLocks noChangeArrowheads="1"/>
          </p:cNvSpPr>
          <p:nvPr/>
        </p:nvSpPr>
        <p:spPr bwMode="auto">
          <a:xfrm>
            <a:off x="1098550" y="4601723"/>
            <a:ext cx="29003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ato" pitchFamily="34" charset="0"/>
                <a:ea typeface="ＭＳ Ｐゴシック" panose="020B0600070205080204" pitchFamily="34" charset="-128"/>
              </a:defRPr>
            </a:lvl1pPr>
            <a:lvl2pPr marL="742950" indent="-285750">
              <a:defRPr>
                <a:solidFill>
                  <a:schemeClr val="tx1"/>
                </a:solidFill>
                <a:latin typeface="Lato" pitchFamily="34" charset="0"/>
                <a:ea typeface="ＭＳ Ｐゴシック" panose="020B0600070205080204" pitchFamily="34" charset="-128"/>
              </a:defRPr>
            </a:lvl2pPr>
            <a:lvl3pPr marL="1143000" indent="-228600">
              <a:defRPr>
                <a:solidFill>
                  <a:schemeClr val="tx1"/>
                </a:solidFill>
                <a:latin typeface="Lato" pitchFamily="34" charset="0"/>
                <a:ea typeface="ＭＳ Ｐゴシック" panose="020B0600070205080204" pitchFamily="34" charset="-128"/>
              </a:defRPr>
            </a:lvl3pPr>
            <a:lvl4pPr marL="1600200" indent="-228600">
              <a:defRPr>
                <a:solidFill>
                  <a:schemeClr val="tx1"/>
                </a:solidFill>
                <a:latin typeface="Lato" pitchFamily="34" charset="0"/>
                <a:ea typeface="ＭＳ Ｐゴシック" panose="020B0600070205080204" pitchFamily="34" charset="-128"/>
              </a:defRPr>
            </a:lvl4pPr>
            <a:lvl5pPr marL="2057400" indent="-228600">
              <a:defRPr>
                <a:solidFill>
                  <a:schemeClr val="tx1"/>
                </a:solidFill>
                <a:latin typeface="Lato"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Lato"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Lato"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Lato"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Lato" pitchFamily="34" charset="0"/>
                <a:ea typeface="ＭＳ Ｐゴシック" panose="020B0600070205080204" pitchFamily="34" charset="-128"/>
              </a:defRPr>
            </a:lvl9pPr>
          </a:lstStyle>
          <a:p>
            <a:pPr marL="0" marR="0" lvl="0" indent="0" algn="r" defTabSz="914400" eaLnBrk="1" fontAlgn="base" latinLnBrk="0" hangingPunct="1">
              <a:lnSpc>
                <a:spcPct val="100000"/>
              </a:lnSpc>
              <a:spcBef>
                <a:spcPct val="0"/>
              </a:spcBef>
              <a:spcAft>
                <a:spcPct val="0"/>
              </a:spcAft>
              <a:buClrTx/>
              <a:buSzTx/>
              <a:buFontTx/>
              <a:buNone/>
              <a:tabLst/>
              <a:defRPr/>
            </a:pPr>
            <a:r>
              <a:rPr kumimoji="0" lang="en-US" altLang="en-US" sz="1200" b="0" i="0" u="none" strike="noStrike" kern="0" cap="none" spc="0" normalizeH="0" baseline="0" noProof="0" dirty="0">
                <a:ln>
                  <a:noFill/>
                </a:ln>
                <a:solidFill>
                  <a:srgbClr val="000000">
                    <a:lumMod val="50000"/>
                  </a:srgbClr>
                </a:solidFill>
                <a:effectLst/>
                <a:uLnTx/>
                <a:uFillTx/>
                <a:latin typeface="Arial" panose="020B0604020202020204" pitchFamily="34" charset="0"/>
                <a:cs typeface="Arial" panose="020B0604020202020204" pitchFamily="34" charset="0"/>
              </a:rPr>
              <a:t>Anticipate threats/attacks</a:t>
            </a:r>
          </a:p>
          <a:p>
            <a:pPr marL="0" marR="0" lvl="0" indent="0" algn="r" defTabSz="914400" eaLnBrk="1" fontAlgn="base" latinLnBrk="0" hangingPunct="1">
              <a:lnSpc>
                <a:spcPct val="100000"/>
              </a:lnSpc>
              <a:spcBef>
                <a:spcPct val="0"/>
              </a:spcBef>
              <a:spcAft>
                <a:spcPct val="0"/>
              </a:spcAft>
              <a:buClrTx/>
              <a:buSzTx/>
              <a:buFontTx/>
              <a:buNone/>
              <a:tabLst/>
              <a:defRPr/>
            </a:pPr>
            <a:r>
              <a:rPr kumimoji="0" lang="en-US" altLang="en-US" sz="1200" b="0" i="0" u="none" strike="noStrike" kern="0" cap="none" spc="0" normalizeH="0" baseline="0" noProof="0" dirty="0">
                <a:ln>
                  <a:noFill/>
                </a:ln>
                <a:solidFill>
                  <a:srgbClr val="000000">
                    <a:lumMod val="50000"/>
                  </a:srgbClr>
                </a:solidFill>
                <a:effectLst/>
                <a:uLnTx/>
                <a:uFillTx/>
                <a:latin typeface="Arial" panose="020B0604020202020204" pitchFamily="34" charset="0"/>
                <a:cs typeface="Arial" panose="020B0604020202020204" pitchFamily="34" charset="0"/>
              </a:rPr>
              <a:t>Assess risk-prioritized exposure</a:t>
            </a:r>
          </a:p>
          <a:p>
            <a:pPr marL="0" marR="0" lvl="0" indent="0" algn="r" defTabSz="914400" eaLnBrk="1" fontAlgn="base" latinLnBrk="0" hangingPunct="1">
              <a:lnSpc>
                <a:spcPct val="100000"/>
              </a:lnSpc>
              <a:spcBef>
                <a:spcPct val="0"/>
              </a:spcBef>
              <a:spcAft>
                <a:spcPct val="0"/>
              </a:spcAft>
              <a:buClrTx/>
              <a:buSzTx/>
              <a:buFontTx/>
              <a:buNone/>
              <a:tabLst/>
              <a:defRPr/>
            </a:pPr>
            <a:r>
              <a:rPr kumimoji="0" lang="en-US" altLang="en-US" sz="1200" b="0" i="0" u="none" strike="noStrike" kern="0" cap="none" spc="0" normalizeH="0" baseline="0" noProof="0" dirty="0">
                <a:ln>
                  <a:noFill/>
                </a:ln>
                <a:solidFill>
                  <a:srgbClr val="000000">
                    <a:lumMod val="50000"/>
                  </a:srgbClr>
                </a:solidFill>
                <a:effectLst/>
                <a:uLnTx/>
                <a:uFillTx/>
                <a:latin typeface="Arial" panose="020B0604020202020204" pitchFamily="34" charset="0"/>
                <a:cs typeface="Arial" panose="020B0604020202020204" pitchFamily="34" charset="0"/>
              </a:rPr>
              <a:t>Adapt and improve security posture</a:t>
            </a:r>
          </a:p>
          <a:p>
            <a:pPr marL="0" marR="0" lvl="0" indent="0" algn="r" defTabSz="914400" eaLnBrk="1" fontAlgn="base" latinLnBrk="0" hangingPunct="1">
              <a:lnSpc>
                <a:spcPct val="100000"/>
              </a:lnSpc>
              <a:spcBef>
                <a:spcPct val="0"/>
              </a:spcBef>
              <a:spcAft>
                <a:spcPct val="0"/>
              </a:spcAft>
              <a:buClrTx/>
              <a:buSzTx/>
              <a:buFontTx/>
              <a:buNone/>
              <a:tabLst/>
              <a:defRPr/>
            </a:pPr>
            <a:endParaRPr kumimoji="0" lang="en-US" altLang="en-US" sz="1200" b="0" i="0" u="none" strike="noStrike" kern="0" cap="none" spc="0" normalizeH="0" baseline="0" noProof="0" dirty="0">
              <a:ln>
                <a:noFill/>
              </a:ln>
              <a:solidFill>
                <a:srgbClr val="000000">
                  <a:lumMod val="50000"/>
                </a:srgbClr>
              </a:solidFill>
              <a:effectLst/>
              <a:uLnTx/>
              <a:uFillTx/>
              <a:latin typeface="Arial" panose="020B0604020202020204" pitchFamily="34" charset="0"/>
              <a:cs typeface="Arial" panose="020B0604020202020204" pitchFamily="34" charset="0"/>
            </a:endParaRPr>
          </a:p>
        </p:txBody>
      </p:sp>
      <p:sp>
        <p:nvSpPr>
          <p:cNvPr id="56" name="TextBox 55">
            <a:extLst>
              <a:ext uri="{FF2B5EF4-FFF2-40B4-BE49-F238E27FC236}">
                <a16:creationId xmlns:a16="http://schemas.microsoft.com/office/drawing/2014/main" id="{4B6D814A-CE14-E24D-AF0C-593E8F471BD0}"/>
              </a:ext>
            </a:extLst>
          </p:cNvPr>
          <p:cNvSpPr txBox="1">
            <a:spLocks noChangeArrowheads="1"/>
          </p:cNvSpPr>
          <p:nvPr/>
        </p:nvSpPr>
        <p:spPr bwMode="auto">
          <a:xfrm>
            <a:off x="1450973" y="2203013"/>
            <a:ext cx="29003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ato" pitchFamily="34" charset="0"/>
                <a:ea typeface="ＭＳ Ｐゴシック" panose="020B0600070205080204" pitchFamily="34" charset="-128"/>
              </a:defRPr>
            </a:lvl1pPr>
            <a:lvl2pPr marL="742950" indent="-285750">
              <a:defRPr>
                <a:solidFill>
                  <a:schemeClr val="tx1"/>
                </a:solidFill>
                <a:latin typeface="Lato" pitchFamily="34" charset="0"/>
                <a:ea typeface="ＭＳ Ｐゴシック" panose="020B0600070205080204" pitchFamily="34" charset="-128"/>
              </a:defRPr>
            </a:lvl2pPr>
            <a:lvl3pPr marL="1143000" indent="-228600">
              <a:defRPr>
                <a:solidFill>
                  <a:schemeClr val="tx1"/>
                </a:solidFill>
                <a:latin typeface="Lato" pitchFamily="34" charset="0"/>
                <a:ea typeface="ＭＳ Ｐゴシック" panose="020B0600070205080204" pitchFamily="34" charset="-128"/>
              </a:defRPr>
            </a:lvl3pPr>
            <a:lvl4pPr marL="1600200" indent="-228600">
              <a:defRPr>
                <a:solidFill>
                  <a:schemeClr val="tx1"/>
                </a:solidFill>
                <a:latin typeface="Lato" pitchFamily="34" charset="0"/>
                <a:ea typeface="ＭＳ Ｐゴシック" panose="020B0600070205080204" pitchFamily="34" charset="-128"/>
              </a:defRPr>
            </a:lvl4pPr>
            <a:lvl5pPr marL="2057400" indent="-228600">
              <a:defRPr>
                <a:solidFill>
                  <a:schemeClr val="tx1"/>
                </a:solidFill>
                <a:latin typeface="Lato"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Lato"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Lato"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Lato"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Lato" pitchFamily="34" charset="0"/>
                <a:ea typeface="ＭＳ Ｐゴシック" panose="020B0600070205080204" pitchFamily="34" charset="-128"/>
              </a:defRPr>
            </a:lvl9pPr>
          </a:lstStyle>
          <a:p>
            <a:pPr marL="0" marR="0" lvl="0" indent="0" algn="r" defTabSz="914400" eaLnBrk="1" fontAlgn="base" latinLnBrk="0" hangingPunct="1">
              <a:lnSpc>
                <a:spcPct val="100000"/>
              </a:lnSpc>
              <a:spcBef>
                <a:spcPct val="0"/>
              </a:spcBef>
              <a:spcAft>
                <a:spcPct val="0"/>
              </a:spcAft>
              <a:buClrTx/>
              <a:buSzTx/>
              <a:buFontTx/>
              <a:buNone/>
              <a:tabLst/>
              <a:defRPr/>
            </a:pPr>
            <a:r>
              <a:rPr kumimoji="0" lang="en-US" alt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PREVENT</a:t>
            </a:r>
          </a:p>
        </p:txBody>
      </p:sp>
      <p:sp>
        <p:nvSpPr>
          <p:cNvPr id="57" name="TextBox 56">
            <a:extLst>
              <a:ext uri="{FF2B5EF4-FFF2-40B4-BE49-F238E27FC236}">
                <a16:creationId xmlns:a16="http://schemas.microsoft.com/office/drawing/2014/main" id="{843CE9EF-5201-3D41-AA5A-C8B9A9249F30}"/>
              </a:ext>
            </a:extLst>
          </p:cNvPr>
          <p:cNvSpPr txBox="1">
            <a:spLocks noChangeArrowheads="1"/>
          </p:cNvSpPr>
          <p:nvPr/>
        </p:nvSpPr>
        <p:spPr bwMode="auto">
          <a:xfrm>
            <a:off x="1450973" y="2503051"/>
            <a:ext cx="29003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ato" pitchFamily="34" charset="0"/>
                <a:ea typeface="ＭＳ Ｐゴシック" panose="020B0600070205080204" pitchFamily="34" charset="-128"/>
              </a:defRPr>
            </a:lvl1pPr>
            <a:lvl2pPr marL="742950" indent="-285750">
              <a:defRPr>
                <a:solidFill>
                  <a:schemeClr val="tx1"/>
                </a:solidFill>
                <a:latin typeface="Lato" pitchFamily="34" charset="0"/>
                <a:ea typeface="ＭＳ Ｐゴシック" panose="020B0600070205080204" pitchFamily="34" charset="-128"/>
              </a:defRPr>
            </a:lvl2pPr>
            <a:lvl3pPr marL="1143000" indent="-228600">
              <a:defRPr>
                <a:solidFill>
                  <a:schemeClr val="tx1"/>
                </a:solidFill>
                <a:latin typeface="Lato" pitchFamily="34" charset="0"/>
                <a:ea typeface="ＭＳ Ｐゴシック" panose="020B0600070205080204" pitchFamily="34" charset="-128"/>
              </a:defRPr>
            </a:lvl3pPr>
            <a:lvl4pPr marL="1600200" indent="-228600">
              <a:defRPr>
                <a:solidFill>
                  <a:schemeClr val="tx1"/>
                </a:solidFill>
                <a:latin typeface="Lato" pitchFamily="34" charset="0"/>
                <a:ea typeface="ＭＳ Ｐゴシック" panose="020B0600070205080204" pitchFamily="34" charset="-128"/>
              </a:defRPr>
            </a:lvl4pPr>
            <a:lvl5pPr marL="2057400" indent="-228600">
              <a:defRPr>
                <a:solidFill>
                  <a:schemeClr val="tx1"/>
                </a:solidFill>
                <a:latin typeface="Lato"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Lato"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Lato"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Lato"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Lato" pitchFamily="34" charset="0"/>
                <a:ea typeface="ＭＳ Ｐゴシック" panose="020B0600070205080204" pitchFamily="34" charset="-128"/>
              </a:defRPr>
            </a:lvl9pPr>
          </a:lstStyle>
          <a:p>
            <a:pPr marL="0" marR="0" lvl="0" indent="0" algn="r" defTabSz="914400" eaLnBrk="1" fontAlgn="base" latinLnBrk="0" hangingPunct="1">
              <a:lnSpc>
                <a:spcPct val="100000"/>
              </a:lnSpc>
              <a:spcBef>
                <a:spcPct val="0"/>
              </a:spcBef>
              <a:spcAft>
                <a:spcPct val="0"/>
              </a:spcAft>
              <a:buClrTx/>
              <a:buSzTx/>
              <a:buFontTx/>
              <a:buNone/>
              <a:tabLst/>
              <a:defRPr/>
            </a:pPr>
            <a:r>
              <a:rPr kumimoji="0" lang="en-US" altLang="en-US" sz="1200" b="0" i="0" u="none" strike="noStrike" kern="0" cap="none" spc="0" normalizeH="0" baseline="0" noProof="0" dirty="0">
                <a:ln>
                  <a:noFill/>
                </a:ln>
                <a:solidFill>
                  <a:srgbClr val="000000">
                    <a:lumMod val="50000"/>
                  </a:srgbClr>
                </a:solidFill>
                <a:effectLst/>
                <a:uLnTx/>
                <a:uFillTx/>
                <a:latin typeface="Arial" panose="020B0604020202020204" pitchFamily="34" charset="0"/>
                <a:cs typeface="Arial" panose="020B0604020202020204" pitchFamily="34" charset="0"/>
              </a:rPr>
              <a:t>Harden Systems</a:t>
            </a:r>
          </a:p>
          <a:p>
            <a:pPr marL="0" marR="0" lvl="0" indent="0" algn="r" defTabSz="914400" eaLnBrk="1" fontAlgn="base" latinLnBrk="0" hangingPunct="1">
              <a:lnSpc>
                <a:spcPct val="100000"/>
              </a:lnSpc>
              <a:spcBef>
                <a:spcPct val="0"/>
              </a:spcBef>
              <a:spcAft>
                <a:spcPct val="0"/>
              </a:spcAft>
              <a:buClrTx/>
              <a:buSzTx/>
              <a:buFontTx/>
              <a:buNone/>
              <a:tabLst/>
              <a:defRPr/>
            </a:pPr>
            <a:r>
              <a:rPr kumimoji="0" lang="en-US" altLang="en-US" sz="1200" b="0" i="0" u="none" strike="noStrike" kern="0" cap="none" spc="0" normalizeH="0" baseline="0" noProof="0" dirty="0">
                <a:ln>
                  <a:noFill/>
                </a:ln>
                <a:solidFill>
                  <a:srgbClr val="000000">
                    <a:lumMod val="50000"/>
                  </a:srgbClr>
                </a:solidFill>
                <a:effectLst/>
                <a:uLnTx/>
                <a:uFillTx/>
                <a:latin typeface="Arial" panose="020B0604020202020204" pitchFamily="34" charset="0"/>
                <a:cs typeface="Arial" panose="020B0604020202020204" pitchFamily="34" charset="0"/>
              </a:rPr>
              <a:t>Isolate Risks</a:t>
            </a:r>
          </a:p>
          <a:p>
            <a:pPr marL="0" marR="0" lvl="0" indent="0" algn="r" defTabSz="914400" eaLnBrk="1" fontAlgn="base" latinLnBrk="0" hangingPunct="1">
              <a:lnSpc>
                <a:spcPct val="100000"/>
              </a:lnSpc>
              <a:spcBef>
                <a:spcPct val="0"/>
              </a:spcBef>
              <a:spcAft>
                <a:spcPct val="0"/>
              </a:spcAft>
              <a:buClrTx/>
              <a:buSzTx/>
              <a:buFontTx/>
              <a:buNone/>
              <a:tabLst/>
              <a:defRPr/>
            </a:pPr>
            <a:r>
              <a:rPr kumimoji="0" lang="en-US" altLang="en-US" sz="1200" b="0" i="0" u="none" strike="noStrike" kern="0" cap="none" spc="0" normalizeH="0" baseline="0" noProof="0" dirty="0">
                <a:ln>
                  <a:noFill/>
                </a:ln>
                <a:solidFill>
                  <a:srgbClr val="000000">
                    <a:lumMod val="50000"/>
                  </a:srgbClr>
                </a:solidFill>
                <a:effectLst/>
                <a:uLnTx/>
                <a:uFillTx/>
                <a:latin typeface="Arial" panose="020B0604020202020204" pitchFamily="34" charset="0"/>
                <a:cs typeface="Arial" panose="020B0604020202020204" pitchFamily="34" charset="0"/>
              </a:rPr>
              <a:t>Prevent Attacks</a:t>
            </a:r>
          </a:p>
        </p:txBody>
      </p:sp>
    </p:spTree>
    <p:extLst>
      <p:ext uri="{BB962C8B-B14F-4D97-AF65-F5344CB8AC3E}">
        <p14:creationId xmlns:p14="http://schemas.microsoft.com/office/powerpoint/2010/main" val="383651616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fade">
                                      <p:cBhvr>
                                        <p:cTn id="11" dur="500"/>
                                        <p:tgtEl>
                                          <p:spTgt spid="4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fade">
                                      <p:cBhvr>
                                        <p:cTn id="14" dur="500"/>
                                        <p:tgtEl>
                                          <p:spTgt spid="5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fade">
                                      <p:cBhvr>
                                        <p:cTn id="17" dur="500"/>
                                        <p:tgtEl>
                                          <p:spTgt spid="57"/>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500"/>
                                        <p:tgtEl>
                                          <p:spTgt spid="4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fade">
                                      <p:cBhvr>
                                        <p:cTn id="24" dur="500"/>
                                        <p:tgtEl>
                                          <p:spTgt spid="4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fade">
                                      <p:cBhvr>
                                        <p:cTn id="27" dur="500"/>
                                        <p:tgtEl>
                                          <p:spTgt spid="49"/>
                                        </p:tgtEl>
                                      </p:cBhvr>
                                    </p:animEffect>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fade">
                                      <p:cBhvr>
                                        <p:cTn id="31" dur="500"/>
                                        <p:tgtEl>
                                          <p:spTgt spid="4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fade">
                                      <p:cBhvr>
                                        <p:cTn id="34" dur="500"/>
                                        <p:tgtEl>
                                          <p:spTgt spid="5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fade">
                                      <p:cBhvr>
                                        <p:cTn id="37" dur="500"/>
                                        <p:tgtEl>
                                          <p:spTgt spid="51"/>
                                        </p:tgtEl>
                                      </p:cBhvr>
                                    </p:animEffect>
                                  </p:childTnLst>
                                </p:cTn>
                              </p:par>
                            </p:childTnLst>
                          </p:cTn>
                        </p:par>
                        <p:par>
                          <p:cTn id="38" fill="hold">
                            <p:stCondLst>
                              <p:cond delay="2000"/>
                            </p:stCondLst>
                            <p:childTnLst>
                              <p:par>
                                <p:cTn id="39" presetID="10" presetClass="entr" presetSubtype="0" fill="hold" grpId="0" nodeType="afterEffect">
                                  <p:stCondLst>
                                    <p:cond delay="0"/>
                                  </p:stCondLst>
                                  <p:childTnLst>
                                    <p:set>
                                      <p:cBhvr>
                                        <p:cTn id="40" dur="1" fill="hold">
                                          <p:stCondLst>
                                            <p:cond delay="0"/>
                                          </p:stCondLst>
                                        </p:cTn>
                                        <p:tgtEl>
                                          <p:spTgt spid="52"/>
                                        </p:tgtEl>
                                        <p:attrNameLst>
                                          <p:attrName>style.visibility</p:attrName>
                                        </p:attrNameLst>
                                      </p:cBhvr>
                                      <p:to>
                                        <p:strVal val="visible"/>
                                      </p:to>
                                    </p:set>
                                    <p:animEffect transition="in" filter="fade">
                                      <p:cBhvr>
                                        <p:cTn id="41" dur="500"/>
                                        <p:tgtEl>
                                          <p:spTgt spid="5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53"/>
                                        </p:tgtEl>
                                        <p:attrNameLst>
                                          <p:attrName>style.visibility</p:attrName>
                                        </p:attrNameLst>
                                      </p:cBhvr>
                                      <p:to>
                                        <p:strVal val="visible"/>
                                      </p:to>
                                    </p:set>
                                    <p:animEffect transition="in" filter="fade">
                                      <p:cBhvr>
                                        <p:cTn id="44" dur="500"/>
                                        <p:tgtEl>
                                          <p:spTgt spid="53"/>
                                        </p:tgtEl>
                                      </p:cBhvr>
                                    </p:animEffect>
                                  </p:childTnLst>
                                </p:cTn>
                              </p:par>
                              <p:par>
                                <p:cTn id="45" presetID="10" presetClass="entr" presetSubtype="0" fill="hold" nodeType="with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fade">
                                      <p:cBhvr>
                                        <p:cTn id="47" dur="500"/>
                                        <p:tgtEl>
                                          <p:spTgt spid="43"/>
                                        </p:tgtEl>
                                      </p:cBhvr>
                                    </p:animEffect>
                                  </p:childTnLst>
                                </p:cTn>
                              </p:par>
                            </p:childTnLst>
                          </p:cTn>
                        </p:par>
                        <p:par>
                          <p:cTn id="48" fill="hold">
                            <p:stCondLst>
                              <p:cond delay="2500"/>
                            </p:stCondLst>
                            <p:childTnLst>
                              <p:par>
                                <p:cTn id="49" presetID="10" presetClass="entr" presetSubtype="0" fill="hold" grpId="0" nodeType="afterEffect">
                                  <p:stCondLst>
                                    <p:cond delay="0"/>
                                  </p:stCondLst>
                                  <p:childTnLst>
                                    <p:set>
                                      <p:cBhvr>
                                        <p:cTn id="50" dur="1" fill="hold">
                                          <p:stCondLst>
                                            <p:cond delay="0"/>
                                          </p:stCondLst>
                                        </p:cTn>
                                        <p:tgtEl>
                                          <p:spTgt spid="54"/>
                                        </p:tgtEl>
                                        <p:attrNameLst>
                                          <p:attrName>style.visibility</p:attrName>
                                        </p:attrNameLst>
                                      </p:cBhvr>
                                      <p:to>
                                        <p:strVal val="visible"/>
                                      </p:to>
                                    </p:set>
                                    <p:animEffect transition="in" filter="fade">
                                      <p:cBhvr>
                                        <p:cTn id="51" dur="500"/>
                                        <p:tgtEl>
                                          <p:spTgt spid="54"/>
                                        </p:tgtEl>
                                      </p:cBhvr>
                                    </p:animEffect>
                                  </p:childTnLst>
                                </p:cTn>
                              </p:par>
                              <p:par>
                                <p:cTn id="52" presetID="10" presetClass="entr" presetSubtype="0" fill="hold" nodeType="withEffect">
                                  <p:stCondLst>
                                    <p:cond delay="0"/>
                                  </p:stCondLst>
                                  <p:childTnLst>
                                    <p:set>
                                      <p:cBhvr>
                                        <p:cTn id="53" dur="1" fill="hold">
                                          <p:stCondLst>
                                            <p:cond delay="0"/>
                                          </p:stCondLst>
                                        </p:cTn>
                                        <p:tgtEl>
                                          <p:spTgt spid="47"/>
                                        </p:tgtEl>
                                        <p:attrNameLst>
                                          <p:attrName>style.visibility</p:attrName>
                                        </p:attrNameLst>
                                      </p:cBhvr>
                                      <p:to>
                                        <p:strVal val="visible"/>
                                      </p:to>
                                    </p:set>
                                    <p:animEffect transition="in" filter="fade">
                                      <p:cBhvr>
                                        <p:cTn id="54" dur="500"/>
                                        <p:tgtEl>
                                          <p:spTgt spid="47"/>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55"/>
                                        </p:tgtEl>
                                        <p:attrNameLst>
                                          <p:attrName>style.visibility</p:attrName>
                                        </p:attrNameLst>
                                      </p:cBhvr>
                                      <p:to>
                                        <p:strVal val="visible"/>
                                      </p:to>
                                    </p:set>
                                    <p:animEffect transition="in" filter="fade">
                                      <p:cBhvr>
                                        <p:cTn id="5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P spid="50" grpId="0"/>
      <p:bldP spid="51" grpId="0"/>
      <p:bldP spid="52" grpId="0"/>
      <p:bldP spid="53" grpId="0"/>
      <p:bldP spid="54" grpId="0"/>
      <p:bldP spid="55" grpId="0"/>
      <p:bldP spid="56" grpId="0"/>
      <p:bldP spid="5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CDB68F31-A8FC-424D-ABDC-2EC6E50B255D}"/>
              </a:ext>
            </a:extLst>
          </p:cNvPr>
          <p:cNvSpPr txBox="1">
            <a:spLocks/>
          </p:cNvSpPr>
          <p:nvPr/>
        </p:nvSpPr>
        <p:spPr>
          <a:xfrm>
            <a:off x="296970" y="870443"/>
            <a:ext cx="4535488" cy="1254125"/>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fontScale="85000" lnSpcReduction="10000"/>
          </a:bodyPr>
          <a:lst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Arial" panose="020B0604020202020204" pitchFamily="34" charset="0"/>
                <a:ea typeface="+mj-ea"/>
                <a:cs typeface="Arial" panose="020B0604020202020204" pitchFamily="34" charset="0"/>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Arial" panose="020B0604020202020204" pitchFamily="34" charset="0"/>
                <a:ea typeface="+mj-ea"/>
                <a:cs typeface="Arial" panose="020B0604020202020204" pitchFamily="34" charset="0"/>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Arial" panose="020B0604020202020204" pitchFamily="34" charset="0"/>
                <a:ea typeface="+mj-ea"/>
                <a:cs typeface="Arial" panose="020B0604020202020204" pitchFamily="34" charset="0"/>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Arial" panose="020B0604020202020204" pitchFamily="34" charset="0"/>
                <a:ea typeface="+mj-ea"/>
                <a:cs typeface="Arial" panose="020B0604020202020204" pitchFamily="34" charset="0"/>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Arial" panose="020B0604020202020204" pitchFamily="34" charset="0"/>
                <a:ea typeface="+mj-ea"/>
                <a:cs typeface="Arial" panose="020B0604020202020204" pitchFamily="34" charset="0"/>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marL="0" indent="0" hangingPunct="1">
              <a:buFont typeface="Arial"/>
              <a:buNone/>
            </a:pPr>
            <a:r>
              <a:rPr lang="en-US" dirty="0">
                <a:solidFill>
                  <a:schemeClr val="tx1"/>
                </a:solidFill>
                <a:latin typeface="Century Gothic" panose="020B0502020202020204" pitchFamily="34" charset="0"/>
                <a:ea typeface="Roboto" panose="02000000000000000000" pitchFamily="2" charset="0"/>
              </a:rPr>
              <a:t>ASP Enhances </a:t>
            </a:r>
            <a:r>
              <a:rPr lang="en-US" b="1" dirty="0">
                <a:solidFill>
                  <a:srgbClr val="44A8D9"/>
                </a:solidFill>
                <a:latin typeface="Century Gothic" panose="020B0502020202020204" pitchFamily="34" charset="0"/>
                <a:ea typeface="Roboto" panose="02000000000000000000" pitchFamily="2" charset="0"/>
              </a:rPr>
              <a:t>PeopleSoft</a:t>
            </a:r>
            <a:r>
              <a:rPr lang="en-US" dirty="0">
                <a:solidFill>
                  <a:srgbClr val="44A8D9"/>
                </a:solidFill>
                <a:latin typeface="Century Gothic" panose="020B0502020202020204" pitchFamily="34" charset="0"/>
                <a:ea typeface="Roboto" panose="02000000000000000000" pitchFamily="2" charset="0"/>
              </a:rPr>
              <a:t> </a:t>
            </a:r>
            <a:r>
              <a:rPr lang="en-US" dirty="0">
                <a:solidFill>
                  <a:schemeClr val="tx1"/>
                </a:solidFill>
                <a:latin typeface="Century Gothic" panose="020B0502020202020204" pitchFamily="34" charset="0"/>
                <a:ea typeface="Roboto" panose="02000000000000000000" pitchFamily="2" charset="0"/>
              </a:rPr>
              <a:t>with </a:t>
            </a:r>
            <a:r>
              <a:rPr lang="en-US" b="1" dirty="0">
                <a:solidFill>
                  <a:schemeClr val="tx1"/>
                </a:solidFill>
                <a:latin typeface="Century Gothic" panose="020B0502020202020204" pitchFamily="34" charset="0"/>
                <a:ea typeface="Roboto" panose="02000000000000000000" pitchFamily="2" charset="0"/>
              </a:rPr>
              <a:t>Granular</a:t>
            </a:r>
            <a:r>
              <a:rPr lang="en-US" dirty="0">
                <a:solidFill>
                  <a:schemeClr val="tx1"/>
                </a:solidFill>
                <a:latin typeface="Century Gothic" panose="020B0502020202020204" pitchFamily="34" charset="0"/>
                <a:ea typeface="Roboto" panose="02000000000000000000" pitchFamily="2" charset="0"/>
              </a:rPr>
              <a:t> </a:t>
            </a:r>
            <a:r>
              <a:rPr lang="en-US" b="1" dirty="0">
                <a:solidFill>
                  <a:schemeClr val="tx1"/>
                </a:solidFill>
                <a:latin typeface="Century Gothic" panose="020B0502020202020204" pitchFamily="34" charset="0"/>
                <a:ea typeface="Roboto" panose="02000000000000000000" pitchFamily="2" charset="0"/>
              </a:rPr>
              <a:t>&amp;</a:t>
            </a:r>
            <a:r>
              <a:rPr lang="en-US" dirty="0">
                <a:solidFill>
                  <a:schemeClr val="tx1"/>
                </a:solidFill>
                <a:latin typeface="Century Gothic" panose="020B0502020202020204" pitchFamily="34" charset="0"/>
                <a:ea typeface="Roboto" panose="02000000000000000000" pitchFamily="2" charset="0"/>
              </a:rPr>
              <a:t> </a:t>
            </a:r>
            <a:r>
              <a:rPr lang="en-US" b="1" dirty="0">
                <a:solidFill>
                  <a:schemeClr val="tx1"/>
                </a:solidFill>
                <a:latin typeface="Century Gothic" panose="020B0502020202020204" pitchFamily="34" charset="0"/>
                <a:ea typeface="Roboto" panose="02000000000000000000" pitchFamily="2" charset="0"/>
              </a:rPr>
              <a:t>Contextual</a:t>
            </a:r>
            <a:r>
              <a:rPr lang="en-US" dirty="0">
                <a:solidFill>
                  <a:schemeClr val="tx1"/>
                </a:solidFill>
                <a:latin typeface="Century Gothic" panose="020B0502020202020204" pitchFamily="34" charset="0"/>
                <a:ea typeface="Roboto" panose="02000000000000000000" pitchFamily="2" charset="0"/>
              </a:rPr>
              <a:t> Security</a:t>
            </a:r>
          </a:p>
        </p:txBody>
      </p:sp>
      <p:grpSp>
        <p:nvGrpSpPr>
          <p:cNvPr id="4" name="Group 3">
            <a:extLst>
              <a:ext uri="{FF2B5EF4-FFF2-40B4-BE49-F238E27FC236}">
                <a16:creationId xmlns:a16="http://schemas.microsoft.com/office/drawing/2014/main" id="{79A0B43A-7B09-4346-B01D-9D45C5EFFCDD}"/>
              </a:ext>
            </a:extLst>
          </p:cNvPr>
          <p:cNvGrpSpPr/>
          <p:nvPr/>
        </p:nvGrpSpPr>
        <p:grpSpPr>
          <a:xfrm>
            <a:off x="4606386" y="1212022"/>
            <a:ext cx="7618881" cy="5027355"/>
            <a:chOff x="1103826" y="1824181"/>
            <a:chExt cx="6929276" cy="4572315"/>
          </a:xfrm>
        </p:grpSpPr>
        <p:sp>
          <p:nvSpPr>
            <p:cNvPr id="5" name="Oval 4">
              <a:extLst>
                <a:ext uri="{FF2B5EF4-FFF2-40B4-BE49-F238E27FC236}">
                  <a16:creationId xmlns:a16="http://schemas.microsoft.com/office/drawing/2014/main" id="{6429EBE9-056B-CE40-B929-EE62D813A331}"/>
                </a:ext>
              </a:extLst>
            </p:cNvPr>
            <p:cNvSpPr/>
            <p:nvPr/>
          </p:nvSpPr>
          <p:spPr>
            <a:xfrm>
              <a:off x="2629866" y="2858791"/>
              <a:ext cx="2310899" cy="2310899"/>
            </a:xfrm>
            <a:prstGeom prst="ellipse">
              <a:avLst/>
            </a:prstGeom>
            <a:noFill/>
            <a:ln w="12700" cap="flat" cmpd="sng" algn="ctr">
              <a:solidFill>
                <a:srgbClr val="E1BD4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80142C52-0C46-3047-BFDB-E3360CD73F6B}"/>
                </a:ext>
              </a:extLst>
            </p:cNvPr>
            <p:cNvSpPr/>
            <p:nvPr/>
          </p:nvSpPr>
          <p:spPr>
            <a:xfrm>
              <a:off x="2250550" y="2477590"/>
              <a:ext cx="3084260" cy="3084260"/>
            </a:xfrm>
            <a:prstGeom prst="ellipse">
              <a:avLst/>
            </a:prstGeom>
            <a:noFill/>
            <a:ln w="38100" cap="flat" cmpd="sng" algn="ctr">
              <a:solidFill>
                <a:sysClr val="window" lastClr="FFFFFF">
                  <a:lumMod val="8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47679C8E-8ED9-1941-86A4-089F3BD6291E}"/>
                </a:ext>
              </a:extLst>
            </p:cNvPr>
            <p:cNvSpPr/>
            <p:nvPr/>
          </p:nvSpPr>
          <p:spPr>
            <a:xfrm>
              <a:off x="1219847" y="2789517"/>
              <a:ext cx="2449448" cy="2449448"/>
            </a:xfrm>
            <a:prstGeom prst="ellipse">
              <a:avLst/>
            </a:prstGeom>
            <a:solidFill>
              <a:sysClr val="window" lastClr="FFFFFF"/>
            </a:solidFill>
            <a:ln w="38100" cap="flat" cmpd="sng" algn="ctr">
              <a:noFill/>
              <a:prstDash val="solid"/>
              <a:miter lim="800000"/>
            </a:ln>
            <a:effectLst>
              <a:outerShdw blurRad="596900" sx="92000" sy="92000" algn="ctr" rotWithShape="0">
                <a:sysClr val="windowText" lastClr="000000">
                  <a:alpha val="78000"/>
                </a:sys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E8A9A948-00E0-0148-89C0-0E7EAB2E023C}"/>
                </a:ext>
              </a:extLst>
            </p:cNvPr>
            <p:cNvSpPr/>
            <p:nvPr/>
          </p:nvSpPr>
          <p:spPr>
            <a:xfrm>
              <a:off x="1103826" y="3994643"/>
              <a:ext cx="2662515" cy="699797"/>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Unified Rules Engine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 Contextual Security Policies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Pre-built Policy Templates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Versatile Configuration</a:t>
              </a:r>
            </a:p>
          </p:txBody>
        </p:sp>
        <p:sp>
          <p:nvSpPr>
            <p:cNvPr id="9" name="Rectangle 8">
              <a:extLst>
                <a:ext uri="{FF2B5EF4-FFF2-40B4-BE49-F238E27FC236}">
                  <a16:creationId xmlns:a16="http://schemas.microsoft.com/office/drawing/2014/main" id="{865780A3-4A65-7246-A02F-4E1C3DB85FCD}"/>
                </a:ext>
              </a:extLst>
            </p:cNvPr>
            <p:cNvSpPr/>
            <p:nvPr/>
          </p:nvSpPr>
          <p:spPr>
            <a:xfrm>
              <a:off x="4162454" y="1824181"/>
              <a:ext cx="2501247" cy="69979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Modern Access Management</a:t>
              </a:r>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PeopleSoft SAML SSO Connector</a:t>
              </a:r>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Multi-Factor Authentication</a:t>
              </a:r>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PS_TOKEN Security</a:t>
              </a:r>
            </a:p>
          </p:txBody>
        </p:sp>
        <p:sp>
          <p:nvSpPr>
            <p:cNvPr id="10" name="Rectangle 9">
              <a:extLst>
                <a:ext uri="{FF2B5EF4-FFF2-40B4-BE49-F238E27FC236}">
                  <a16:creationId xmlns:a16="http://schemas.microsoft.com/office/drawing/2014/main" id="{5770BC98-4A8F-DE4B-8B8C-61C1A40A1A39}"/>
                </a:ext>
              </a:extLst>
            </p:cNvPr>
            <p:cNvSpPr/>
            <p:nvPr/>
          </p:nvSpPr>
          <p:spPr>
            <a:xfrm>
              <a:off x="4163288" y="5556739"/>
              <a:ext cx="1783926" cy="83975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Real-Time Analytics</a:t>
              </a:r>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Intrusion Prevention</a:t>
              </a:r>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Data Loss Prevention</a:t>
              </a:r>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Incident Response</a:t>
              </a:r>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Compliance Monitoring </a:t>
              </a:r>
            </a:p>
          </p:txBody>
        </p:sp>
        <p:sp>
          <p:nvSpPr>
            <p:cNvPr id="11" name="Rectangle 10">
              <a:extLst>
                <a:ext uri="{FF2B5EF4-FFF2-40B4-BE49-F238E27FC236}">
                  <a16:creationId xmlns:a16="http://schemas.microsoft.com/office/drawing/2014/main" id="{0C2EAF77-E5A6-BC45-89D0-8D33EC1AFE85}"/>
                </a:ext>
              </a:extLst>
            </p:cNvPr>
            <p:cNvSpPr/>
            <p:nvPr/>
          </p:nvSpPr>
          <p:spPr>
            <a:xfrm>
              <a:off x="5271248" y="4727942"/>
              <a:ext cx="2237368" cy="69979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User Activity Logging</a:t>
              </a:r>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Granular User Activity Logging</a:t>
              </a:r>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Full Audit Trail of User Access</a:t>
              </a:r>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Compliance-ready Logs</a:t>
              </a:r>
            </a:p>
          </p:txBody>
        </p:sp>
        <p:sp>
          <p:nvSpPr>
            <p:cNvPr id="12" name="Rectangle 11">
              <a:extLst>
                <a:ext uri="{FF2B5EF4-FFF2-40B4-BE49-F238E27FC236}">
                  <a16:creationId xmlns:a16="http://schemas.microsoft.com/office/drawing/2014/main" id="{E91B6672-D2EF-D342-8FA4-D2841E6538AA}"/>
                </a:ext>
              </a:extLst>
            </p:cNvPr>
            <p:cNvSpPr/>
            <p:nvPr/>
          </p:nvSpPr>
          <p:spPr>
            <a:xfrm>
              <a:off x="5744558" y="3595702"/>
              <a:ext cx="2288544" cy="83975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Fine-Grained Data Security</a:t>
              </a:r>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Contextual DLP Policies</a:t>
              </a:r>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Dynamic Data Masking &amp; Redaction</a:t>
              </a:r>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Click-to-View Field Masking</a:t>
              </a:r>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Query and Search Masking</a:t>
              </a:r>
            </a:p>
          </p:txBody>
        </p:sp>
        <p:sp>
          <p:nvSpPr>
            <p:cNvPr id="13" name="Rectangle 12">
              <a:extLst>
                <a:ext uri="{FF2B5EF4-FFF2-40B4-BE49-F238E27FC236}">
                  <a16:creationId xmlns:a16="http://schemas.microsoft.com/office/drawing/2014/main" id="{29C01860-A782-B94D-9697-9C86E1C5E509}"/>
                </a:ext>
              </a:extLst>
            </p:cNvPr>
            <p:cNvSpPr/>
            <p:nvPr/>
          </p:nvSpPr>
          <p:spPr>
            <a:xfrm>
              <a:off x="5278431" y="2586949"/>
              <a:ext cx="2288544" cy="69979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Contextual Access Control</a:t>
              </a:r>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Contextual Access Control</a:t>
              </a:r>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Field-level Multifactor Authentication </a:t>
              </a:r>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Privileged Access Management </a:t>
              </a:r>
            </a:p>
          </p:txBody>
        </p:sp>
        <p:sp>
          <p:nvSpPr>
            <p:cNvPr id="14" name="Rectangle 13">
              <a:extLst>
                <a:ext uri="{FF2B5EF4-FFF2-40B4-BE49-F238E27FC236}">
                  <a16:creationId xmlns:a16="http://schemas.microsoft.com/office/drawing/2014/main" id="{CEF598AF-CE8D-C941-A83A-3F77E71F5137}"/>
                </a:ext>
              </a:extLst>
            </p:cNvPr>
            <p:cNvSpPr/>
            <p:nvPr/>
          </p:nvSpPr>
          <p:spPr>
            <a:xfrm>
              <a:off x="1454491" y="3371648"/>
              <a:ext cx="1961182" cy="587830"/>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u="none" strike="noStrike" kern="0" cap="none" spc="0" normalizeH="0" baseline="0" noProof="0" dirty="0">
                  <a:ln>
                    <a:noFill/>
                  </a:ln>
                  <a:solidFill>
                    <a:srgbClr val="008FB7"/>
                  </a:solidFill>
                  <a:effectLst/>
                  <a:uLnTx/>
                  <a:uFillTx/>
                  <a:latin typeface="Calibri Light" panose="020F0302020204030204" pitchFamily="34" charset="0"/>
                  <a:ea typeface="Roboto Light" panose="02000000000000000000" pitchFamily="2" charset="0"/>
                  <a:cs typeface="Calibri Light" panose="020F0302020204030204" pitchFamily="34" charset="0"/>
                </a:rPr>
                <a:t>APPSIAN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u="none" strike="noStrike" kern="0" cap="none" spc="0" normalizeH="0" baseline="0" noProof="0" dirty="0">
                  <a:ln>
                    <a:noFill/>
                  </a:ln>
                  <a:solidFill>
                    <a:srgbClr val="008FB7"/>
                  </a:solidFill>
                  <a:effectLst/>
                  <a:uLnTx/>
                  <a:uFillTx/>
                  <a:latin typeface="Calibri Light" panose="020F0302020204030204" pitchFamily="34" charset="0"/>
                  <a:ea typeface="Roboto Light" panose="02000000000000000000" pitchFamily="2" charset="0"/>
                  <a:cs typeface="Calibri Light" panose="020F0302020204030204" pitchFamily="34" charset="0"/>
                </a:rPr>
                <a:t>SECURITY PLATFORM</a:t>
              </a:r>
            </a:p>
          </p:txBody>
        </p:sp>
        <p:sp>
          <p:nvSpPr>
            <p:cNvPr id="15" name="Oval 14">
              <a:extLst>
                <a:ext uri="{FF2B5EF4-FFF2-40B4-BE49-F238E27FC236}">
                  <a16:creationId xmlns:a16="http://schemas.microsoft.com/office/drawing/2014/main" id="{F902A224-450F-9F47-A209-CCCC5034713B}"/>
                </a:ext>
              </a:extLst>
            </p:cNvPr>
            <p:cNvSpPr/>
            <p:nvPr/>
          </p:nvSpPr>
          <p:spPr>
            <a:xfrm>
              <a:off x="3422071" y="2113362"/>
              <a:ext cx="741218" cy="741218"/>
            </a:xfrm>
            <a:prstGeom prst="ellipse">
              <a:avLst/>
            </a:prstGeom>
            <a:solidFill>
              <a:srgbClr val="008FB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819675D1-201C-6C4E-B70F-DC0AAF9B3C6A}"/>
                </a:ext>
              </a:extLst>
            </p:cNvPr>
            <p:cNvSpPr/>
            <p:nvPr/>
          </p:nvSpPr>
          <p:spPr>
            <a:xfrm>
              <a:off x="3422071" y="5169226"/>
              <a:ext cx="741218" cy="741218"/>
            </a:xfrm>
            <a:prstGeom prst="ellipse">
              <a:avLst/>
            </a:prstGeom>
            <a:solidFill>
              <a:srgbClr val="E1BD4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53626F24-D1CD-0149-BF4B-877905ECAB58}"/>
                </a:ext>
              </a:extLst>
            </p:cNvPr>
            <p:cNvSpPr/>
            <p:nvPr/>
          </p:nvSpPr>
          <p:spPr>
            <a:xfrm>
              <a:off x="4946529" y="3654522"/>
              <a:ext cx="741218" cy="741218"/>
            </a:xfrm>
            <a:prstGeom prst="ellipse">
              <a:avLst/>
            </a:prstGeom>
            <a:solidFill>
              <a:srgbClr val="5DBDB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3A6C10D3-70AD-8445-8989-0F78ED833AD4}"/>
                </a:ext>
              </a:extLst>
            </p:cNvPr>
            <p:cNvSpPr/>
            <p:nvPr/>
          </p:nvSpPr>
          <p:spPr>
            <a:xfrm>
              <a:off x="4511066" y="2584441"/>
              <a:ext cx="741218" cy="741218"/>
            </a:xfrm>
            <a:prstGeom prst="ellipse">
              <a:avLst/>
            </a:prstGeom>
            <a:solidFill>
              <a:srgbClr val="47B4E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A581F9F7-F1EA-D147-BC7C-6528A1F2CB5E}"/>
                </a:ext>
              </a:extLst>
            </p:cNvPr>
            <p:cNvSpPr/>
            <p:nvPr/>
          </p:nvSpPr>
          <p:spPr>
            <a:xfrm>
              <a:off x="4489031" y="4713680"/>
              <a:ext cx="741218" cy="741218"/>
            </a:xfrm>
            <a:prstGeom prst="ellipse">
              <a:avLst/>
            </a:prstGeom>
            <a:solidFill>
              <a:srgbClr val="E48C4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61EF9580-EF33-6241-8282-E4AE30625A3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734191" y="4926109"/>
              <a:ext cx="284812" cy="334670"/>
            </a:xfrm>
            <a:prstGeom prst="rect">
              <a:avLst/>
            </a:prstGeom>
          </p:spPr>
        </p:pic>
        <p:pic>
          <p:nvPicPr>
            <p:cNvPr id="21" name="Picture 20">
              <a:extLst>
                <a:ext uri="{FF2B5EF4-FFF2-40B4-BE49-F238E27FC236}">
                  <a16:creationId xmlns:a16="http://schemas.microsoft.com/office/drawing/2014/main" id="{01152B75-E6DA-6E4B-96D2-60CE412B470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600943" y="5349097"/>
              <a:ext cx="390358" cy="390358"/>
            </a:xfrm>
            <a:prstGeom prst="rect">
              <a:avLst/>
            </a:prstGeom>
          </p:spPr>
        </p:pic>
        <p:pic>
          <p:nvPicPr>
            <p:cNvPr id="22" name="Picture 21">
              <a:extLst>
                <a:ext uri="{FF2B5EF4-FFF2-40B4-BE49-F238E27FC236}">
                  <a16:creationId xmlns:a16="http://schemas.microsoft.com/office/drawing/2014/main" id="{EB46E816-1D2A-2449-8314-5CB306BE06A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073196" y="3790074"/>
              <a:ext cx="487883" cy="487883"/>
            </a:xfrm>
            <a:prstGeom prst="rect">
              <a:avLst/>
            </a:prstGeom>
          </p:spPr>
        </p:pic>
        <p:pic>
          <p:nvPicPr>
            <p:cNvPr id="23" name="Picture 22">
              <a:extLst>
                <a:ext uri="{FF2B5EF4-FFF2-40B4-BE49-F238E27FC236}">
                  <a16:creationId xmlns:a16="http://schemas.microsoft.com/office/drawing/2014/main" id="{9E3049A8-0A72-E249-859C-22540732EA66}"/>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604861" y="2283525"/>
              <a:ext cx="370605" cy="370605"/>
            </a:xfrm>
            <a:prstGeom prst="rect">
              <a:avLst/>
            </a:prstGeom>
          </p:spPr>
        </p:pic>
        <p:pic>
          <p:nvPicPr>
            <p:cNvPr id="24" name="Picture 23">
              <a:extLst>
                <a:ext uri="{FF2B5EF4-FFF2-40B4-BE49-F238E27FC236}">
                  <a16:creationId xmlns:a16="http://schemas.microsoft.com/office/drawing/2014/main" id="{B13E1D20-DAA9-4744-9913-B316D1E354F0}"/>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670573" y="2717926"/>
              <a:ext cx="433745" cy="433745"/>
            </a:xfrm>
            <a:prstGeom prst="rect">
              <a:avLst/>
            </a:prstGeom>
          </p:spPr>
        </p:pic>
      </p:grpSp>
      <p:sp>
        <p:nvSpPr>
          <p:cNvPr id="25" name="Round Diagonal Corner Rectangle 24">
            <a:extLst>
              <a:ext uri="{FF2B5EF4-FFF2-40B4-BE49-F238E27FC236}">
                <a16:creationId xmlns:a16="http://schemas.microsoft.com/office/drawing/2014/main" id="{6587803F-A473-644D-8FD1-75B88FFC3263}"/>
              </a:ext>
            </a:extLst>
          </p:cNvPr>
          <p:cNvSpPr/>
          <p:nvPr/>
        </p:nvSpPr>
        <p:spPr>
          <a:xfrm>
            <a:off x="846520" y="2493165"/>
            <a:ext cx="2695876" cy="664840"/>
          </a:xfrm>
          <a:prstGeom prst="round2DiagRect">
            <a:avLst>
              <a:gd name="adj1" fmla="val 47231"/>
              <a:gd name="adj2" fmla="val 0"/>
            </a:avLst>
          </a:prstGeom>
          <a:solidFill>
            <a:srgbClr val="5DB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Arial" panose="020B0604020202020204" pitchFamily="34" charset="0"/>
                <a:cs typeface="Arial" panose="020B0604020202020204" pitchFamily="34" charset="0"/>
              </a:rPr>
              <a:t>Field &amp; Transaction Level Data Protection</a:t>
            </a:r>
          </a:p>
        </p:txBody>
      </p:sp>
      <p:sp>
        <p:nvSpPr>
          <p:cNvPr id="26" name="Round Diagonal Corner Rectangle 25">
            <a:extLst>
              <a:ext uri="{FF2B5EF4-FFF2-40B4-BE49-F238E27FC236}">
                <a16:creationId xmlns:a16="http://schemas.microsoft.com/office/drawing/2014/main" id="{A2036ADE-DB0E-3947-A5BB-70CB11288F6F}"/>
              </a:ext>
            </a:extLst>
          </p:cNvPr>
          <p:cNvSpPr/>
          <p:nvPr/>
        </p:nvSpPr>
        <p:spPr>
          <a:xfrm>
            <a:off x="837606" y="3428039"/>
            <a:ext cx="2695876" cy="664840"/>
          </a:xfrm>
          <a:prstGeom prst="round2DiagRect">
            <a:avLst>
              <a:gd name="adj1" fmla="val 40681"/>
              <a:gd name="adj2" fmla="val 0"/>
            </a:avLst>
          </a:prstGeom>
          <a:solidFill>
            <a:srgbClr val="018F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Arial" panose="020B0604020202020204" pitchFamily="34" charset="0"/>
                <a:cs typeface="Arial" panose="020B0604020202020204" pitchFamily="34" charset="0"/>
              </a:rPr>
              <a:t>Dynamic, Contextual Security</a:t>
            </a:r>
          </a:p>
        </p:txBody>
      </p:sp>
      <p:sp>
        <p:nvSpPr>
          <p:cNvPr id="27" name="Round Diagonal Corner Rectangle 26">
            <a:extLst>
              <a:ext uri="{FF2B5EF4-FFF2-40B4-BE49-F238E27FC236}">
                <a16:creationId xmlns:a16="http://schemas.microsoft.com/office/drawing/2014/main" id="{2C2C2DA8-A622-514E-9168-711B7556A3CA}"/>
              </a:ext>
            </a:extLst>
          </p:cNvPr>
          <p:cNvSpPr/>
          <p:nvPr/>
        </p:nvSpPr>
        <p:spPr>
          <a:xfrm>
            <a:off x="809350" y="4362913"/>
            <a:ext cx="2695876" cy="664840"/>
          </a:xfrm>
          <a:prstGeom prst="round2DiagRect">
            <a:avLst>
              <a:gd name="adj1" fmla="val 47231"/>
              <a:gd name="adj2" fmla="val 0"/>
            </a:avLst>
          </a:prstGeom>
          <a:solidFill>
            <a:srgbClr val="E48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Arial" panose="020B0604020202020204" pitchFamily="34" charset="0"/>
                <a:cs typeface="Arial" panose="020B0604020202020204" pitchFamily="34" charset="0"/>
              </a:rPr>
              <a:t>Real-Time </a:t>
            </a:r>
          </a:p>
          <a:p>
            <a:pPr algn="ctr"/>
            <a:r>
              <a:rPr lang="en-US" sz="1600" dirty="0">
                <a:solidFill>
                  <a:schemeClr val="bg1"/>
                </a:solidFill>
                <a:latin typeface="Arial" panose="020B0604020202020204" pitchFamily="34" charset="0"/>
                <a:cs typeface="Arial" panose="020B0604020202020204" pitchFamily="34" charset="0"/>
              </a:rPr>
              <a:t>User Behavior Visibility</a:t>
            </a:r>
          </a:p>
        </p:txBody>
      </p:sp>
    </p:spTree>
    <p:extLst>
      <p:ext uri="{BB962C8B-B14F-4D97-AF65-F5344CB8AC3E}">
        <p14:creationId xmlns:p14="http://schemas.microsoft.com/office/powerpoint/2010/main" val="2165530199"/>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4" name="Picture 12" descr="Picture 12"/>
          <p:cNvPicPr>
            <a:picLocks noChangeAspect="1"/>
          </p:cNvPicPr>
          <p:nvPr/>
        </p:nvPicPr>
        <p:blipFill>
          <a:blip r:embed="rId3"/>
          <a:srcRect l="4747" t="17230" r="10098" b="25731"/>
          <a:stretch>
            <a:fillRect/>
          </a:stretch>
        </p:blipFill>
        <p:spPr>
          <a:xfrm>
            <a:off x="9533758" y="164231"/>
            <a:ext cx="2391628" cy="492205"/>
          </a:xfrm>
          <a:prstGeom prst="rect">
            <a:avLst/>
          </a:prstGeom>
          <a:ln w="12700">
            <a:miter lim="400000"/>
          </a:ln>
        </p:spPr>
      </p:pic>
      <p:sp>
        <p:nvSpPr>
          <p:cNvPr id="675" name="Freeform 6"/>
          <p:cNvSpPr/>
          <p:nvPr/>
        </p:nvSpPr>
        <p:spPr>
          <a:xfrm>
            <a:off x="-18816" y="-51822"/>
            <a:ext cx="9624057" cy="649114"/>
          </a:xfrm>
          <a:custGeom>
            <a:avLst/>
            <a:gdLst/>
            <a:ahLst/>
            <a:cxnLst>
              <a:cxn ang="0">
                <a:pos x="wd2" y="hd2"/>
              </a:cxn>
              <a:cxn ang="5400000">
                <a:pos x="wd2" y="hd2"/>
              </a:cxn>
              <a:cxn ang="10800000">
                <a:pos x="wd2" y="hd2"/>
              </a:cxn>
              <a:cxn ang="16200000">
                <a:pos x="wd2" y="hd2"/>
              </a:cxn>
            </a:cxnLst>
            <a:rect l="0" t="0" r="r" b="b"/>
            <a:pathLst>
              <a:path w="21600" h="21600" extrusionOk="0">
                <a:moveTo>
                  <a:pt x="21600" y="1394"/>
                </a:moveTo>
                <a:lnTo>
                  <a:pt x="20924" y="21600"/>
                </a:lnTo>
                <a:lnTo>
                  <a:pt x="42" y="20555"/>
                </a:lnTo>
                <a:lnTo>
                  <a:pt x="0" y="0"/>
                </a:lnTo>
                <a:lnTo>
                  <a:pt x="21600" y="1394"/>
                </a:lnTo>
                <a:close/>
              </a:path>
            </a:pathLst>
          </a:custGeom>
          <a:gradFill>
            <a:gsLst>
              <a:gs pos="0">
                <a:srgbClr val="2B99D5"/>
              </a:gs>
              <a:gs pos="100000">
                <a:srgbClr val="31B6FF">
                  <a:alpha val="75000"/>
                </a:srgbClr>
              </a:gs>
            </a:gsLst>
            <a:lin ang="16200000"/>
          </a:gradFill>
          <a:ln w="12700">
            <a:miter lim="400000"/>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j-lt"/>
                <a:ea typeface="+mj-ea"/>
                <a:cs typeface="+mj-cs"/>
                <a:sym typeface="Calibri"/>
              </a:defRPr>
            </a:pPr>
            <a:endParaRPr/>
          </a:p>
        </p:txBody>
      </p:sp>
      <p:sp>
        <p:nvSpPr>
          <p:cNvPr id="676" name="Title 1"/>
          <p:cNvSpPr>
            <a:spLocks noGrp="1"/>
          </p:cNvSpPr>
          <p:nvPr>
            <p:ph type="ctrTitle"/>
          </p:nvPr>
        </p:nvSpPr>
        <p:spPr>
          <a:xfrm>
            <a:off x="811882" y="582414"/>
            <a:ext cx="7592002" cy="842340"/>
          </a:xfrm>
          <a:prstGeom prst="rect">
            <a:avLst/>
          </a:prstGeom>
        </p:spPr>
        <p:txBody>
          <a:bodyPr/>
          <a:lstStyle>
            <a:lvl1pPr algn="l">
              <a:lnSpc>
                <a:spcPts val="4400"/>
              </a:lnSpc>
              <a:defRPr sz="2800">
                <a:solidFill>
                  <a:srgbClr val="808080"/>
                </a:solidFill>
                <a:latin typeface="Century Gothic"/>
                <a:ea typeface="Century Gothic"/>
                <a:cs typeface="Century Gothic"/>
                <a:sym typeface="Century Gothic"/>
              </a:defRPr>
            </a:lvl1pPr>
          </a:lstStyle>
          <a:p>
            <a:r>
              <a:rPr lang="en-US" b="1" dirty="0"/>
              <a:t>Demo</a:t>
            </a:r>
            <a:endParaRPr b="1" dirty="0"/>
          </a:p>
        </p:txBody>
      </p:sp>
      <p:sp>
        <p:nvSpPr>
          <p:cNvPr id="677" name="Straight Connector 9"/>
          <p:cNvSpPr/>
          <p:nvPr/>
        </p:nvSpPr>
        <p:spPr>
          <a:xfrm>
            <a:off x="733799" y="6509922"/>
            <a:ext cx="10480155" cy="1"/>
          </a:xfrm>
          <a:prstGeom prst="line">
            <a:avLst/>
          </a:prstGeom>
          <a:ln w="25400">
            <a:solidFill>
              <a:srgbClr val="2B99D5"/>
            </a:solidFill>
          </a:ln>
        </p:spPr>
        <p:txBody>
          <a:bodyPr lIns="45718" tIns="45718" rIns="45718" bIns="45718"/>
          <a:lstStyle/>
          <a:p>
            <a:endParaRPr/>
          </a:p>
        </p:txBody>
      </p:sp>
      <p:pic>
        <p:nvPicPr>
          <p:cNvPr id="679" name="Picture 1" descr="Picture 1"/>
          <p:cNvPicPr>
            <a:picLocks noChangeAspect="1"/>
          </p:cNvPicPr>
          <p:nvPr/>
        </p:nvPicPr>
        <p:blipFill>
          <a:blip r:embed="rId4"/>
          <a:srcRect b="12271"/>
          <a:stretch>
            <a:fillRect/>
          </a:stretch>
        </p:blipFill>
        <p:spPr>
          <a:xfrm>
            <a:off x="1161767" y="1672209"/>
            <a:ext cx="9624166" cy="4742588"/>
          </a:xfrm>
          <a:prstGeom prst="rect">
            <a:avLst/>
          </a:prstGeom>
          <a:ln w="12700">
            <a:miter lim="400000"/>
          </a:ln>
        </p:spPr>
      </p:pic>
    </p:spTree>
    <p:extLst>
      <p:ext uri="{BB962C8B-B14F-4D97-AF65-F5344CB8AC3E}">
        <p14:creationId xmlns:p14="http://schemas.microsoft.com/office/powerpoint/2010/main" val="1342629844"/>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1" name="Picture 12" descr="Picture 12"/>
          <p:cNvPicPr>
            <a:picLocks noChangeAspect="1"/>
          </p:cNvPicPr>
          <p:nvPr/>
        </p:nvPicPr>
        <p:blipFill>
          <a:blip r:embed="rId2"/>
          <a:srcRect l="4747" t="17230" r="10098" b="25731"/>
          <a:stretch>
            <a:fillRect/>
          </a:stretch>
        </p:blipFill>
        <p:spPr>
          <a:xfrm>
            <a:off x="9530170" y="167633"/>
            <a:ext cx="2389137" cy="491692"/>
          </a:xfrm>
          <a:prstGeom prst="rect">
            <a:avLst/>
          </a:prstGeom>
          <a:ln w="12700">
            <a:miter lim="400000"/>
          </a:ln>
        </p:spPr>
      </p:pic>
      <p:sp>
        <p:nvSpPr>
          <p:cNvPr id="682" name="Freeform 6"/>
          <p:cNvSpPr/>
          <p:nvPr/>
        </p:nvSpPr>
        <p:spPr>
          <a:xfrm>
            <a:off x="-12453" y="-48196"/>
            <a:ext cx="9614032" cy="648438"/>
          </a:xfrm>
          <a:custGeom>
            <a:avLst/>
            <a:gdLst/>
            <a:ahLst/>
            <a:cxnLst>
              <a:cxn ang="0">
                <a:pos x="wd2" y="hd2"/>
              </a:cxn>
              <a:cxn ang="5400000">
                <a:pos x="wd2" y="hd2"/>
              </a:cxn>
              <a:cxn ang="10800000">
                <a:pos x="wd2" y="hd2"/>
              </a:cxn>
              <a:cxn ang="16200000">
                <a:pos x="wd2" y="hd2"/>
              </a:cxn>
            </a:cxnLst>
            <a:rect l="0" t="0" r="r" b="b"/>
            <a:pathLst>
              <a:path w="21600" h="21600" extrusionOk="0">
                <a:moveTo>
                  <a:pt x="21600" y="1394"/>
                </a:moveTo>
                <a:lnTo>
                  <a:pt x="20924" y="21600"/>
                </a:lnTo>
                <a:lnTo>
                  <a:pt x="42" y="20555"/>
                </a:lnTo>
                <a:lnTo>
                  <a:pt x="0" y="0"/>
                </a:lnTo>
                <a:lnTo>
                  <a:pt x="21600" y="1394"/>
                </a:lnTo>
                <a:close/>
              </a:path>
            </a:pathLst>
          </a:custGeom>
          <a:gradFill>
            <a:gsLst>
              <a:gs pos="0">
                <a:srgbClr val="2B99D5"/>
              </a:gs>
              <a:gs pos="100000">
                <a:srgbClr val="31B6FF">
                  <a:alpha val="75000"/>
                </a:srgbClr>
              </a:gs>
            </a:gsLst>
            <a:lin ang="16200000"/>
          </a:gradFill>
          <a:ln w="12700">
            <a:miter lim="400000"/>
          </a:ln>
          <a:effectLst>
            <a:outerShdw blurRad="38100" dist="23000" dir="5400000" rotWithShape="0">
              <a:srgbClr val="000000">
                <a:alpha val="35000"/>
              </a:srgbClr>
            </a:outerShdw>
          </a:effectLst>
        </p:spPr>
        <p:txBody>
          <a:bodyPr lIns="45670" tIns="45670" rIns="45670" bIns="45670" anchor="ctr"/>
          <a:lstStyle/>
          <a:p>
            <a:pPr algn="ctr" hangingPunct="0">
              <a:defRPr>
                <a:solidFill>
                  <a:srgbClr val="FFFFFF"/>
                </a:solidFill>
                <a:latin typeface="+mj-lt"/>
                <a:ea typeface="+mj-ea"/>
                <a:cs typeface="+mj-cs"/>
                <a:sym typeface="Calibri"/>
              </a:defRPr>
            </a:pPr>
            <a:endParaRPr sz="1798">
              <a:solidFill>
                <a:srgbClr val="FFFFFF"/>
              </a:solidFill>
              <a:latin typeface="Calibri"/>
              <a:cs typeface="Calibri"/>
            </a:endParaRPr>
          </a:p>
        </p:txBody>
      </p:sp>
      <p:sp>
        <p:nvSpPr>
          <p:cNvPr id="683" name="Straight Connector 9"/>
          <p:cNvSpPr/>
          <p:nvPr/>
        </p:nvSpPr>
        <p:spPr>
          <a:xfrm>
            <a:off x="739380" y="6506714"/>
            <a:ext cx="10469238" cy="1"/>
          </a:xfrm>
          <a:prstGeom prst="line">
            <a:avLst/>
          </a:prstGeom>
          <a:ln w="25400">
            <a:solidFill>
              <a:srgbClr val="2B99D5"/>
            </a:solidFill>
          </a:ln>
        </p:spPr>
        <p:txBody>
          <a:bodyPr lIns="45670" tIns="45670" rIns="45670" bIns="45670"/>
          <a:lstStyle/>
          <a:p>
            <a:pPr hangingPunct="0"/>
            <a:endParaRPr sz="1798">
              <a:latin typeface="Helvetica"/>
              <a:sym typeface="Helvetica"/>
            </a:endParaRPr>
          </a:p>
        </p:txBody>
      </p:sp>
      <p:sp>
        <p:nvSpPr>
          <p:cNvPr id="685" name="Register Shibboleth, ADFS or other SAML identity providers…"/>
          <p:cNvSpPr>
            <a:spLocks noGrp="1"/>
          </p:cNvSpPr>
          <p:nvPr>
            <p:ph type="subTitle" sz="half" idx="1"/>
          </p:nvPr>
        </p:nvSpPr>
        <p:spPr>
          <a:xfrm>
            <a:off x="718103" y="1858022"/>
            <a:ext cx="10490513" cy="4204826"/>
          </a:xfrm>
          <a:prstGeom prst="rect">
            <a:avLst/>
          </a:prstGeom>
        </p:spPr>
        <p:txBody>
          <a:bodyPr lIns="46750" tIns="46750" rIns="46750" bIns="46750" anchor="t" anchorCtr="0">
            <a:normAutofit/>
          </a:bodyPr>
          <a:lstStyle/>
          <a:p>
            <a:pPr marL="327332" indent="-327332" algn="l" defTabSz="438472">
              <a:lnSpc>
                <a:spcPct val="110000"/>
              </a:lnSpc>
              <a:buClr>
                <a:srgbClr val="000000"/>
              </a:buClr>
              <a:buSzPct val="75000"/>
              <a:buChar char="■"/>
              <a:defRPr sz="1919">
                <a:solidFill>
                  <a:srgbClr val="000000"/>
                </a:solidFill>
                <a:latin typeface="Century Gothic"/>
                <a:ea typeface="Century Gothic"/>
                <a:cs typeface="Century Gothic"/>
                <a:sym typeface="Century Gothic"/>
              </a:defRPr>
            </a:pPr>
            <a:r>
              <a:rPr lang="en-US" sz="2797" dirty="0"/>
              <a:t>Organizations must understand who is touching data</a:t>
            </a:r>
          </a:p>
          <a:p>
            <a:pPr marL="327332" indent="-327332" algn="l" defTabSz="438472">
              <a:lnSpc>
                <a:spcPct val="110000"/>
              </a:lnSpc>
              <a:buClr>
                <a:srgbClr val="000000"/>
              </a:buClr>
              <a:buSzPct val="75000"/>
              <a:buChar char="■"/>
              <a:defRPr sz="1919">
                <a:solidFill>
                  <a:srgbClr val="000000"/>
                </a:solidFill>
                <a:latin typeface="Century Gothic"/>
                <a:ea typeface="Century Gothic"/>
                <a:cs typeface="Century Gothic"/>
                <a:sym typeface="Century Gothic"/>
              </a:defRPr>
            </a:pPr>
            <a:r>
              <a:rPr lang="en-US" sz="2797" dirty="0"/>
              <a:t>Increased security is a must for </a:t>
            </a:r>
            <a:r>
              <a:rPr lang="en-US" sz="2797"/>
              <a:t>todays applications</a:t>
            </a:r>
            <a:endParaRPr lang="en-US" sz="2797" dirty="0"/>
          </a:p>
          <a:p>
            <a:pPr marL="327332" indent="-327332" algn="l" defTabSz="438472">
              <a:lnSpc>
                <a:spcPct val="110000"/>
              </a:lnSpc>
              <a:buClr>
                <a:srgbClr val="000000"/>
              </a:buClr>
              <a:buSzPct val="75000"/>
              <a:buChar char="■"/>
              <a:defRPr sz="1919">
                <a:solidFill>
                  <a:srgbClr val="000000"/>
                </a:solidFill>
                <a:latin typeface="Century Gothic"/>
                <a:ea typeface="Century Gothic"/>
                <a:cs typeface="Century Gothic"/>
                <a:sym typeface="Century Gothic"/>
              </a:defRPr>
            </a:pPr>
            <a:r>
              <a:rPr lang="en-US" sz="2797" dirty="0"/>
              <a:t>Complete solution is achievable</a:t>
            </a:r>
          </a:p>
          <a:p>
            <a:pPr marL="327332" indent="-327332" algn="l" defTabSz="438472">
              <a:lnSpc>
                <a:spcPct val="110000"/>
              </a:lnSpc>
              <a:buClr>
                <a:srgbClr val="000000"/>
              </a:buClr>
              <a:buSzPct val="75000"/>
              <a:buChar char="■"/>
              <a:defRPr sz="1919">
                <a:solidFill>
                  <a:srgbClr val="000000"/>
                </a:solidFill>
                <a:latin typeface="Century Gothic"/>
                <a:ea typeface="Century Gothic"/>
                <a:cs typeface="Century Gothic"/>
                <a:sym typeface="Century Gothic"/>
              </a:defRPr>
            </a:pPr>
            <a:endParaRPr lang="en-US" sz="2797" dirty="0"/>
          </a:p>
        </p:txBody>
      </p:sp>
      <p:sp>
        <p:nvSpPr>
          <p:cNvPr id="687" name="Title 1"/>
          <p:cNvSpPr>
            <a:spLocks noGrp="1"/>
          </p:cNvSpPr>
          <p:nvPr>
            <p:ph type="ctrTitle"/>
          </p:nvPr>
        </p:nvSpPr>
        <p:spPr>
          <a:xfrm>
            <a:off x="817380" y="585379"/>
            <a:ext cx="10640017" cy="841463"/>
          </a:xfrm>
          <a:prstGeom prst="rect">
            <a:avLst/>
          </a:prstGeom>
        </p:spPr>
        <p:txBody>
          <a:bodyPr>
            <a:normAutofit/>
          </a:bodyPr>
          <a:lstStyle>
            <a:lvl1pPr algn="l">
              <a:lnSpc>
                <a:spcPts val="4400"/>
              </a:lnSpc>
              <a:defRPr sz="2800">
                <a:solidFill>
                  <a:srgbClr val="808080"/>
                </a:solidFill>
                <a:latin typeface="Century Gothic"/>
                <a:ea typeface="Century Gothic"/>
                <a:cs typeface="Century Gothic"/>
                <a:sym typeface="Century Gothic"/>
              </a:defRPr>
            </a:lvl1pPr>
          </a:lstStyle>
          <a:p>
            <a:r>
              <a:rPr lang="en-US" b="1" dirty="0"/>
              <a:t>Summary</a:t>
            </a:r>
            <a:endParaRPr b="1" dirty="0"/>
          </a:p>
        </p:txBody>
      </p:sp>
      <p:pic>
        <p:nvPicPr>
          <p:cNvPr id="8" name="Picture 7">
            <a:extLst>
              <a:ext uri="{FF2B5EF4-FFF2-40B4-BE49-F238E27FC236}">
                <a16:creationId xmlns:a16="http://schemas.microsoft.com/office/drawing/2014/main" id="{3E0AF31E-A7F8-E047-9186-5C119EABE7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3110" y="4465047"/>
            <a:ext cx="3430002" cy="1819733"/>
          </a:xfrm>
          <a:prstGeom prst="rect">
            <a:avLst/>
          </a:prstGeom>
        </p:spPr>
      </p:pic>
    </p:spTree>
    <p:extLst>
      <p:ext uri="{BB962C8B-B14F-4D97-AF65-F5344CB8AC3E}">
        <p14:creationId xmlns:p14="http://schemas.microsoft.com/office/powerpoint/2010/main" val="4165815616"/>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8" name="Picture 12" descr="Picture 12"/>
          <p:cNvPicPr>
            <a:picLocks noChangeAspect="1"/>
          </p:cNvPicPr>
          <p:nvPr/>
        </p:nvPicPr>
        <p:blipFill>
          <a:blip r:embed="rId2"/>
          <a:srcRect l="4747" t="17230" r="10098" b="25731"/>
          <a:stretch>
            <a:fillRect/>
          </a:stretch>
        </p:blipFill>
        <p:spPr>
          <a:xfrm>
            <a:off x="9530170" y="167633"/>
            <a:ext cx="2389137" cy="491692"/>
          </a:xfrm>
          <a:prstGeom prst="rect">
            <a:avLst/>
          </a:prstGeom>
          <a:ln w="12700">
            <a:miter lim="400000"/>
          </a:ln>
        </p:spPr>
      </p:pic>
      <p:sp>
        <p:nvSpPr>
          <p:cNvPr id="1079" name="Freeform 6"/>
          <p:cNvSpPr/>
          <p:nvPr/>
        </p:nvSpPr>
        <p:spPr>
          <a:xfrm>
            <a:off x="-12453" y="-48196"/>
            <a:ext cx="9614032" cy="648438"/>
          </a:xfrm>
          <a:custGeom>
            <a:avLst/>
            <a:gdLst/>
            <a:ahLst/>
            <a:cxnLst>
              <a:cxn ang="0">
                <a:pos x="wd2" y="hd2"/>
              </a:cxn>
              <a:cxn ang="5400000">
                <a:pos x="wd2" y="hd2"/>
              </a:cxn>
              <a:cxn ang="10800000">
                <a:pos x="wd2" y="hd2"/>
              </a:cxn>
              <a:cxn ang="16200000">
                <a:pos x="wd2" y="hd2"/>
              </a:cxn>
            </a:cxnLst>
            <a:rect l="0" t="0" r="r" b="b"/>
            <a:pathLst>
              <a:path w="21600" h="21600" extrusionOk="0">
                <a:moveTo>
                  <a:pt x="21600" y="1394"/>
                </a:moveTo>
                <a:lnTo>
                  <a:pt x="20924" y="21600"/>
                </a:lnTo>
                <a:lnTo>
                  <a:pt x="42" y="20555"/>
                </a:lnTo>
                <a:lnTo>
                  <a:pt x="0" y="0"/>
                </a:lnTo>
                <a:lnTo>
                  <a:pt x="21600" y="1394"/>
                </a:lnTo>
                <a:close/>
              </a:path>
            </a:pathLst>
          </a:custGeom>
          <a:gradFill>
            <a:gsLst>
              <a:gs pos="0">
                <a:srgbClr val="2B99D5"/>
              </a:gs>
              <a:gs pos="100000">
                <a:srgbClr val="31B6FF">
                  <a:alpha val="75000"/>
                </a:srgbClr>
              </a:gs>
            </a:gsLst>
            <a:lin ang="16200000"/>
          </a:gradFill>
          <a:ln w="12700">
            <a:miter lim="400000"/>
          </a:ln>
          <a:effectLst>
            <a:outerShdw blurRad="38100" dist="23000" dir="5400000" rotWithShape="0">
              <a:srgbClr val="000000">
                <a:alpha val="35000"/>
              </a:srgbClr>
            </a:outerShdw>
          </a:effectLst>
        </p:spPr>
        <p:txBody>
          <a:bodyPr lIns="45670" tIns="45670" rIns="45670" bIns="45670" anchor="ctr"/>
          <a:lstStyle/>
          <a:p>
            <a:pPr algn="ctr" hangingPunct="0">
              <a:defRPr>
                <a:solidFill>
                  <a:srgbClr val="FFFFFF"/>
                </a:solidFill>
                <a:latin typeface="+mj-lt"/>
                <a:ea typeface="+mj-ea"/>
                <a:cs typeface="+mj-cs"/>
                <a:sym typeface="Calibri"/>
              </a:defRPr>
            </a:pPr>
            <a:endParaRPr sz="1798">
              <a:solidFill>
                <a:srgbClr val="FFFFFF"/>
              </a:solidFill>
              <a:latin typeface="Calibri"/>
              <a:cs typeface="Calibri"/>
            </a:endParaRPr>
          </a:p>
        </p:txBody>
      </p:sp>
      <p:sp>
        <p:nvSpPr>
          <p:cNvPr id="1080" name="Straight Connector 9"/>
          <p:cNvSpPr/>
          <p:nvPr/>
        </p:nvSpPr>
        <p:spPr>
          <a:xfrm>
            <a:off x="739380" y="6506714"/>
            <a:ext cx="10469238" cy="1"/>
          </a:xfrm>
          <a:prstGeom prst="line">
            <a:avLst/>
          </a:prstGeom>
          <a:ln w="25400">
            <a:solidFill>
              <a:srgbClr val="2B99D5"/>
            </a:solidFill>
          </a:ln>
        </p:spPr>
        <p:txBody>
          <a:bodyPr lIns="45670" tIns="45670" rIns="45670" bIns="45670"/>
          <a:lstStyle/>
          <a:p>
            <a:pPr hangingPunct="0"/>
            <a:endParaRPr sz="1798">
              <a:latin typeface="Helvetica"/>
              <a:sym typeface="Helvetica"/>
            </a:endParaRPr>
          </a:p>
        </p:txBody>
      </p:sp>
      <p:sp>
        <p:nvSpPr>
          <p:cNvPr id="1082" name="Title 1"/>
          <p:cNvSpPr>
            <a:spLocks noGrp="1"/>
          </p:cNvSpPr>
          <p:nvPr>
            <p:ph type="ctrTitle"/>
          </p:nvPr>
        </p:nvSpPr>
        <p:spPr>
          <a:xfrm>
            <a:off x="830068" y="572692"/>
            <a:ext cx="7584093" cy="841463"/>
          </a:xfrm>
          <a:prstGeom prst="rect">
            <a:avLst/>
          </a:prstGeom>
        </p:spPr>
        <p:txBody>
          <a:bodyPr/>
          <a:lstStyle>
            <a:lvl1pPr algn="l">
              <a:lnSpc>
                <a:spcPts val="4400"/>
              </a:lnSpc>
              <a:defRPr sz="2800">
                <a:solidFill>
                  <a:srgbClr val="808080"/>
                </a:solidFill>
                <a:latin typeface="Century Gothic"/>
                <a:ea typeface="Century Gothic"/>
                <a:cs typeface="Century Gothic"/>
                <a:sym typeface="Century Gothic"/>
              </a:defRPr>
            </a:lvl1pPr>
          </a:lstStyle>
          <a:p>
            <a:r>
              <a:rPr lang="en-US" b="1" dirty="0"/>
              <a:t>Questions</a:t>
            </a:r>
            <a:endParaRPr b="1" dirty="0"/>
          </a:p>
        </p:txBody>
      </p:sp>
      <p:pic>
        <p:nvPicPr>
          <p:cNvPr id="9" name="Picture 8">
            <a:extLst>
              <a:ext uri="{FF2B5EF4-FFF2-40B4-BE49-F238E27FC236}">
                <a16:creationId xmlns:a16="http://schemas.microsoft.com/office/drawing/2014/main" id="{1653401E-C635-D04D-B848-CAD3E5ECB15E}"/>
              </a:ext>
            </a:extLst>
          </p:cNvPr>
          <p:cNvPicPr>
            <a:picLocks noChangeAspect="1"/>
          </p:cNvPicPr>
          <p:nvPr/>
        </p:nvPicPr>
        <p:blipFill>
          <a:blip r:embed="rId3"/>
          <a:stretch>
            <a:fillRect/>
          </a:stretch>
        </p:blipFill>
        <p:spPr>
          <a:xfrm>
            <a:off x="739378" y="2035044"/>
            <a:ext cx="5335121" cy="3558639"/>
          </a:xfrm>
          <a:prstGeom prst="rect">
            <a:avLst/>
          </a:prstGeom>
        </p:spPr>
      </p:pic>
      <p:sp>
        <p:nvSpPr>
          <p:cNvPr id="8" name="Content Placeholder 3">
            <a:extLst>
              <a:ext uri="{FF2B5EF4-FFF2-40B4-BE49-F238E27FC236}">
                <a16:creationId xmlns:a16="http://schemas.microsoft.com/office/drawing/2014/main" id="{8269AF55-FCAA-0F4B-A901-8C7A57C2BFAD}"/>
              </a:ext>
            </a:extLst>
          </p:cNvPr>
          <p:cNvSpPr/>
          <p:nvPr/>
        </p:nvSpPr>
        <p:spPr>
          <a:xfrm>
            <a:off x="6619125" y="2084204"/>
            <a:ext cx="4907552" cy="3709693"/>
          </a:xfrm>
          <a:prstGeom prst="rect">
            <a:avLst/>
          </a:prstGeom>
          <a:ln w="12700">
            <a:miter lim="400000"/>
          </a:ln>
          <a:extLst>
            <a:ext uri="{C572A759-6A51-4108-AA02-DFA0A04FC94B}">
              <ma14:wrappingTextBoxFlag xmlns="" xmlns:ma14="http://schemas.microsoft.com/office/mac/drawingml/2011/main" val="1"/>
            </a:ext>
          </a:extLst>
        </p:spPr>
        <p:txBody>
          <a:bodyPr lIns="46750" tIns="46750" rIns="46750" bIns="46750" anchor="ctr">
            <a:normAutofit/>
          </a:bodyPr>
          <a:lstStyle/>
          <a:p>
            <a:pPr defTabSz="456743">
              <a:lnSpc>
                <a:spcPct val="110000"/>
              </a:lnSpc>
              <a:spcBef>
                <a:spcPts val="799"/>
              </a:spcBef>
              <a:buClr>
                <a:srgbClr val="000000"/>
              </a:buClr>
              <a:buSzPct val="75000"/>
              <a:defRPr sz="2000">
                <a:latin typeface="Century Gothic"/>
                <a:ea typeface="Century Gothic"/>
                <a:cs typeface="Century Gothic"/>
                <a:sym typeface="Century Gothic"/>
              </a:defRPr>
            </a:pPr>
            <a:r>
              <a:rPr lang="en-US" sz="3596" b="1" dirty="0">
                <a:latin typeface="Century Gothic"/>
                <a:sym typeface="Century Gothic"/>
              </a:rPr>
              <a:t>Reconnect July 16-18</a:t>
            </a:r>
          </a:p>
          <a:p>
            <a:pPr defTabSz="456743">
              <a:lnSpc>
                <a:spcPct val="110000"/>
              </a:lnSpc>
              <a:spcBef>
                <a:spcPts val="799"/>
              </a:spcBef>
              <a:buClr>
                <a:srgbClr val="000000"/>
              </a:buClr>
              <a:buSzPct val="75000"/>
              <a:defRPr sz="2000">
                <a:latin typeface="Century Gothic"/>
                <a:ea typeface="Century Gothic"/>
                <a:cs typeface="Century Gothic"/>
                <a:sym typeface="Century Gothic"/>
              </a:defRPr>
            </a:pPr>
            <a:r>
              <a:rPr lang="en-US" sz="3596" b="1" dirty="0">
                <a:latin typeface="Century Gothic"/>
                <a:sym typeface="Century Gothic"/>
              </a:rPr>
              <a:t>Booth 101</a:t>
            </a:r>
          </a:p>
          <a:p>
            <a:pPr defTabSz="456743">
              <a:lnSpc>
                <a:spcPct val="110000"/>
              </a:lnSpc>
              <a:spcBef>
                <a:spcPts val="799"/>
              </a:spcBef>
              <a:buClr>
                <a:srgbClr val="000000"/>
              </a:buClr>
              <a:buSzPct val="75000"/>
              <a:defRPr sz="2000">
                <a:latin typeface="Century Gothic"/>
                <a:ea typeface="Century Gothic"/>
                <a:cs typeface="Century Gothic"/>
                <a:sym typeface="Century Gothic"/>
              </a:defRPr>
            </a:pPr>
            <a:endParaRPr lang="en-US" sz="3596" b="1" dirty="0">
              <a:latin typeface="Century Gothic"/>
              <a:sym typeface="Century Gothic"/>
            </a:endParaRPr>
          </a:p>
          <a:p>
            <a:pPr defTabSz="456743">
              <a:lnSpc>
                <a:spcPct val="110000"/>
              </a:lnSpc>
              <a:spcBef>
                <a:spcPts val="799"/>
              </a:spcBef>
              <a:buClr>
                <a:srgbClr val="000000"/>
              </a:buClr>
              <a:buSzPct val="75000"/>
              <a:defRPr sz="2000">
                <a:latin typeface="Century Gothic"/>
                <a:ea typeface="Century Gothic"/>
                <a:cs typeface="Century Gothic"/>
                <a:sym typeface="Century Gothic"/>
              </a:defRPr>
            </a:pPr>
            <a:r>
              <a:rPr lang="en-US" sz="3596" b="1" dirty="0">
                <a:latin typeface="Century Gothic"/>
                <a:sym typeface="Century Gothic"/>
              </a:rPr>
              <a:t>Email:</a:t>
            </a:r>
          </a:p>
          <a:p>
            <a:pPr defTabSz="456743">
              <a:lnSpc>
                <a:spcPct val="110000"/>
              </a:lnSpc>
              <a:spcBef>
                <a:spcPts val="799"/>
              </a:spcBef>
              <a:buClr>
                <a:srgbClr val="000000"/>
              </a:buClr>
              <a:buSzPct val="75000"/>
              <a:defRPr sz="2000">
                <a:latin typeface="Century Gothic"/>
                <a:ea typeface="Century Gothic"/>
                <a:cs typeface="Century Gothic"/>
                <a:sym typeface="Century Gothic"/>
              </a:defRPr>
            </a:pPr>
            <a:r>
              <a:rPr lang="en-US" sz="3596" dirty="0">
                <a:latin typeface="Century Gothic"/>
                <a:sym typeface="Century Gothic"/>
                <a:hlinkClick r:id="rId4"/>
              </a:rPr>
              <a:t>info@appsian.com</a:t>
            </a:r>
            <a:r>
              <a:rPr lang="en-US" sz="3596" dirty="0">
                <a:latin typeface="Century Gothic"/>
                <a:sym typeface="Century Gothic"/>
              </a:rPr>
              <a:t> </a:t>
            </a:r>
          </a:p>
        </p:txBody>
      </p:sp>
      <p:sp>
        <p:nvSpPr>
          <p:cNvPr id="10" name="Line">
            <a:extLst>
              <a:ext uri="{FF2B5EF4-FFF2-40B4-BE49-F238E27FC236}">
                <a16:creationId xmlns:a16="http://schemas.microsoft.com/office/drawing/2014/main" id="{3E219808-2001-E045-8DB1-E0AAAC976828}"/>
              </a:ext>
            </a:extLst>
          </p:cNvPr>
          <p:cNvSpPr/>
          <p:nvPr/>
        </p:nvSpPr>
        <p:spPr>
          <a:xfrm flipV="1">
            <a:off x="6294771" y="1858020"/>
            <a:ext cx="1" cy="4204825"/>
          </a:xfrm>
          <a:prstGeom prst="line">
            <a:avLst/>
          </a:prstGeom>
          <a:ln w="12700">
            <a:solidFill>
              <a:schemeClr val="accent5"/>
            </a:solidFill>
          </a:ln>
          <a:effectLst>
            <a:outerShdw blurRad="38100" dist="23000" dir="5400000" rotWithShape="0">
              <a:srgbClr val="000000">
                <a:alpha val="35000"/>
              </a:srgbClr>
            </a:outerShdw>
          </a:effectLst>
        </p:spPr>
        <p:txBody>
          <a:bodyPr lIns="45670" tIns="45670" rIns="45670" bIns="45670"/>
          <a:lstStyle/>
          <a:p>
            <a:pPr hangingPunct="0"/>
            <a:endParaRPr sz="1798">
              <a:latin typeface="Helvetica"/>
              <a:sym typeface="Helvetica"/>
            </a:endParaRPr>
          </a:p>
        </p:txBody>
      </p:sp>
    </p:spTree>
    <p:extLst>
      <p:ext uri="{BB962C8B-B14F-4D97-AF65-F5344CB8AC3E}">
        <p14:creationId xmlns:p14="http://schemas.microsoft.com/office/powerpoint/2010/main" val="2113627616"/>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6" name="Rectangle 3"/>
          <p:cNvSpPr/>
          <p:nvPr/>
        </p:nvSpPr>
        <p:spPr>
          <a:xfrm>
            <a:off x="0" y="2141034"/>
            <a:ext cx="12188825" cy="4716966"/>
          </a:xfrm>
          <a:prstGeom prst="rect">
            <a:avLst/>
          </a:prstGeom>
          <a:solidFill>
            <a:srgbClr val="F2F2F2"/>
          </a:solidFill>
          <a:ln w="12700">
            <a:miter lim="400000"/>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j-lt"/>
                <a:ea typeface="+mj-ea"/>
                <a:cs typeface="+mj-cs"/>
                <a:sym typeface="Calibri"/>
              </a:defRPr>
            </a:pPr>
            <a:endParaRPr/>
          </a:p>
        </p:txBody>
      </p:sp>
      <p:sp>
        <p:nvSpPr>
          <p:cNvPr id="1088" name="Rectangle 6"/>
          <p:cNvSpPr/>
          <p:nvPr/>
        </p:nvSpPr>
        <p:spPr>
          <a:xfrm>
            <a:off x="-9528" y="2897389"/>
            <a:ext cx="12188828" cy="2427114"/>
          </a:xfrm>
          <a:prstGeom prst="rect">
            <a:avLst/>
          </a:prstGeom>
          <a:solidFill>
            <a:srgbClr val="389AD5"/>
          </a:solidFill>
          <a:ln w="12700">
            <a:miter lim="400000"/>
          </a:ln>
        </p:spPr>
        <p:txBody>
          <a:bodyPr lIns="45718" tIns="45718" rIns="45718" bIns="45718" anchor="ctr"/>
          <a:lstStyle/>
          <a:p>
            <a:pPr algn="ctr">
              <a:defRPr>
                <a:solidFill>
                  <a:srgbClr val="FFFFFF"/>
                </a:solidFill>
                <a:latin typeface="+mj-lt"/>
                <a:ea typeface="+mj-ea"/>
                <a:cs typeface="+mj-cs"/>
                <a:sym typeface="Calibri"/>
              </a:defRPr>
            </a:pPr>
            <a:endParaRPr/>
          </a:p>
        </p:txBody>
      </p:sp>
      <p:sp>
        <p:nvSpPr>
          <p:cNvPr id="1089" name="Title 1"/>
          <p:cNvSpPr>
            <a:spLocks noGrp="1"/>
          </p:cNvSpPr>
          <p:nvPr>
            <p:ph type="title"/>
          </p:nvPr>
        </p:nvSpPr>
        <p:spPr>
          <a:xfrm>
            <a:off x="904635" y="2897389"/>
            <a:ext cx="10360501" cy="2386897"/>
          </a:xfrm>
          <a:prstGeom prst="rect">
            <a:avLst/>
          </a:prstGeom>
        </p:spPr>
        <p:txBody>
          <a:bodyPr/>
          <a:lstStyle>
            <a:lvl1pPr algn="l">
              <a:lnSpc>
                <a:spcPts val="4900"/>
              </a:lnSpc>
              <a:defRPr>
                <a:solidFill>
                  <a:srgbClr val="FFFFFF"/>
                </a:solidFill>
                <a:latin typeface="Century Gothic"/>
                <a:ea typeface="Century Gothic"/>
                <a:cs typeface="Century Gothic"/>
                <a:sym typeface="Century Gothic"/>
              </a:defRPr>
            </a:lvl1pPr>
          </a:lstStyle>
          <a:p>
            <a:r>
              <a:t>Thank You</a:t>
            </a:r>
          </a:p>
        </p:txBody>
      </p:sp>
    </p:spTree>
    <p:extLst>
      <p:ext uri="{BB962C8B-B14F-4D97-AF65-F5344CB8AC3E}">
        <p14:creationId xmlns:p14="http://schemas.microsoft.com/office/powerpoint/2010/main" val="1506022111"/>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1" name="Picture 12" descr="Picture 12"/>
          <p:cNvPicPr>
            <a:picLocks noChangeAspect="1"/>
          </p:cNvPicPr>
          <p:nvPr/>
        </p:nvPicPr>
        <p:blipFill>
          <a:blip r:embed="rId2"/>
          <a:srcRect l="4747" t="17230" r="10098" b="25731"/>
          <a:stretch>
            <a:fillRect/>
          </a:stretch>
        </p:blipFill>
        <p:spPr>
          <a:xfrm>
            <a:off x="9530170" y="167633"/>
            <a:ext cx="2389137" cy="491692"/>
          </a:xfrm>
          <a:prstGeom prst="rect">
            <a:avLst/>
          </a:prstGeom>
          <a:ln w="12700">
            <a:miter lim="400000"/>
          </a:ln>
        </p:spPr>
      </p:pic>
      <p:sp>
        <p:nvSpPr>
          <p:cNvPr id="682" name="Freeform 6"/>
          <p:cNvSpPr/>
          <p:nvPr/>
        </p:nvSpPr>
        <p:spPr>
          <a:xfrm>
            <a:off x="-12453" y="-48196"/>
            <a:ext cx="9614032" cy="648438"/>
          </a:xfrm>
          <a:custGeom>
            <a:avLst/>
            <a:gdLst/>
            <a:ahLst/>
            <a:cxnLst>
              <a:cxn ang="0">
                <a:pos x="wd2" y="hd2"/>
              </a:cxn>
              <a:cxn ang="5400000">
                <a:pos x="wd2" y="hd2"/>
              </a:cxn>
              <a:cxn ang="10800000">
                <a:pos x="wd2" y="hd2"/>
              </a:cxn>
              <a:cxn ang="16200000">
                <a:pos x="wd2" y="hd2"/>
              </a:cxn>
            </a:cxnLst>
            <a:rect l="0" t="0" r="r" b="b"/>
            <a:pathLst>
              <a:path w="21600" h="21600" extrusionOk="0">
                <a:moveTo>
                  <a:pt x="21600" y="1394"/>
                </a:moveTo>
                <a:lnTo>
                  <a:pt x="20924" y="21600"/>
                </a:lnTo>
                <a:lnTo>
                  <a:pt x="42" y="20555"/>
                </a:lnTo>
                <a:lnTo>
                  <a:pt x="0" y="0"/>
                </a:lnTo>
                <a:lnTo>
                  <a:pt x="21600" y="1394"/>
                </a:lnTo>
                <a:close/>
              </a:path>
            </a:pathLst>
          </a:custGeom>
          <a:gradFill>
            <a:gsLst>
              <a:gs pos="0">
                <a:srgbClr val="2B99D5"/>
              </a:gs>
              <a:gs pos="100000">
                <a:srgbClr val="31B6FF">
                  <a:alpha val="75000"/>
                </a:srgbClr>
              </a:gs>
            </a:gsLst>
            <a:lin ang="16200000"/>
          </a:gradFill>
          <a:ln w="12700">
            <a:miter lim="400000"/>
          </a:ln>
          <a:effectLst>
            <a:outerShdw blurRad="38100" dist="23000" dir="5400000" rotWithShape="0">
              <a:srgbClr val="000000">
                <a:alpha val="35000"/>
              </a:srgbClr>
            </a:outerShdw>
          </a:effectLst>
        </p:spPr>
        <p:txBody>
          <a:bodyPr lIns="45670" tIns="45670" rIns="45670" bIns="45670" anchor="ctr"/>
          <a:lstStyle/>
          <a:p>
            <a:pPr algn="ctr" hangingPunct="0">
              <a:defRPr>
                <a:solidFill>
                  <a:srgbClr val="FFFFFF"/>
                </a:solidFill>
                <a:latin typeface="+mj-lt"/>
                <a:ea typeface="+mj-ea"/>
                <a:cs typeface="+mj-cs"/>
                <a:sym typeface="Calibri"/>
              </a:defRPr>
            </a:pPr>
            <a:endParaRPr sz="1798">
              <a:solidFill>
                <a:srgbClr val="FFFFFF"/>
              </a:solidFill>
              <a:latin typeface="Calibri"/>
              <a:cs typeface="Calibri"/>
            </a:endParaRPr>
          </a:p>
        </p:txBody>
      </p:sp>
      <p:sp>
        <p:nvSpPr>
          <p:cNvPr id="683" name="Straight Connector 9"/>
          <p:cNvSpPr/>
          <p:nvPr/>
        </p:nvSpPr>
        <p:spPr>
          <a:xfrm>
            <a:off x="739380" y="6506714"/>
            <a:ext cx="10469238" cy="1"/>
          </a:xfrm>
          <a:prstGeom prst="line">
            <a:avLst/>
          </a:prstGeom>
          <a:ln w="25400">
            <a:solidFill>
              <a:srgbClr val="2B99D5"/>
            </a:solidFill>
          </a:ln>
        </p:spPr>
        <p:txBody>
          <a:bodyPr lIns="45670" tIns="45670" rIns="45670" bIns="45670"/>
          <a:lstStyle/>
          <a:p>
            <a:pPr hangingPunct="0"/>
            <a:endParaRPr sz="1798">
              <a:latin typeface="Helvetica"/>
              <a:sym typeface="Helvetica"/>
            </a:endParaRPr>
          </a:p>
        </p:txBody>
      </p:sp>
      <p:sp>
        <p:nvSpPr>
          <p:cNvPr id="685" name="Register Shibboleth, ADFS or other SAML identity providers…"/>
          <p:cNvSpPr>
            <a:spLocks noGrp="1"/>
          </p:cNvSpPr>
          <p:nvPr>
            <p:ph type="subTitle" sz="half" idx="1"/>
          </p:nvPr>
        </p:nvSpPr>
        <p:spPr>
          <a:xfrm>
            <a:off x="718103" y="1858022"/>
            <a:ext cx="11201204" cy="4204826"/>
          </a:xfrm>
          <a:prstGeom prst="rect">
            <a:avLst/>
          </a:prstGeom>
        </p:spPr>
        <p:txBody>
          <a:bodyPr vert="horz" lIns="46750" tIns="46750" rIns="46750" bIns="46750" rtlCol="0" anchor="t" anchorCtr="0">
            <a:normAutofit/>
          </a:bodyPr>
          <a:lstStyle/>
          <a:p>
            <a:pPr marL="327332" indent="-327332" algn="l" defTabSz="438472">
              <a:lnSpc>
                <a:spcPct val="110000"/>
              </a:lnSpc>
              <a:buClr>
                <a:srgbClr val="000000"/>
              </a:buClr>
              <a:buSzPct val="75000"/>
              <a:buChar char="■"/>
              <a:defRPr sz="1919">
                <a:solidFill>
                  <a:srgbClr val="000000"/>
                </a:solidFill>
                <a:latin typeface="Century Gothic"/>
                <a:ea typeface="Century Gothic"/>
                <a:cs typeface="Century Gothic"/>
                <a:sym typeface="Century Gothic"/>
              </a:defRPr>
            </a:pPr>
            <a:r>
              <a:rPr lang="en-US" dirty="0"/>
              <a:t>Introduction</a:t>
            </a:r>
          </a:p>
          <a:p>
            <a:pPr marL="327332" indent="-327332" algn="l" defTabSz="438472">
              <a:lnSpc>
                <a:spcPct val="110000"/>
              </a:lnSpc>
              <a:buClr>
                <a:srgbClr val="000000"/>
              </a:buClr>
              <a:buSzPct val="75000"/>
              <a:buChar char="■"/>
              <a:defRPr sz="1919">
                <a:solidFill>
                  <a:srgbClr val="000000"/>
                </a:solidFill>
                <a:latin typeface="Century Gothic"/>
                <a:ea typeface="Century Gothic"/>
                <a:cs typeface="Century Gothic"/>
                <a:sym typeface="Century Gothic"/>
              </a:defRPr>
            </a:pPr>
            <a:r>
              <a:rPr lang="en-US" dirty="0"/>
              <a:t>Why do we need security</a:t>
            </a:r>
          </a:p>
          <a:p>
            <a:pPr marL="327332" indent="-327332" algn="l" defTabSz="438472">
              <a:lnSpc>
                <a:spcPct val="110000"/>
              </a:lnSpc>
              <a:buClr>
                <a:srgbClr val="000000"/>
              </a:buClr>
              <a:buSzPct val="75000"/>
              <a:buChar char="■"/>
              <a:defRPr sz="1919">
                <a:solidFill>
                  <a:srgbClr val="000000"/>
                </a:solidFill>
                <a:latin typeface="Century Gothic"/>
                <a:ea typeface="Century Gothic"/>
                <a:cs typeface="Century Gothic"/>
                <a:sym typeface="Century Gothic"/>
              </a:defRPr>
            </a:pPr>
            <a:r>
              <a:rPr lang="en-US" dirty="0"/>
              <a:t>Increase Security</a:t>
            </a:r>
          </a:p>
          <a:p>
            <a:pPr marL="327332" indent="-327332" algn="l" defTabSz="438472">
              <a:lnSpc>
                <a:spcPct val="110000"/>
              </a:lnSpc>
              <a:buClr>
                <a:srgbClr val="000000"/>
              </a:buClr>
              <a:buSzPct val="75000"/>
              <a:buChar char="■"/>
              <a:defRPr sz="1919">
                <a:solidFill>
                  <a:srgbClr val="000000"/>
                </a:solidFill>
                <a:latin typeface="Century Gothic"/>
                <a:ea typeface="Century Gothic"/>
                <a:cs typeface="Century Gothic"/>
                <a:sym typeface="Century Gothic"/>
              </a:defRPr>
            </a:pPr>
            <a:r>
              <a:rPr lang="en-US" dirty="0"/>
              <a:t>Demo</a:t>
            </a:r>
            <a:endParaRPr dirty="0"/>
          </a:p>
          <a:p>
            <a:pPr marL="327332" indent="-327332" algn="l" defTabSz="438472">
              <a:lnSpc>
                <a:spcPct val="110000"/>
              </a:lnSpc>
              <a:buClr>
                <a:srgbClr val="000000"/>
              </a:buClr>
              <a:buSzPct val="75000"/>
              <a:buChar char="■"/>
              <a:defRPr sz="1919">
                <a:solidFill>
                  <a:srgbClr val="000000"/>
                </a:solidFill>
                <a:latin typeface="Century Gothic"/>
                <a:ea typeface="Century Gothic"/>
                <a:cs typeface="Century Gothic"/>
                <a:sym typeface="Century Gothic"/>
              </a:defRPr>
            </a:pPr>
            <a:endParaRPr dirty="0"/>
          </a:p>
        </p:txBody>
      </p:sp>
      <p:sp>
        <p:nvSpPr>
          <p:cNvPr id="687" name="Title 1"/>
          <p:cNvSpPr>
            <a:spLocks noGrp="1"/>
          </p:cNvSpPr>
          <p:nvPr>
            <p:ph type="ctrTitle"/>
          </p:nvPr>
        </p:nvSpPr>
        <p:spPr>
          <a:xfrm>
            <a:off x="817380" y="585379"/>
            <a:ext cx="7584094" cy="841463"/>
          </a:xfrm>
          <a:prstGeom prst="rect">
            <a:avLst/>
          </a:prstGeom>
        </p:spPr>
        <p:txBody>
          <a:bodyPr/>
          <a:lstStyle>
            <a:lvl1pPr algn="l">
              <a:lnSpc>
                <a:spcPts val="4400"/>
              </a:lnSpc>
              <a:defRPr sz="2800">
                <a:solidFill>
                  <a:srgbClr val="808080"/>
                </a:solidFill>
                <a:latin typeface="Century Gothic"/>
                <a:ea typeface="Century Gothic"/>
                <a:cs typeface="Century Gothic"/>
                <a:sym typeface="Century Gothic"/>
              </a:defRPr>
            </a:lvl1pPr>
          </a:lstStyle>
          <a:p>
            <a:r>
              <a:rPr lang="en-US" b="1" dirty="0"/>
              <a:t>Agenda</a:t>
            </a:r>
            <a:endParaRPr b="1" dirty="0"/>
          </a:p>
        </p:txBody>
      </p:sp>
      <p:pic>
        <p:nvPicPr>
          <p:cNvPr id="3" name="Picture 2" descr="A person wearing a suit and tie smiling at the camera&#13;&#10;&#13;&#10;Description automatically generated">
            <a:extLst>
              <a:ext uri="{FF2B5EF4-FFF2-40B4-BE49-F238E27FC236}">
                <a16:creationId xmlns:a16="http://schemas.microsoft.com/office/drawing/2014/main" id="{DD7EDC17-FF7B-0444-81A7-53AA70CAA8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1315" y="1620376"/>
            <a:ext cx="2067303" cy="2758610"/>
          </a:xfrm>
          <a:prstGeom prst="rect">
            <a:avLst/>
          </a:prstGeom>
        </p:spPr>
      </p:pic>
      <p:sp>
        <p:nvSpPr>
          <p:cNvPr id="4" name="TextBox 3">
            <a:extLst>
              <a:ext uri="{FF2B5EF4-FFF2-40B4-BE49-F238E27FC236}">
                <a16:creationId xmlns:a16="http://schemas.microsoft.com/office/drawing/2014/main" id="{A8B10A19-EE14-DE40-856A-A3B1819EA68C}"/>
              </a:ext>
            </a:extLst>
          </p:cNvPr>
          <p:cNvSpPr txBox="1"/>
          <p:nvPr/>
        </p:nvSpPr>
        <p:spPr>
          <a:xfrm>
            <a:off x="9144721" y="4472547"/>
            <a:ext cx="2067303" cy="11372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670" tIns="45670" rIns="45670" bIns="45670" numCol="1" spcCol="38100" rtlCol="0" anchor="t">
            <a:spAutoFit/>
          </a:bodyPr>
          <a:lstStyle/>
          <a:p>
            <a:pPr defTabSz="438472">
              <a:lnSpc>
                <a:spcPct val="110000"/>
              </a:lnSpc>
              <a:spcBef>
                <a:spcPts val="699"/>
              </a:spcBef>
              <a:buClr>
                <a:srgbClr val="000000"/>
              </a:buClr>
              <a:buSzPct val="75000"/>
              <a:defRPr sz="1919">
                <a:solidFill>
                  <a:srgbClr val="000000"/>
                </a:solidFill>
                <a:latin typeface="Century Gothic"/>
                <a:ea typeface="Century Gothic"/>
                <a:cs typeface="Century Gothic"/>
                <a:sym typeface="Century Gothic"/>
              </a:defRPr>
            </a:pPr>
            <a:r>
              <a:rPr lang="en-US" sz="1917" dirty="0">
                <a:latin typeface="Century Gothic"/>
                <a:sym typeface="Century Gothic"/>
              </a:rPr>
              <a:t>Greg Wendt</a:t>
            </a:r>
          </a:p>
          <a:p>
            <a:pPr defTabSz="438472">
              <a:lnSpc>
                <a:spcPct val="110000"/>
              </a:lnSpc>
              <a:spcBef>
                <a:spcPts val="699"/>
              </a:spcBef>
              <a:buClr>
                <a:srgbClr val="000000"/>
              </a:buClr>
              <a:buSzPct val="75000"/>
              <a:defRPr sz="1919">
                <a:solidFill>
                  <a:srgbClr val="000000"/>
                </a:solidFill>
                <a:latin typeface="Century Gothic"/>
                <a:ea typeface="Century Gothic"/>
                <a:cs typeface="Century Gothic"/>
                <a:sym typeface="Century Gothic"/>
              </a:defRPr>
            </a:pPr>
            <a:r>
              <a:rPr lang="en-US" sz="1598" dirty="0">
                <a:latin typeface="Century Gothic"/>
              </a:rPr>
              <a:t>Executive Director Security Solutions</a:t>
            </a:r>
            <a:endParaRPr lang="en-US" sz="1598" dirty="0">
              <a:latin typeface="Century Gothic"/>
              <a:sym typeface="Century Gothic"/>
            </a:endParaRPr>
          </a:p>
        </p:txBody>
      </p:sp>
    </p:spTree>
    <p:extLst>
      <p:ext uri="{BB962C8B-B14F-4D97-AF65-F5344CB8AC3E}">
        <p14:creationId xmlns:p14="http://schemas.microsoft.com/office/powerpoint/2010/main" val="34314988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Circle"/>
          <p:cNvSpPr/>
          <p:nvPr/>
        </p:nvSpPr>
        <p:spPr>
          <a:xfrm>
            <a:off x="3113170" y="2224897"/>
            <a:ext cx="3224920" cy="3224920"/>
          </a:xfrm>
          <a:prstGeom prst="ellipse">
            <a:avLst/>
          </a:prstGeom>
          <a:solidFill>
            <a:srgbClr val="6FC3EA"/>
          </a:solidFill>
          <a:ln w="12700">
            <a:miter lim="400000"/>
          </a:ln>
          <a:effectLst>
            <a:outerShdw blurRad="38100" dist="23000" dir="5400000" rotWithShape="0">
              <a:srgbClr val="000000">
                <a:alpha val="35000"/>
              </a:srgbClr>
            </a:outerShdw>
          </a:effectLst>
        </p:spPr>
        <p:txBody>
          <a:bodyPr lIns="45670" tIns="45670" rIns="45670" bIns="45670" anchor="ctr"/>
          <a:lstStyle/>
          <a:p>
            <a:pPr hangingPunct="0">
              <a:defRPr>
                <a:latin typeface="+mj-lt"/>
                <a:ea typeface="+mj-ea"/>
                <a:cs typeface="+mj-cs"/>
                <a:sym typeface="Calibri"/>
              </a:defRPr>
            </a:pPr>
            <a:endParaRPr sz="1798">
              <a:latin typeface="Calibri"/>
              <a:cs typeface="Calibri"/>
            </a:endParaRPr>
          </a:p>
        </p:txBody>
      </p:sp>
      <p:sp>
        <p:nvSpPr>
          <p:cNvPr id="121" name="Circle"/>
          <p:cNvSpPr/>
          <p:nvPr/>
        </p:nvSpPr>
        <p:spPr>
          <a:xfrm>
            <a:off x="796788" y="2224897"/>
            <a:ext cx="3224920" cy="3224920"/>
          </a:xfrm>
          <a:prstGeom prst="ellipse">
            <a:avLst/>
          </a:prstGeom>
          <a:solidFill>
            <a:srgbClr val="0099C3">
              <a:alpha val="69471"/>
            </a:srgbClr>
          </a:solidFill>
          <a:ln w="12700">
            <a:miter lim="400000"/>
          </a:ln>
          <a:effectLst>
            <a:outerShdw blurRad="38100" dist="23000" dir="5400000" rotWithShape="0">
              <a:srgbClr val="000000">
                <a:alpha val="35000"/>
              </a:srgbClr>
            </a:outerShdw>
          </a:effectLst>
        </p:spPr>
        <p:txBody>
          <a:bodyPr lIns="45670" tIns="45670" rIns="45670" bIns="45670" anchor="ctr"/>
          <a:lstStyle/>
          <a:p>
            <a:pPr hangingPunct="0">
              <a:defRPr>
                <a:latin typeface="+mj-lt"/>
                <a:ea typeface="+mj-ea"/>
                <a:cs typeface="+mj-cs"/>
                <a:sym typeface="Calibri"/>
              </a:defRPr>
            </a:pPr>
            <a:endParaRPr sz="1798">
              <a:latin typeface="Calibri"/>
              <a:cs typeface="Calibri"/>
            </a:endParaRPr>
          </a:p>
        </p:txBody>
      </p:sp>
      <p:pic>
        <p:nvPicPr>
          <p:cNvPr id="122" name="Picture 12" descr="Picture 12"/>
          <p:cNvPicPr>
            <a:picLocks noChangeAspect="1"/>
          </p:cNvPicPr>
          <p:nvPr/>
        </p:nvPicPr>
        <p:blipFill>
          <a:blip r:embed="rId2"/>
          <a:srcRect l="4747" t="17230" r="10099" b="25732"/>
          <a:stretch>
            <a:fillRect/>
          </a:stretch>
        </p:blipFill>
        <p:spPr>
          <a:xfrm>
            <a:off x="9530170" y="167632"/>
            <a:ext cx="2389137" cy="491691"/>
          </a:xfrm>
          <a:prstGeom prst="rect">
            <a:avLst/>
          </a:prstGeom>
          <a:ln w="12700">
            <a:miter lim="400000"/>
          </a:ln>
        </p:spPr>
      </p:pic>
      <p:sp>
        <p:nvSpPr>
          <p:cNvPr id="123" name="Freeform 6"/>
          <p:cNvSpPr/>
          <p:nvPr/>
        </p:nvSpPr>
        <p:spPr>
          <a:xfrm>
            <a:off x="-12453" y="-48196"/>
            <a:ext cx="9614034" cy="648438"/>
          </a:xfrm>
          <a:custGeom>
            <a:avLst/>
            <a:gdLst/>
            <a:ahLst/>
            <a:cxnLst>
              <a:cxn ang="0">
                <a:pos x="wd2" y="hd2"/>
              </a:cxn>
              <a:cxn ang="5400000">
                <a:pos x="wd2" y="hd2"/>
              </a:cxn>
              <a:cxn ang="10800000">
                <a:pos x="wd2" y="hd2"/>
              </a:cxn>
              <a:cxn ang="16200000">
                <a:pos x="wd2" y="hd2"/>
              </a:cxn>
            </a:cxnLst>
            <a:rect l="0" t="0" r="r" b="b"/>
            <a:pathLst>
              <a:path w="21600" h="21600" extrusionOk="0">
                <a:moveTo>
                  <a:pt x="21600" y="1394"/>
                </a:moveTo>
                <a:lnTo>
                  <a:pt x="20924" y="21600"/>
                </a:lnTo>
                <a:lnTo>
                  <a:pt x="42" y="20555"/>
                </a:lnTo>
                <a:lnTo>
                  <a:pt x="0" y="0"/>
                </a:lnTo>
                <a:lnTo>
                  <a:pt x="21600" y="1394"/>
                </a:lnTo>
                <a:close/>
              </a:path>
            </a:pathLst>
          </a:custGeom>
          <a:gradFill>
            <a:gsLst>
              <a:gs pos="0">
                <a:srgbClr val="2B99D5"/>
              </a:gs>
              <a:gs pos="100000">
                <a:srgbClr val="31B6FF">
                  <a:alpha val="75000"/>
                </a:srgbClr>
              </a:gs>
            </a:gsLst>
            <a:lin ang="16200000"/>
          </a:gradFill>
          <a:ln w="12700">
            <a:miter lim="400000"/>
          </a:ln>
          <a:effectLst>
            <a:outerShdw blurRad="38100" dist="23000" dir="5400000" rotWithShape="0">
              <a:srgbClr val="000000">
                <a:alpha val="35000"/>
              </a:srgbClr>
            </a:outerShdw>
          </a:effectLst>
        </p:spPr>
        <p:txBody>
          <a:bodyPr lIns="45670" tIns="45670" rIns="45670" bIns="45670" anchor="ctr"/>
          <a:lstStyle/>
          <a:p>
            <a:pPr algn="ctr" hangingPunct="0">
              <a:defRPr>
                <a:solidFill>
                  <a:srgbClr val="FFFFFF"/>
                </a:solidFill>
                <a:latin typeface="+mj-lt"/>
                <a:ea typeface="+mj-ea"/>
                <a:cs typeface="+mj-cs"/>
                <a:sym typeface="Calibri"/>
              </a:defRPr>
            </a:pPr>
            <a:endParaRPr sz="1798">
              <a:solidFill>
                <a:srgbClr val="FFFFFF"/>
              </a:solidFill>
              <a:latin typeface="Calibri"/>
              <a:cs typeface="Calibri"/>
            </a:endParaRPr>
          </a:p>
        </p:txBody>
      </p:sp>
      <p:sp>
        <p:nvSpPr>
          <p:cNvPr id="124" name="Title 1"/>
          <p:cNvSpPr>
            <a:spLocks noGrp="1"/>
          </p:cNvSpPr>
          <p:nvPr>
            <p:ph type="ctrTitle"/>
          </p:nvPr>
        </p:nvSpPr>
        <p:spPr>
          <a:xfrm>
            <a:off x="842755" y="750307"/>
            <a:ext cx="7584093" cy="841463"/>
          </a:xfrm>
          <a:prstGeom prst="rect">
            <a:avLst/>
          </a:prstGeom>
        </p:spPr>
        <p:txBody>
          <a:bodyPr/>
          <a:lstStyle>
            <a:lvl1pPr algn="l">
              <a:lnSpc>
                <a:spcPts val="4400"/>
              </a:lnSpc>
              <a:defRPr sz="2800">
                <a:solidFill>
                  <a:srgbClr val="808080"/>
                </a:solidFill>
                <a:latin typeface="Century Gothic"/>
                <a:ea typeface="Century Gothic"/>
                <a:cs typeface="Century Gothic"/>
                <a:sym typeface="Century Gothic"/>
              </a:defRPr>
            </a:lvl1pPr>
          </a:lstStyle>
          <a:p>
            <a:r>
              <a:rPr b="1" dirty="0"/>
              <a:t>We Make PeopleSoft Exceptional</a:t>
            </a:r>
          </a:p>
        </p:txBody>
      </p:sp>
      <p:sp>
        <p:nvSpPr>
          <p:cNvPr id="125" name="Straight Connector 9"/>
          <p:cNvSpPr/>
          <p:nvPr/>
        </p:nvSpPr>
        <p:spPr>
          <a:xfrm>
            <a:off x="739378" y="6506714"/>
            <a:ext cx="10469239" cy="1"/>
          </a:xfrm>
          <a:prstGeom prst="line">
            <a:avLst/>
          </a:prstGeom>
          <a:ln w="25400">
            <a:solidFill>
              <a:srgbClr val="2B99D5"/>
            </a:solidFill>
          </a:ln>
        </p:spPr>
        <p:txBody>
          <a:bodyPr lIns="45670" tIns="45670" rIns="45670" bIns="45670"/>
          <a:lstStyle/>
          <a:p>
            <a:pPr hangingPunct="0"/>
            <a:endParaRPr sz="1798">
              <a:latin typeface="Helvetica"/>
              <a:sym typeface="Helvetica"/>
            </a:endParaRPr>
          </a:p>
        </p:txBody>
      </p:sp>
      <p:sp>
        <p:nvSpPr>
          <p:cNvPr id="127" name="Transform, Modernize, Secure…"/>
          <p:cNvSpPr>
            <a:spLocks noGrp="1"/>
          </p:cNvSpPr>
          <p:nvPr>
            <p:ph type="subTitle" sz="quarter" idx="1"/>
          </p:nvPr>
        </p:nvSpPr>
        <p:spPr>
          <a:xfrm>
            <a:off x="6816016" y="2237584"/>
            <a:ext cx="4737322" cy="3250294"/>
          </a:xfrm>
          <a:prstGeom prst="rect">
            <a:avLst/>
          </a:prstGeom>
        </p:spPr>
        <p:txBody>
          <a:bodyPr vert="horz" lIns="46749" tIns="46749" rIns="46749" bIns="46749" rtlCol="0" anchor="ctr">
            <a:normAutofit/>
          </a:bodyPr>
          <a:lstStyle/>
          <a:p>
            <a:pPr marL="340972" indent="-340972" algn="l">
              <a:spcBef>
                <a:spcPts val="799"/>
              </a:spcBef>
              <a:buClr>
                <a:srgbClr val="000000"/>
              </a:buClr>
              <a:buSzPct val="75000"/>
              <a:buChar char="■"/>
              <a:defRPr sz="2000">
                <a:solidFill>
                  <a:srgbClr val="000000"/>
                </a:solidFill>
                <a:latin typeface="Century Gothic"/>
                <a:ea typeface="Century Gothic"/>
                <a:cs typeface="Century Gothic"/>
                <a:sym typeface="Century Gothic"/>
              </a:defRPr>
            </a:pPr>
            <a:r>
              <a:rPr dirty="0"/>
              <a:t>Transform, Modernize, Secure</a:t>
            </a:r>
          </a:p>
          <a:p>
            <a:pPr marL="740621" lvl="1" indent="-283878" algn="l">
              <a:buClr>
                <a:srgbClr val="9999CC"/>
              </a:buClr>
              <a:buSzPct val="80000"/>
              <a:buChar char="◻"/>
              <a:defRPr sz="2000">
                <a:solidFill>
                  <a:srgbClr val="000000"/>
                </a:solidFill>
                <a:latin typeface="Century Gothic"/>
                <a:ea typeface="Century Gothic"/>
                <a:cs typeface="Century Gothic"/>
                <a:sym typeface="Century Gothic"/>
              </a:defRPr>
            </a:pPr>
            <a:r>
              <a:rPr dirty="0"/>
              <a:t>Application Security </a:t>
            </a:r>
          </a:p>
          <a:p>
            <a:pPr marL="740621" lvl="1" indent="-283878" algn="l">
              <a:buClr>
                <a:srgbClr val="9999CC"/>
              </a:buClr>
              <a:buSzPct val="80000"/>
              <a:buChar char="◻"/>
              <a:defRPr sz="2000">
                <a:solidFill>
                  <a:srgbClr val="000000"/>
                </a:solidFill>
                <a:latin typeface="Century Gothic"/>
                <a:ea typeface="Century Gothic"/>
                <a:cs typeface="Century Gothic"/>
                <a:sym typeface="Century Gothic"/>
              </a:defRPr>
            </a:pPr>
            <a:r>
              <a:rPr dirty="0"/>
              <a:t>User experience</a:t>
            </a:r>
          </a:p>
          <a:p>
            <a:pPr marL="340972" indent="-340972" algn="l">
              <a:spcBef>
                <a:spcPts val="799"/>
              </a:spcBef>
              <a:buClr>
                <a:srgbClr val="000000"/>
              </a:buClr>
              <a:buSzPct val="75000"/>
              <a:buChar char="■"/>
              <a:defRPr sz="2000">
                <a:solidFill>
                  <a:srgbClr val="000000"/>
                </a:solidFill>
                <a:latin typeface="Century Gothic"/>
                <a:ea typeface="Century Gothic"/>
                <a:cs typeface="Century Gothic"/>
                <a:sym typeface="Century Gothic"/>
              </a:defRPr>
            </a:pPr>
            <a:endParaRPr dirty="0"/>
          </a:p>
          <a:p>
            <a:pPr marL="340972" indent="-340972" algn="l">
              <a:spcBef>
                <a:spcPts val="799"/>
              </a:spcBef>
              <a:buClr>
                <a:srgbClr val="000000"/>
              </a:buClr>
              <a:buSzPct val="75000"/>
              <a:buChar char="■"/>
              <a:defRPr sz="2000">
                <a:solidFill>
                  <a:srgbClr val="000000"/>
                </a:solidFill>
                <a:latin typeface="Century Gothic"/>
                <a:ea typeface="Century Gothic"/>
                <a:cs typeface="Century Gothic"/>
                <a:sym typeface="Century Gothic"/>
              </a:defRPr>
            </a:pPr>
            <a:r>
              <a:rPr dirty="0"/>
              <a:t>200+ customers globally</a:t>
            </a:r>
          </a:p>
          <a:p>
            <a:pPr marL="340972" indent="-340972" algn="l">
              <a:spcBef>
                <a:spcPts val="799"/>
              </a:spcBef>
              <a:buClr>
                <a:srgbClr val="000000"/>
              </a:buClr>
              <a:buSzPct val="75000"/>
              <a:buChar char="■"/>
              <a:defRPr sz="2000">
                <a:solidFill>
                  <a:srgbClr val="000000"/>
                </a:solidFill>
                <a:latin typeface="Century Gothic"/>
                <a:ea typeface="Century Gothic"/>
                <a:cs typeface="Century Gothic"/>
                <a:sym typeface="Century Gothic"/>
              </a:defRPr>
            </a:pPr>
            <a:endParaRPr dirty="0"/>
          </a:p>
          <a:p>
            <a:pPr marL="340972" indent="-340972" algn="l">
              <a:spcBef>
                <a:spcPts val="799"/>
              </a:spcBef>
              <a:buClr>
                <a:srgbClr val="000000"/>
              </a:buClr>
              <a:buSzPct val="75000"/>
              <a:buChar char="■"/>
              <a:defRPr sz="2000">
                <a:solidFill>
                  <a:srgbClr val="000000"/>
                </a:solidFill>
                <a:latin typeface="Century Gothic"/>
                <a:ea typeface="Century Gothic"/>
                <a:cs typeface="Century Gothic"/>
                <a:sym typeface="Century Gothic"/>
              </a:defRPr>
            </a:pPr>
            <a:r>
              <a:rPr lang="en-US" dirty="0"/>
              <a:t>Oracle </a:t>
            </a:r>
            <a:r>
              <a:rPr lang="en-US"/>
              <a:t>Gold Partner</a:t>
            </a:r>
            <a:endParaRPr dirty="0"/>
          </a:p>
        </p:txBody>
      </p:sp>
      <p:sp>
        <p:nvSpPr>
          <p:cNvPr id="128" name="Engaging…"/>
          <p:cNvSpPr/>
          <p:nvPr/>
        </p:nvSpPr>
        <p:spPr>
          <a:xfrm>
            <a:off x="1254212" y="3495567"/>
            <a:ext cx="1772784" cy="68357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p>
            <a:pPr marL="340972" indent="-340972" defTabSz="932517">
              <a:lnSpc>
                <a:spcPct val="90000"/>
              </a:lnSpc>
              <a:spcBef>
                <a:spcPts val="799"/>
              </a:spcBef>
              <a:buClr>
                <a:srgbClr val="FFFFFF"/>
              </a:buClr>
              <a:buSzPct val="75000"/>
              <a:buFontTx/>
              <a:buChar char="■"/>
              <a:defRPr sz="2100">
                <a:solidFill>
                  <a:srgbClr val="FFFFFF"/>
                </a:solidFill>
                <a:latin typeface="Arial"/>
                <a:ea typeface="Arial"/>
                <a:cs typeface="Arial"/>
                <a:sym typeface="Arial"/>
              </a:defRPr>
            </a:pPr>
            <a:r>
              <a:rPr sz="2098">
                <a:solidFill>
                  <a:srgbClr val="FFFFFF"/>
                </a:solidFill>
                <a:latin typeface="Arial"/>
                <a:cs typeface="Arial"/>
                <a:sym typeface="Arial"/>
              </a:rPr>
              <a:t>Engaging</a:t>
            </a:r>
          </a:p>
          <a:p>
            <a:pPr marL="340972" indent="-340972" defTabSz="932517">
              <a:lnSpc>
                <a:spcPct val="90000"/>
              </a:lnSpc>
              <a:spcBef>
                <a:spcPts val="799"/>
              </a:spcBef>
              <a:buClr>
                <a:srgbClr val="FFFFFF"/>
              </a:buClr>
              <a:buSzPct val="75000"/>
              <a:buFontTx/>
              <a:buChar char="■"/>
              <a:defRPr sz="2100">
                <a:solidFill>
                  <a:srgbClr val="FFFFFF"/>
                </a:solidFill>
                <a:latin typeface="Arial"/>
                <a:ea typeface="Arial"/>
                <a:cs typeface="Arial"/>
                <a:sym typeface="Arial"/>
              </a:defRPr>
            </a:pPr>
            <a:r>
              <a:rPr sz="2098">
                <a:solidFill>
                  <a:srgbClr val="FFFFFF"/>
                </a:solidFill>
                <a:latin typeface="Arial"/>
                <a:cs typeface="Arial"/>
                <a:sym typeface="Arial"/>
              </a:rPr>
              <a:t>UX</a:t>
            </a:r>
          </a:p>
        </p:txBody>
      </p:sp>
      <p:sp>
        <p:nvSpPr>
          <p:cNvPr id="129" name="Contextual Security"/>
          <p:cNvSpPr/>
          <p:nvPr/>
        </p:nvSpPr>
        <p:spPr>
          <a:xfrm>
            <a:off x="4167122" y="3546809"/>
            <a:ext cx="1772787" cy="58109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marL="341313" indent="-341313" defTabSz="933450">
              <a:lnSpc>
                <a:spcPct val="90000"/>
              </a:lnSpc>
              <a:spcBef>
                <a:spcPts val="800"/>
              </a:spcBef>
              <a:buClr>
                <a:srgbClr val="000000"/>
              </a:buClr>
              <a:buSzPct val="75000"/>
              <a:buChar char="■"/>
              <a:defRPr sz="2100">
                <a:latin typeface="Arial"/>
                <a:ea typeface="Arial"/>
                <a:cs typeface="Arial"/>
                <a:sym typeface="Arial"/>
              </a:defRPr>
            </a:lvl1pPr>
          </a:lstStyle>
          <a:p>
            <a:pPr hangingPunct="0"/>
            <a:r>
              <a:rPr sz="2098"/>
              <a:t>Contextual Security</a:t>
            </a:r>
          </a:p>
        </p:txBody>
      </p:sp>
      <p:sp>
        <p:nvSpPr>
          <p:cNvPr id="130" name="Line"/>
          <p:cNvSpPr/>
          <p:nvPr/>
        </p:nvSpPr>
        <p:spPr>
          <a:xfrm>
            <a:off x="6198284" y="1997141"/>
            <a:ext cx="5230417" cy="1"/>
          </a:xfrm>
          <a:prstGeom prst="line">
            <a:avLst/>
          </a:prstGeom>
          <a:ln w="12700">
            <a:solidFill>
              <a:schemeClr val="accent1"/>
            </a:solidFill>
          </a:ln>
          <a:effectLst>
            <a:outerShdw blurRad="38100" dist="20000" dir="5400000" rotWithShape="0">
              <a:srgbClr val="000000">
                <a:alpha val="38000"/>
              </a:srgbClr>
            </a:outerShdw>
          </a:effectLst>
        </p:spPr>
        <p:txBody>
          <a:bodyPr lIns="45670" tIns="45670" rIns="45670" bIns="45670"/>
          <a:lstStyle/>
          <a:p>
            <a:pPr hangingPunct="0"/>
            <a:endParaRPr sz="1798">
              <a:latin typeface="Helvetica"/>
              <a:sym typeface="Helvetica"/>
            </a:endParaRPr>
          </a:p>
        </p:txBody>
      </p:sp>
      <p:sp>
        <p:nvSpPr>
          <p:cNvPr id="131" name="Line"/>
          <p:cNvSpPr/>
          <p:nvPr/>
        </p:nvSpPr>
        <p:spPr>
          <a:xfrm>
            <a:off x="6198284" y="5728319"/>
            <a:ext cx="5230417" cy="1"/>
          </a:xfrm>
          <a:prstGeom prst="line">
            <a:avLst/>
          </a:prstGeom>
          <a:ln w="12700">
            <a:solidFill>
              <a:schemeClr val="accent1"/>
            </a:solidFill>
          </a:ln>
          <a:effectLst>
            <a:outerShdw blurRad="38100" dist="20000" dir="5400000" rotWithShape="0">
              <a:srgbClr val="000000">
                <a:alpha val="38000"/>
              </a:srgbClr>
            </a:outerShdw>
          </a:effectLst>
        </p:spPr>
        <p:txBody>
          <a:bodyPr lIns="45670" tIns="45670" rIns="45670" bIns="45670"/>
          <a:lstStyle/>
          <a:p>
            <a:pPr hangingPunct="0"/>
            <a:endParaRPr sz="1798">
              <a:latin typeface="Helvetica"/>
              <a:sym typeface="Helvetica"/>
            </a:endParaRPr>
          </a:p>
        </p:txBody>
      </p:sp>
    </p:spTree>
    <p:extLst>
      <p:ext uri="{BB962C8B-B14F-4D97-AF65-F5344CB8AC3E}">
        <p14:creationId xmlns:p14="http://schemas.microsoft.com/office/powerpoint/2010/main" val="18143838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5C02294-6605-B342-BE68-15181FFABCD0}"/>
              </a:ext>
            </a:extLst>
          </p:cNvPr>
          <p:cNvSpPr txBox="1">
            <a:spLocks/>
          </p:cNvSpPr>
          <p:nvPr/>
        </p:nvSpPr>
        <p:spPr>
          <a:xfrm>
            <a:off x="848219" y="753099"/>
            <a:ext cx="10332514" cy="840586"/>
          </a:xfrm>
          <a:prstGeom prst="rect">
            <a:avLst/>
          </a:prstGeom>
        </p:spPr>
        <p:txBody>
          <a:bodyPr vert="horz" lIns="91250" tIns="45624" rIns="91250" bIns="45624" rtlCol="0" anchor="ctr">
            <a:normAutofit/>
          </a:bodyPr>
          <a:lstStyle>
            <a:lvl1pPr algn="l" defTabSz="914400" rtl="0" eaLnBrk="1" latinLnBrk="0" hangingPunct="1">
              <a:lnSpc>
                <a:spcPts val="4400"/>
              </a:lnSpc>
              <a:spcBef>
                <a:spcPct val="0"/>
              </a:spcBef>
              <a:buNone/>
              <a:defRPr sz="2800" kern="1200">
                <a:solidFill>
                  <a:srgbClr val="808080"/>
                </a:solidFill>
                <a:latin typeface="Century Gothic"/>
                <a:ea typeface="Century Gothic"/>
                <a:cs typeface="Century Gothic"/>
                <a:sym typeface="Century Gothic"/>
              </a:defRPr>
            </a:lvl1pPr>
          </a:lstStyle>
          <a:p>
            <a:r>
              <a:rPr lang="en-US" sz="2794" b="1"/>
              <a:t>Global Customer Base (300+ Customers)</a:t>
            </a:r>
            <a:endParaRPr lang="en-US" sz="2794" b="1" dirty="0"/>
          </a:p>
        </p:txBody>
      </p:sp>
      <p:pic>
        <p:nvPicPr>
          <p:cNvPr id="4" name="Picture 3">
            <a:extLst>
              <a:ext uri="{FF2B5EF4-FFF2-40B4-BE49-F238E27FC236}">
                <a16:creationId xmlns:a16="http://schemas.microsoft.com/office/drawing/2014/main" id="{F6DAB379-4081-6540-8EF4-4F598A1C0E3A}"/>
              </a:ext>
            </a:extLst>
          </p:cNvPr>
          <p:cNvPicPr>
            <a:picLocks noChangeAspect="1"/>
          </p:cNvPicPr>
          <p:nvPr/>
        </p:nvPicPr>
        <p:blipFill>
          <a:blip r:embed="rId3"/>
          <a:stretch>
            <a:fillRect/>
          </a:stretch>
        </p:blipFill>
        <p:spPr>
          <a:xfrm>
            <a:off x="1188831" y="4124834"/>
            <a:ext cx="1130969" cy="644653"/>
          </a:xfrm>
          <a:prstGeom prst="rect">
            <a:avLst/>
          </a:prstGeom>
        </p:spPr>
      </p:pic>
      <p:graphicFrame>
        <p:nvGraphicFramePr>
          <p:cNvPr id="5" name="Content Placeholder 4">
            <a:extLst>
              <a:ext uri="{FF2B5EF4-FFF2-40B4-BE49-F238E27FC236}">
                <a16:creationId xmlns:a16="http://schemas.microsoft.com/office/drawing/2014/main" id="{4BBC18BE-E7CF-9643-A7EC-0A9860CF2F4A}"/>
              </a:ext>
            </a:extLst>
          </p:cNvPr>
          <p:cNvGraphicFramePr/>
          <p:nvPr/>
        </p:nvGraphicFramePr>
        <p:xfrm>
          <a:off x="668351" y="968569"/>
          <a:ext cx="10842600" cy="5429531"/>
        </p:xfrm>
        <a:graphic>
          <a:graphicData uri="http://schemas.openxmlformats.org/drawingml/2006/table">
            <a:tbl>
              <a:tblPr firstRow="1"/>
              <a:tblGrid>
                <a:gridCol w="2168520">
                  <a:extLst>
                    <a:ext uri="{9D8B030D-6E8A-4147-A177-3AD203B41FA5}">
                      <a16:colId xmlns:a16="http://schemas.microsoft.com/office/drawing/2014/main" val="20000"/>
                    </a:ext>
                  </a:extLst>
                </a:gridCol>
                <a:gridCol w="2168520">
                  <a:extLst>
                    <a:ext uri="{9D8B030D-6E8A-4147-A177-3AD203B41FA5}">
                      <a16:colId xmlns:a16="http://schemas.microsoft.com/office/drawing/2014/main" val="20001"/>
                    </a:ext>
                  </a:extLst>
                </a:gridCol>
                <a:gridCol w="2168520">
                  <a:extLst>
                    <a:ext uri="{9D8B030D-6E8A-4147-A177-3AD203B41FA5}">
                      <a16:colId xmlns:a16="http://schemas.microsoft.com/office/drawing/2014/main" val="20002"/>
                    </a:ext>
                  </a:extLst>
                </a:gridCol>
                <a:gridCol w="2168520">
                  <a:extLst>
                    <a:ext uri="{9D8B030D-6E8A-4147-A177-3AD203B41FA5}">
                      <a16:colId xmlns:a16="http://schemas.microsoft.com/office/drawing/2014/main" val="20003"/>
                    </a:ext>
                  </a:extLst>
                </a:gridCol>
                <a:gridCol w="2168520">
                  <a:extLst>
                    <a:ext uri="{9D8B030D-6E8A-4147-A177-3AD203B41FA5}">
                      <a16:colId xmlns:a16="http://schemas.microsoft.com/office/drawing/2014/main" val="20004"/>
                    </a:ext>
                  </a:extLst>
                </a:gridCol>
              </a:tblGrid>
              <a:tr h="560433">
                <a:tc>
                  <a:txBody>
                    <a:bodyPr/>
                    <a:lstStyle/>
                    <a:p>
                      <a:pPr algn="ctr">
                        <a:defRPr sz="1800" b="0">
                          <a:solidFill>
                            <a:srgbClr val="000000"/>
                          </a:solidFill>
                        </a:defRPr>
                      </a:pPr>
                      <a:r>
                        <a:rPr sz="1800" b="1" u="none" dirty="0">
                          <a:solidFill>
                            <a:srgbClr val="FFFFFF"/>
                          </a:solidFill>
                          <a:latin typeface="Century Gothic"/>
                          <a:ea typeface="Century Gothic"/>
                          <a:cs typeface="Century Gothic"/>
                          <a:sym typeface="Century Gothic"/>
                        </a:rPr>
                        <a:t>Government</a:t>
                      </a:r>
                    </a:p>
                  </a:txBody>
                  <a:tcPr marL="45576" marR="45576" marT="45576" marB="45576"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18FB7"/>
                    </a:solidFill>
                  </a:tcPr>
                </a:tc>
                <a:tc>
                  <a:txBody>
                    <a:bodyPr/>
                    <a:lstStyle/>
                    <a:p>
                      <a:pPr algn="ctr">
                        <a:defRPr sz="1800" b="0">
                          <a:solidFill>
                            <a:srgbClr val="000000"/>
                          </a:solidFill>
                        </a:defRPr>
                      </a:pPr>
                      <a:r>
                        <a:rPr sz="1800" b="1" u="none" dirty="0">
                          <a:solidFill>
                            <a:srgbClr val="FFFFFF"/>
                          </a:solidFill>
                          <a:latin typeface="Century Gothic"/>
                          <a:ea typeface="Century Gothic"/>
                          <a:cs typeface="Century Gothic"/>
                          <a:sym typeface="Century Gothic"/>
                        </a:rPr>
                        <a:t>Commercial</a:t>
                      </a:r>
                    </a:p>
                  </a:txBody>
                  <a:tcPr marL="45576" marR="45576" marT="45576" marB="45576"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18FB7"/>
                    </a:solidFill>
                  </a:tcPr>
                </a:tc>
                <a:tc>
                  <a:txBody>
                    <a:bodyPr/>
                    <a:lstStyle/>
                    <a:p>
                      <a:pPr algn="ctr">
                        <a:defRPr sz="1800" b="0">
                          <a:solidFill>
                            <a:srgbClr val="000000"/>
                          </a:solidFill>
                        </a:defRPr>
                      </a:pPr>
                      <a:r>
                        <a:rPr sz="1800" b="1" u="none" dirty="0">
                          <a:solidFill>
                            <a:srgbClr val="FFFFFF"/>
                          </a:solidFill>
                          <a:latin typeface="Century Gothic"/>
                          <a:ea typeface="Century Gothic"/>
                          <a:cs typeface="Century Gothic"/>
                          <a:sym typeface="Century Gothic"/>
                        </a:rPr>
                        <a:t>Financial</a:t>
                      </a:r>
                    </a:p>
                  </a:txBody>
                  <a:tcPr marL="45576" marR="45576" marT="45576" marB="45576"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18FB7"/>
                    </a:solidFill>
                  </a:tcPr>
                </a:tc>
                <a:tc>
                  <a:txBody>
                    <a:bodyPr/>
                    <a:lstStyle/>
                    <a:p>
                      <a:pPr algn="ctr">
                        <a:defRPr sz="1800" b="0">
                          <a:solidFill>
                            <a:srgbClr val="000000"/>
                          </a:solidFill>
                        </a:defRPr>
                      </a:pPr>
                      <a:r>
                        <a:rPr sz="1800" b="1" u="none" dirty="0">
                          <a:solidFill>
                            <a:srgbClr val="FFFFFF"/>
                          </a:solidFill>
                          <a:latin typeface="Century Gothic"/>
                          <a:ea typeface="Century Gothic"/>
                          <a:cs typeface="Century Gothic"/>
                          <a:sym typeface="Century Gothic"/>
                        </a:rPr>
                        <a:t>Healthcare</a:t>
                      </a:r>
                    </a:p>
                  </a:txBody>
                  <a:tcPr marL="45576" marR="45576" marT="45576" marB="45576"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18FB7"/>
                    </a:solidFill>
                  </a:tcPr>
                </a:tc>
                <a:tc>
                  <a:txBody>
                    <a:bodyPr/>
                    <a:lstStyle/>
                    <a:p>
                      <a:pPr algn="ctr">
                        <a:defRPr sz="1800" b="0">
                          <a:solidFill>
                            <a:srgbClr val="000000"/>
                          </a:solidFill>
                        </a:defRPr>
                      </a:pPr>
                      <a:r>
                        <a:rPr sz="1800" b="1" u="none" dirty="0">
                          <a:solidFill>
                            <a:srgbClr val="FFFFFF"/>
                          </a:solidFill>
                          <a:latin typeface="Century Gothic"/>
                          <a:ea typeface="Century Gothic"/>
                          <a:cs typeface="Century Gothic"/>
                          <a:sym typeface="Century Gothic"/>
                        </a:rPr>
                        <a:t>Higher Ed</a:t>
                      </a:r>
                    </a:p>
                  </a:txBody>
                  <a:tcPr marL="45576" marR="45576" marT="45576" marB="45576"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18FB7"/>
                    </a:solidFill>
                  </a:tcPr>
                </a:tc>
                <a:extLst>
                  <a:ext uri="{0D108BD9-81ED-4DB2-BD59-A6C34878D82A}">
                    <a16:rowId xmlns:a16="http://schemas.microsoft.com/office/drawing/2014/main" val="10000"/>
                  </a:ext>
                </a:extLst>
              </a:tr>
              <a:tr h="4869098">
                <a:tc>
                  <a:txBody>
                    <a:bodyPr/>
                    <a:lstStyle/>
                    <a:p>
                      <a:pPr algn="l">
                        <a:defRPr sz="1800">
                          <a:latin typeface="Century Gothic"/>
                          <a:ea typeface="Century Gothic"/>
                          <a:cs typeface="Century Gothic"/>
                          <a:sym typeface="Century Gothic"/>
                        </a:defRPr>
                      </a:pPr>
                      <a:endParaRPr sz="1800" u="sng" dirty="0"/>
                    </a:p>
                  </a:txBody>
                  <a:tcPr marL="45576" marR="45576" marT="45576" marB="45576"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l">
                        <a:defRPr sz="1800">
                          <a:latin typeface="Century Gothic"/>
                          <a:ea typeface="Century Gothic"/>
                          <a:cs typeface="Century Gothic"/>
                          <a:sym typeface="Century Gothic"/>
                        </a:defRPr>
                      </a:pPr>
                      <a:endParaRPr sz="1800" u="sng" dirty="0"/>
                    </a:p>
                  </a:txBody>
                  <a:tcPr marL="45576" marR="45576" marT="45576" marB="45576"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l">
                        <a:defRPr sz="1800">
                          <a:latin typeface="Century Gothic"/>
                          <a:ea typeface="Century Gothic"/>
                          <a:cs typeface="Century Gothic"/>
                          <a:sym typeface="Century Gothic"/>
                        </a:defRPr>
                      </a:pPr>
                      <a:endParaRPr sz="1800" u="sng" dirty="0"/>
                    </a:p>
                  </a:txBody>
                  <a:tcPr marL="45576" marR="45576" marT="45576" marB="45576"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l">
                        <a:defRPr sz="1800">
                          <a:latin typeface="Century Gothic"/>
                          <a:ea typeface="Century Gothic"/>
                          <a:cs typeface="Century Gothic"/>
                          <a:sym typeface="Century Gothic"/>
                        </a:defRPr>
                      </a:pPr>
                      <a:endParaRPr sz="1800" u="sng" dirty="0"/>
                    </a:p>
                  </a:txBody>
                  <a:tcPr marL="45576" marR="45576" marT="45576" marB="45576"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l">
                        <a:defRPr sz="1800">
                          <a:latin typeface="Century Gothic"/>
                          <a:ea typeface="Century Gothic"/>
                          <a:cs typeface="Century Gothic"/>
                          <a:sym typeface="Century Gothic"/>
                        </a:defRPr>
                      </a:pPr>
                      <a:endParaRPr sz="1800" u="sng" dirty="0"/>
                    </a:p>
                  </a:txBody>
                  <a:tcPr marL="45576" marR="45576" marT="45576" marB="45576"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pic>
        <p:nvPicPr>
          <p:cNvPr id="6" name="Picture 5">
            <a:extLst>
              <a:ext uri="{FF2B5EF4-FFF2-40B4-BE49-F238E27FC236}">
                <a16:creationId xmlns:a16="http://schemas.microsoft.com/office/drawing/2014/main" id="{767BAA2E-3EC4-6344-94C4-1A794580E15C}"/>
              </a:ext>
            </a:extLst>
          </p:cNvPr>
          <p:cNvPicPr>
            <a:picLocks noChangeAspect="1"/>
          </p:cNvPicPr>
          <p:nvPr/>
        </p:nvPicPr>
        <p:blipFill rotWithShape="1">
          <a:blip r:embed="rId4"/>
          <a:srcRect l="8804" t="9402" r="8696" b="11359"/>
          <a:stretch/>
        </p:blipFill>
        <p:spPr>
          <a:xfrm>
            <a:off x="7508674" y="2379651"/>
            <a:ext cx="1362855" cy="654494"/>
          </a:xfrm>
          <a:prstGeom prst="rect">
            <a:avLst/>
          </a:prstGeom>
        </p:spPr>
      </p:pic>
      <p:pic>
        <p:nvPicPr>
          <p:cNvPr id="7" name="Picture 6">
            <a:extLst>
              <a:ext uri="{FF2B5EF4-FFF2-40B4-BE49-F238E27FC236}">
                <a16:creationId xmlns:a16="http://schemas.microsoft.com/office/drawing/2014/main" id="{86E4ACF1-BB04-7340-91AE-2D1F14A9F0DA}"/>
              </a:ext>
            </a:extLst>
          </p:cNvPr>
          <p:cNvPicPr>
            <a:picLocks noChangeAspect="1"/>
          </p:cNvPicPr>
          <p:nvPr/>
        </p:nvPicPr>
        <p:blipFill>
          <a:blip r:embed="rId5"/>
          <a:stretch>
            <a:fillRect/>
          </a:stretch>
        </p:blipFill>
        <p:spPr>
          <a:xfrm>
            <a:off x="7425810" y="1807823"/>
            <a:ext cx="1547797" cy="459180"/>
          </a:xfrm>
          <a:prstGeom prst="rect">
            <a:avLst/>
          </a:prstGeom>
        </p:spPr>
      </p:pic>
      <p:pic>
        <p:nvPicPr>
          <p:cNvPr id="8" name="Shape 75" descr="Shape 75">
            <a:extLst>
              <a:ext uri="{FF2B5EF4-FFF2-40B4-BE49-F238E27FC236}">
                <a16:creationId xmlns:a16="http://schemas.microsoft.com/office/drawing/2014/main" id="{C99420C5-B88A-AE4B-B292-A3FCE75D8BC1}"/>
              </a:ext>
            </a:extLst>
          </p:cNvPr>
          <p:cNvPicPr>
            <a:picLocks noChangeAspect="1"/>
          </p:cNvPicPr>
          <p:nvPr/>
        </p:nvPicPr>
        <p:blipFill>
          <a:blip r:embed="rId6"/>
          <a:stretch>
            <a:fillRect/>
          </a:stretch>
        </p:blipFill>
        <p:spPr>
          <a:xfrm>
            <a:off x="3334567" y="1774471"/>
            <a:ext cx="1137279" cy="615016"/>
          </a:xfrm>
          <a:prstGeom prst="rect">
            <a:avLst/>
          </a:prstGeom>
          <a:ln w="12700">
            <a:miter lim="400000"/>
          </a:ln>
        </p:spPr>
      </p:pic>
      <p:pic>
        <p:nvPicPr>
          <p:cNvPr id="9" name="Picture 32" descr="Picture 32">
            <a:extLst>
              <a:ext uri="{FF2B5EF4-FFF2-40B4-BE49-F238E27FC236}">
                <a16:creationId xmlns:a16="http://schemas.microsoft.com/office/drawing/2014/main" id="{D224D9BF-EE7F-314C-9378-45CE470490D4}"/>
              </a:ext>
            </a:extLst>
          </p:cNvPr>
          <p:cNvPicPr>
            <a:picLocks noChangeAspect="1"/>
          </p:cNvPicPr>
          <p:nvPr/>
        </p:nvPicPr>
        <p:blipFill>
          <a:blip r:embed="rId7"/>
          <a:stretch>
            <a:fillRect/>
          </a:stretch>
        </p:blipFill>
        <p:spPr>
          <a:xfrm>
            <a:off x="3222062" y="4556708"/>
            <a:ext cx="1361907" cy="405260"/>
          </a:xfrm>
          <a:prstGeom prst="rect">
            <a:avLst/>
          </a:prstGeom>
          <a:ln w="12700">
            <a:miter lim="400000"/>
          </a:ln>
        </p:spPr>
      </p:pic>
      <p:pic>
        <p:nvPicPr>
          <p:cNvPr id="10" name="Shape 77" descr="Shape 77">
            <a:extLst>
              <a:ext uri="{FF2B5EF4-FFF2-40B4-BE49-F238E27FC236}">
                <a16:creationId xmlns:a16="http://schemas.microsoft.com/office/drawing/2014/main" id="{5320D7AF-E8B2-694A-B5F0-36FE49AA18BC}"/>
              </a:ext>
            </a:extLst>
          </p:cNvPr>
          <p:cNvPicPr>
            <a:picLocks noChangeAspect="1"/>
          </p:cNvPicPr>
          <p:nvPr/>
        </p:nvPicPr>
        <p:blipFill>
          <a:blip r:embed="rId8"/>
          <a:stretch>
            <a:fillRect/>
          </a:stretch>
        </p:blipFill>
        <p:spPr>
          <a:xfrm>
            <a:off x="3393873" y="2624519"/>
            <a:ext cx="1018716" cy="414051"/>
          </a:xfrm>
          <a:prstGeom prst="rect">
            <a:avLst/>
          </a:prstGeom>
          <a:ln w="12700">
            <a:miter lim="400000"/>
          </a:ln>
        </p:spPr>
      </p:pic>
      <p:pic>
        <p:nvPicPr>
          <p:cNvPr id="11" name="Picture 17" descr="Picture 17">
            <a:extLst>
              <a:ext uri="{FF2B5EF4-FFF2-40B4-BE49-F238E27FC236}">
                <a16:creationId xmlns:a16="http://schemas.microsoft.com/office/drawing/2014/main" id="{304919A4-6A9C-734B-936C-F5C878AEB72C}"/>
              </a:ext>
            </a:extLst>
          </p:cNvPr>
          <p:cNvPicPr>
            <a:picLocks noChangeAspect="1"/>
          </p:cNvPicPr>
          <p:nvPr/>
        </p:nvPicPr>
        <p:blipFill>
          <a:blip r:embed="rId9"/>
          <a:stretch>
            <a:fillRect/>
          </a:stretch>
        </p:blipFill>
        <p:spPr>
          <a:xfrm>
            <a:off x="5740884" y="1782656"/>
            <a:ext cx="540808" cy="540808"/>
          </a:xfrm>
          <a:prstGeom prst="rect">
            <a:avLst/>
          </a:prstGeom>
          <a:ln w="12700">
            <a:miter lim="400000"/>
          </a:ln>
        </p:spPr>
      </p:pic>
      <p:pic>
        <p:nvPicPr>
          <p:cNvPr id="12" name="Shape 88" descr="Shape 88">
            <a:extLst>
              <a:ext uri="{FF2B5EF4-FFF2-40B4-BE49-F238E27FC236}">
                <a16:creationId xmlns:a16="http://schemas.microsoft.com/office/drawing/2014/main" id="{BB1A38BC-3B2A-2C4A-B880-FE53C3631C6C}"/>
              </a:ext>
            </a:extLst>
          </p:cNvPr>
          <p:cNvPicPr>
            <a:picLocks noChangeAspect="1"/>
          </p:cNvPicPr>
          <p:nvPr/>
        </p:nvPicPr>
        <p:blipFill>
          <a:blip r:embed="rId10"/>
          <a:stretch>
            <a:fillRect/>
          </a:stretch>
        </p:blipFill>
        <p:spPr>
          <a:xfrm>
            <a:off x="5479585" y="2445920"/>
            <a:ext cx="1063410" cy="619311"/>
          </a:xfrm>
          <a:prstGeom prst="rect">
            <a:avLst/>
          </a:prstGeom>
          <a:ln w="12700">
            <a:miter lim="400000"/>
          </a:ln>
        </p:spPr>
      </p:pic>
      <p:pic>
        <p:nvPicPr>
          <p:cNvPr id="13" name="Picture 19" descr="Picture 19">
            <a:extLst>
              <a:ext uri="{FF2B5EF4-FFF2-40B4-BE49-F238E27FC236}">
                <a16:creationId xmlns:a16="http://schemas.microsoft.com/office/drawing/2014/main" id="{27D4261B-E159-474F-8428-DAA5A0848C9E}"/>
              </a:ext>
            </a:extLst>
          </p:cNvPr>
          <p:cNvPicPr>
            <a:picLocks noChangeAspect="1"/>
          </p:cNvPicPr>
          <p:nvPr/>
        </p:nvPicPr>
        <p:blipFill>
          <a:blip r:embed="rId11"/>
          <a:stretch>
            <a:fillRect/>
          </a:stretch>
        </p:blipFill>
        <p:spPr>
          <a:xfrm>
            <a:off x="5100427" y="5717595"/>
            <a:ext cx="986767" cy="311611"/>
          </a:xfrm>
          <a:prstGeom prst="rect">
            <a:avLst/>
          </a:prstGeom>
          <a:ln w="12700">
            <a:miter lim="400000"/>
          </a:ln>
        </p:spPr>
      </p:pic>
      <p:pic>
        <p:nvPicPr>
          <p:cNvPr id="14" name="Picture 20" descr="Picture 20">
            <a:extLst>
              <a:ext uri="{FF2B5EF4-FFF2-40B4-BE49-F238E27FC236}">
                <a16:creationId xmlns:a16="http://schemas.microsoft.com/office/drawing/2014/main" id="{03DE5D6F-09B5-E648-AAA8-CEB1F1322592}"/>
              </a:ext>
            </a:extLst>
          </p:cNvPr>
          <p:cNvPicPr>
            <a:picLocks noChangeAspect="1"/>
          </p:cNvPicPr>
          <p:nvPr/>
        </p:nvPicPr>
        <p:blipFill>
          <a:blip r:embed="rId12"/>
          <a:stretch>
            <a:fillRect/>
          </a:stretch>
        </p:blipFill>
        <p:spPr>
          <a:xfrm>
            <a:off x="5296201" y="3668080"/>
            <a:ext cx="1519629" cy="395734"/>
          </a:xfrm>
          <a:prstGeom prst="rect">
            <a:avLst/>
          </a:prstGeom>
          <a:ln w="12700">
            <a:miter lim="400000"/>
          </a:ln>
        </p:spPr>
      </p:pic>
      <p:pic>
        <p:nvPicPr>
          <p:cNvPr id="15" name="Picture 27" descr="Picture 27">
            <a:extLst>
              <a:ext uri="{FF2B5EF4-FFF2-40B4-BE49-F238E27FC236}">
                <a16:creationId xmlns:a16="http://schemas.microsoft.com/office/drawing/2014/main" id="{95C8AC43-DA83-AE41-94A6-455B877698B3}"/>
              </a:ext>
            </a:extLst>
          </p:cNvPr>
          <p:cNvPicPr>
            <a:picLocks noChangeAspect="1"/>
          </p:cNvPicPr>
          <p:nvPr/>
        </p:nvPicPr>
        <p:blipFill>
          <a:blip r:embed="rId13"/>
          <a:stretch>
            <a:fillRect/>
          </a:stretch>
        </p:blipFill>
        <p:spPr>
          <a:xfrm>
            <a:off x="6246901" y="5677658"/>
            <a:ext cx="816146" cy="460577"/>
          </a:xfrm>
          <a:prstGeom prst="rect">
            <a:avLst/>
          </a:prstGeom>
          <a:ln w="12700">
            <a:miter lim="400000"/>
          </a:ln>
        </p:spPr>
      </p:pic>
      <p:pic>
        <p:nvPicPr>
          <p:cNvPr id="16" name="Picture 15">
            <a:extLst>
              <a:ext uri="{FF2B5EF4-FFF2-40B4-BE49-F238E27FC236}">
                <a16:creationId xmlns:a16="http://schemas.microsoft.com/office/drawing/2014/main" id="{4B47DFF8-F29E-694D-B66B-B3466FB4EBC9}"/>
              </a:ext>
            </a:extLst>
          </p:cNvPr>
          <p:cNvPicPr>
            <a:picLocks noChangeAspect="1"/>
          </p:cNvPicPr>
          <p:nvPr/>
        </p:nvPicPr>
        <p:blipFill>
          <a:blip r:embed="rId14"/>
          <a:stretch>
            <a:fillRect/>
          </a:stretch>
        </p:blipFill>
        <p:spPr>
          <a:xfrm>
            <a:off x="7531980" y="3204228"/>
            <a:ext cx="1395440" cy="200943"/>
          </a:xfrm>
          <a:prstGeom prst="rect">
            <a:avLst/>
          </a:prstGeom>
        </p:spPr>
      </p:pic>
      <p:pic>
        <p:nvPicPr>
          <p:cNvPr id="17" name="Shape 87" descr="Shape 87">
            <a:extLst>
              <a:ext uri="{FF2B5EF4-FFF2-40B4-BE49-F238E27FC236}">
                <a16:creationId xmlns:a16="http://schemas.microsoft.com/office/drawing/2014/main" id="{2AA666DB-9712-4A4B-8DEF-42D36677DB9B}"/>
              </a:ext>
            </a:extLst>
          </p:cNvPr>
          <p:cNvPicPr>
            <a:picLocks noChangeAspect="1"/>
          </p:cNvPicPr>
          <p:nvPr/>
        </p:nvPicPr>
        <p:blipFill>
          <a:blip r:embed="rId15"/>
          <a:stretch>
            <a:fillRect/>
          </a:stretch>
        </p:blipFill>
        <p:spPr>
          <a:xfrm>
            <a:off x="8441303" y="5773497"/>
            <a:ext cx="635094" cy="373999"/>
          </a:xfrm>
          <a:prstGeom prst="rect">
            <a:avLst/>
          </a:prstGeom>
          <a:ln w="12700">
            <a:miter lim="400000"/>
          </a:ln>
        </p:spPr>
      </p:pic>
      <p:pic>
        <p:nvPicPr>
          <p:cNvPr id="18" name="Picture 17">
            <a:extLst>
              <a:ext uri="{FF2B5EF4-FFF2-40B4-BE49-F238E27FC236}">
                <a16:creationId xmlns:a16="http://schemas.microsoft.com/office/drawing/2014/main" id="{D4ECC324-6C5C-3F46-A9A8-AF1C3131FA83}"/>
              </a:ext>
            </a:extLst>
          </p:cNvPr>
          <p:cNvPicPr>
            <a:picLocks noChangeAspect="1"/>
          </p:cNvPicPr>
          <p:nvPr/>
        </p:nvPicPr>
        <p:blipFill>
          <a:blip r:embed="rId16"/>
          <a:stretch>
            <a:fillRect/>
          </a:stretch>
        </p:blipFill>
        <p:spPr>
          <a:xfrm>
            <a:off x="1275255" y="2336421"/>
            <a:ext cx="1006522" cy="530977"/>
          </a:xfrm>
          <a:prstGeom prst="rect">
            <a:avLst/>
          </a:prstGeom>
        </p:spPr>
      </p:pic>
      <p:pic>
        <p:nvPicPr>
          <p:cNvPr id="19" name="Picture 18" descr="Picture 11">
            <a:extLst>
              <a:ext uri="{FF2B5EF4-FFF2-40B4-BE49-F238E27FC236}">
                <a16:creationId xmlns:a16="http://schemas.microsoft.com/office/drawing/2014/main" id="{06B8FD54-9D79-6741-96BA-93E4FBCE0157}"/>
              </a:ext>
            </a:extLst>
          </p:cNvPr>
          <p:cNvPicPr>
            <a:picLocks noChangeAspect="1"/>
          </p:cNvPicPr>
          <p:nvPr/>
        </p:nvPicPr>
        <p:blipFill>
          <a:blip r:embed="rId17"/>
          <a:stretch>
            <a:fillRect/>
          </a:stretch>
        </p:blipFill>
        <p:spPr>
          <a:xfrm>
            <a:off x="1120616" y="1825184"/>
            <a:ext cx="1236543" cy="285356"/>
          </a:xfrm>
          <a:prstGeom prst="rect">
            <a:avLst/>
          </a:prstGeom>
          <a:ln w="12700">
            <a:miter lim="400000"/>
          </a:ln>
        </p:spPr>
      </p:pic>
      <p:pic>
        <p:nvPicPr>
          <p:cNvPr id="20" name="Shape 96" descr="Shape 96">
            <a:extLst>
              <a:ext uri="{FF2B5EF4-FFF2-40B4-BE49-F238E27FC236}">
                <a16:creationId xmlns:a16="http://schemas.microsoft.com/office/drawing/2014/main" id="{8863EC1A-5791-6F43-99F4-8D07C204E94E}"/>
              </a:ext>
            </a:extLst>
          </p:cNvPr>
          <p:cNvPicPr>
            <a:picLocks noChangeAspect="1"/>
          </p:cNvPicPr>
          <p:nvPr/>
        </p:nvPicPr>
        <p:blipFill>
          <a:blip r:embed="rId18"/>
          <a:stretch>
            <a:fillRect/>
          </a:stretch>
        </p:blipFill>
        <p:spPr>
          <a:xfrm>
            <a:off x="970353" y="4735612"/>
            <a:ext cx="651540" cy="670653"/>
          </a:xfrm>
          <a:prstGeom prst="rect">
            <a:avLst/>
          </a:prstGeom>
          <a:ln w="12700">
            <a:miter lim="400000"/>
          </a:ln>
        </p:spPr>
      </p:pic>
      <p:pic>
        <p:nvPicPr>
          <p:cNvPr id="21" name="Picture 9" descr="Picture 9">
            <a:extLst>
              <a:ext uri="{FF2B5EF4-FFF2-40B4-BE49-F238E27FC236}">
                <a16:creationId xmlns:a16="http://schemas.microsoft.com/office/drawing/2014/main" id="{B9A904FA-C610-334D-BBE7-61AFEA628C49}"/>
              </a:ext>
            </a:extLst>
          </p:cNvPr>
          <p:cNvPicPr>
            <a:picLocks noChangeAspect="1"/>
          </p:cNvPicPr>
          <p:nvPr/>
        </p:nvPicPr>
        <p:blipFill>
          <a:blip r:embed="rId19"/>
          <a:stretch>
            <a:fillRect/>
          </a:stretch>
        </p:blipFill>
        <p:spPr>
          <a:xfrm>
            <a:off x="1800173" y="5673233"/>
            <a:ext cx="780559" cy="594377"/>
          </a:xfrm>
          <a:prstGeom prst="rect">
            <a:avLst/>
          </a:prstGeom>
          <a:ln w="12700">
            <a:miter lim="400000"/>
          </a:ln>
        </p:spPr>
      </p:pic>
      <p:pic>
        <p:nvPicPr>
          <p:cNvPr id="22" name="Picture 10" descr="Picture 10">
            <a:extLst>
              <a:ext uri="{FF2B5EF4-FFF2-40B4-BE49-F238E27FC236}">
                <a16:creationId xmlns:a16="http://schemas.microsoft.com/office/drawing/2014/main" id="{E2BF2BA4-DC88-3742-B819-8068661D9594}"/>
              </a:ext>
            </a:extLst>
          </p:cNvPr>
          <p:cNvPicPr>
            <a:picLocks noChangeAspect="1"/>
          </p:cNvPicPr>
          <p:nvPr/>
        </p:nvPicPr>
        <p:blipFill>
          <a:blip r:embed="rId20"/>
          <a:stretch>
            <a:fillRect/>
          </a:stretch>
        </p:blipFill>
        <p:spPr>
          <a:xfrm>
            <a:off x="1072337" y="5572632"/>
            <a:ext cx="447570" cy="645125"/>
          </a:xfrm>
          <a:prstGeom prst="rect">
            <a:avLst/>
          </a:prstGeom>
          <a:ln w="12700">
            <a:miter lim="400000"/>
          </a:ln>
        </p:spPr>
      </p:pic>
      <p:pic>
        <p:nvPicPr>
          <p:cNvPr id="23" name="Picture 22">
            <a:extLst>
              <a:ext uri="{FF2B5EF4-FFF2-40B4-BE49-F238E27FC236}">
                <a16:creationId xmlns:a16="http://schemas.microsoft.com/office/drawing/2014/main" id="{CEA55ABC-1F11-0C4C-BF41-52A6F0F227BD}"/>
              </a:ext>
            </a:extLst>
          </p:cNvPr>
          <p:cNvPicPr>
            <a:picLocks noChangeAspect="1"/>
          </p:cNvPicPr>
          <p:nvPr/>
        </p:nvPicPr>
        <p:blipFill>
          <a:blip r:embed="rId21"/>
          <a:stretch>
            <a:fillRect/>
          </a:stretch>
        </p:blipFill>
        <p:spPr>
          <a:xfrm>
            <a:off x="5259821" y="2997371"/>
            <a:ext cx="1567226" cy="641555"/>
          </a:xfrm>
          <a:prstGeom prst="rect">
            <a:avLst/>
          </a:prstGeom>
        </p:spPr>
      </p:pic>
      <p:pic>
        <p:nvPicPr>
          <p:cNvPr id="24" name="Picture 23">
            <a:extLst>
              <a:ext uri="{FF2B5EF4-FFF2-40B4-BE49-F238E27FC236}">
                <a16:creationId xmlns:a16="http://schemas.microsoft.com/office/drawing/2014/main" id="{90E4BC60-85D8-0344-9A58-B0E62C428C8D}"/>
              </a:ext>
            </a:extLst>
          </p:cNvPr>
          <p:cNvPicPr>
            <a:picLocks noChangeAspect="1"/>
          </p:cNvPicPr>
          <p:nvPr/>
        </p:nvPicPr>
        <p:blipFill>
          <a:blip r:embed="rId22"/>
          <a:stretch>
            <a:fillRect/>
          </a:stretch>
        </p:blipFill>
        <p:spPr>
          <a:xfrm>
            <a:off x="3597310" y="3763434"/>
            <a:ext cx="636069" cy="579229"/>
          </a:xfrm>
          <a:prstGeom prst="rect">
            <a:avLst/>
          </a:prstGeom>
        </p:spPr>
      </p:pic>
      <p:pic>
        <p:nvPicPr>
          <p:cNvPr id="25" name="Picture 24">
            <a:extLst>
              <a:ext uri="{FF2B5EF4-FFF2-40B4-BE49-F238E27FC236}">
                <a16:creationId xmlns:a16="http://schemas.microsoft.com/office/drawing/2014/main" id="{F5A49593-6BDF-0842-9D34-4C77204EFACB}"/>
              </a:ext>
            </a:extLst>
          </p:cNvPr>
          <p:cNvPicPr>
            <a:picLocks noChangeAspect="1"/>
          </p:cNvPicPr>
          <p:nvPr/>
        </p:nvPicPr>
        <p:blipFill>
          <a:blip r:embed="rId23"/>
          <a:stretch>
            <a:fillRect/>
          </a:stretch>
        </p:blipFill>
        <p:spPr>
          <a:xfrm>
            <a:off x="9594402" y="5625665"/>
            <a:ext cx="1445127" cy="495471"/>
          </a:xfrm>
          <a:prstGeom prst="rect">
            <a:avLst/>
          </a:prstGeom>
        </p:spPr>
      </p:pic>
      <p:pic>
        <p:nvPicPr>
          <p:cNvPr id="26" name="Picture 25">
            <a:extLst>
              <a:ext uri="{FF2B5EF4-FFF2-40B4-BE49-F238E27FC236}">
                <a16:creationId xmlns:a16="http://schemas.microsoft.com/office/drawing/2014/main" id="{BBD5203C-C769-134C-AE58-ACA657F6A8DA}"/>
              </a:ext>
            </a:extLst>
          </p:cNvPr>
          <p:cNvPicPr>
            <a:picLocks noChangeAspect="1"/>
          </p:cNvPicPr>
          <p:nvPr/>
        </p:nvPicPr>
        <p:blipFill>
          <a:blip r:embed="rId24"/>
          <a:stretch>
            <a:fillRect/>
          </a:stretch>
        </p:blipFill>
        <p:spPr>
          <a:xfrm>
            <a:off x="1162200" y="3601846"/>
            <a:ext cx="1153378" cy="417890"/>
          </a:xfrm>
          <a:prstGeom prst="rect">
            <a:avLst/>
          </a:prstGeom>
        </p:spPr>
      </p:pic>
      <p:pic>
        <p:nvPicPr>
          <p:cNvPr id="27" name="Picture 26">
            <a:extLst>
              <a:ext uri="{FF2B5EF4-FFF2-40B4-BE49-F238E27FC236}">
                <a16:creationId xmlns:a16="http://schemas.microsoft.com/office/drawing/2014/main" id="{DEFD42DA-9F6B-0E4E-ACC5-13A002A38DDB}"/>
              </a:ext>
            </a:extLst>
          </p:cNvPr>
          <p:cNvPicPr>
            <a:picLocks noChangeAspect="1"/>
          </p:cNvPicPr>
          <p:nvPr/>
        </p:nvPicPr>
        <p:blipFill>
          <a:blip r:embed="rId25"/>
          <a:stretch>
            <a:fillRect/>
          </a:stretch>
        </p:blipFill>
        <p:spPr>
          <a:xfrm>
            <a:off x="1108345" y="3076323"/>
            <a:ext cx="1375705" cy="244799"/>
          </a:xfrm>
          <a:prstGeom prst="rect">
            <a:avLst/>
          </a:prstGeom>
        </p:spPr>
      </p:pic>
      <p:pic>
        <p:nvPicPr>
          <p:cNvPr id="28" name="Picture 27">
            <a:extLst>
              <a:ext uri="{FF2B5EF4-FFF2-40B4-BE49-F238E27FC236}">
                <a16:creationId xmlns:a16="http://schemas.microsoft.com/office/drawing/2014/main" id="{A9F1942D-BD60-654F-B8A1-9A5E92198C3D}"/>
              </a:ext>
            </a:extLst>
          </p:cNvPr>
          <p:cNvPicPr>
            <a:picLocks noChangeAspect="1"/>
          </p:cNvPicPr>
          <p:nvPr/>
        </p:nvPicPr>
        <p:blipFill>
          <a:blip r:embed="rId26"/>
          <a:stretch>
            <a:fillRect/>
          </a:stretch>
        </p:blipFill>
        <p:spPr>
          <a:xfrm>
            <a:off x="9587834" y="4932025"/>
            <a:ext cx="1422748" cy="626009"/>
          </a:xfrm>
          <a:prstGeom prst="rect">
            <a:avLst/>
          </a:prstGeom>
        </p:spPr>
      </p:pic>
      <p:pic>
        <p:nvPicPr>
          <p:cNvPr id="29" name="Picture 28">
            <a:extLst>
              <a:ext uri="{FF2B5EF4-FFF2-40B4-BE49-F238E27FC236}">
                <a16:creationId xmlns:a16="http://schemas.microsoft.com/office/drawing/2014/main" id="{9AF52FC5-E4D2-2842-A226-C989049D0CE1}"/>
              </a:ext>
            </a:extLst>
          </p:cNvPr>
          <p:cNvPicPr>
            <a:picLocks noChangeAspect="1"/>
          </p:cNvPicPr>
          <p:nvPr/>
        </p:nvPicPr>
        <p:blipFill>
          <a:blip r:embed="rId27"/>
          <a:stretch>
            <a:fillRect/>
          </a:stretch>
        </p:blipFill>
        <p:spPr>
          <a:xfrm>
            <a:off x="7470268" y="3712062"/>
            <a:ext cx="1442356" cy="450738"/>
          </a:xfrm>
          <a:prstGeom prst="rect">
            <a:avLst/>
          </a:prstGeom>
        </p:spPr>
      </p:pic>
      <p:pic>
        <p:nvPicPr>
          <p:cNvPr id="30" name="Picture 29">
            <a:extLst>
              <a:ext uri="{FF2B5EF4-FFF2-40B4-BE49-F238E27FC236}">
                <a16:creationId xmlns:a16="http://schemas.microsoft.com/office/drawing/2014/main" id="{EF03FC64-CC6E-DE4E-89C2-BC6989F66C84}"/>
              </a:ext>
            </a:extLst>
          </p:cNvPr>
          <p:cNvPicPr>
            <a:picLocks noChangeAspect="1"/>
          </p:cNvPicPr>
          <p:nvPr/>
        </p:nvPicPr>
        <p:blipFill rotWithShape="1">
          <a:blip r:embed="rId28"/>
          <a:srcRect l="11211" t="5262" r="20088" b="14907"/>
          <a:stretch/>
        </p:blipFill>
        <p:spPr>
          <a:xfrm>
            <a:off x="7363761" y="5685826"/>
            <a:ext cx="888580" cy="457759"/>
          </a:xfrm>
          <a:prstGeom prst="rect">
            <a:avLst/>
          </a:prstGeom>
        </p:spPr>
      </p:pic>
      <p:pic>
        <p:nvPicPr>
          <p:cNvPr id="31" name="Picture 30">
            <a:extLst>
              <a:ext uri="{FF2B5EF4-FFF2-40B4-BE49-F238E27FC236}">
                <a16:creationId xmlns:a16="http://schemas.microsoft.com/office/drawing/2014/main" id="{0B0F0132-A1B1-7B49-B5D1-1182DCAC51B3}"/>
              </a:ext>
            </a:extLst>
          </p:cNvPr>
          <p:cNvPicPr>
            <a:picLocks noChangeAspect="1"/>
          </p:cNvPicPr>
          <p:nvPr/>
        </p:nvPicPr>
        <p:blipFill>
          <a:blip r:embed="rId29"/>
          <a:stretch>
            <a:fillRect/>
          </a:stretch>
        </p:blipFill>
        <p:spPr>
          <a:xfrm>
            <a:off x="7599609" y="4484192"/>
            <a:ext cx="1319274" cy="288861"/>
          </a:xfrm>
          <a:prstGeom prst="rect">
            <a:avLst/>
          </a:prstGeom>
        </p:spPr>
      </p:pic>
      <p:pic>
        <p:nvPicPr>
          <p:cNvPr id="32" name="Picture 31">
            <a:extLst>
              <a:ext uri="{FF2B5EF4-FFF2-40B4-BE49-F238E27FC236}">
                <a16:creationId xmlns:a16="http://schemas.microsoft.com/office/drawing/2014/main" id="{DEB2C088-0B00-3246-A66F-92C3BFA42BD8}"/>
              </a:ext>
            </a:extLst>
          </p:cNvPr>
          <p:cNvPicPr>
            <a:picLocks noChangeAspect="1"/>
          </p:cNvPicPr>
          <p:nvPr/>
        </p:nvPicPr>
        <p:blipFill>
          <a:blip r:embed="rId30"/>
          <a:stretch>
            <a:fillRect/>
          </a:stretch>
        </p:blipFill>
        <p:spPr>
          <a:xfrm>
            <a:off x="1805998" y="4639660"/>
            <a:ext cx="822577" cy="822577"/>
          </a:xfrm>
          <a:prstGeom prst="rect">
            <a:avLst/>
          </a:prstGeom>
        </p:spPr>
      </p:pic>
      <p:pic>
        <p:nvPicPr>
          <p:cNvPr id="33" name="Picture 32">
            <a:extLst>
              <a:ext uri="{FF2B5EF4-FFF2-40B4-BE49-F238E27FC236}">
                <a16:creationId xmlns:a16="http://schemas.microsoft.com/office/drawing/2014/main" id="{4B1CB8B8-91D4-274B-8E0F-B30186DFBBB3}"/>
              </a:ext>
            </a:extLst>
          </p:cNvPr>
          <p:cNvPicPr>
            <a:picLocks noChangeAspect="1"/>
          </p:cNvPicPr>
          <p:nvPr/>
        </p:nvPicPr>
        <p:blipFill>
          <a:blip r:embed="rId31"/>
          <a:stretch>
            <a:fillRect/>
          </a:stretch>
        </p:blipFill>
        <p:spPr>
          <a:xfrm>
            <a:off x="9535848" y="3909130"/>
            <a:ext cx="1565022" cy="391256"/>
          </a:xfrm>
          <a:prstGeom prst="rect">
            <a:avLst/>
          </a:prstGeom>
        </p:spPr>
      </p:pic>
      <p:pic>
        <p:nvPicPr>
          <p:cNvPr id="34" name="Picture 33">
            <a:extLst>
              <a:ext uri="{FF2B5EF4-FFF2-40B4-BE49-F238E27FC236}">
                <a16:creationId xmlns:a16="http://schemas.microsoft.com/office/drawing/2014/main" id="{25DA8E87-DD7F-684A-8635-17FE067D12D8}"/>
              </a:ext>
            </a:extLst>
          </p:cNvPr>
          <p:cNvPicPr>
            <a:picLocks noChangeAspect="1"/>
          </p:cNvPicPr>
          <p:nvPr/>
        </p:nvPicPr>
        <p:blipFill>
          <a:blip r:embed="rId32"/>
          <a:stretch>
            <a:fillRect/>
          </a:stretch>
        </p:blipFill>
        <p:spPr>
          <a:xfrm>
            <a:off x="9727053" y="4395849"/>
            <a:ext cx="1068931" cy="408759"/>
          </a:xfrm>
          <a:prstGeom prst="rect">
            <a:avLst/>
          </a:prstGeom>
        </p:spPr>
      </p:pic>
      <p:pic>
        <p:nvPicPr>
          <p:cNvPr id="35" name="Picture 34">
            <a:extLst>
              <a:ext uri="{FF2B5EF4-FFF2-40B4-BE49-F238E27FC236}">
                <a16:creationId xmlns:a16="http://schemas.microsoft.com/office/drawing/2014/main" id="{235816C9-0099-8C40-89EB-6DEDBE195065}"/>
              </a:ext>
            </a:extLst>
          </p:cNvPr>
          <p:cNvPicPr>
            <a:picLocks noChangeAspect="1"/>
          </p:cNvPicPr>
          <p:nvPr/>
        </p:nvPicPr>
        <p:blipFill>
          <a:blip r:embed="rId33"/>
          <a:stretch>
            <a:fillRect/>
          </a:stretch>
        </p:blipFill>
        <p:spPr>
          <a:xfrm>
            <a:off x="7318116" y="4963588"/>
            <a:ext cx="1842620" cy="529754"/>
          </a:xfrm>
          <a:prstGeom prst="rect">
            <a:avLst/>
          </a:prstGeom>
        </p:spPr>
      </p:pic>
      <p:pic>
        <p:nvPicPr>
          <p:cNvPr id="36" name="Picture 35">
            <a:extLst>
              <a:ext uri="{FF2B5EF4-FFF2-40B4-BE49-F238E27FC236}">
                <a16:creationId xmlns:a16="http://schemas.microsoft.com/office/drawing/2014/main" id="{CA5CB23A-32D5-5A47-B7E5-266B6A6E2B7D}"/>
              </a:ext>
            </a:extLst>
          </p:cNvPr>
          <p:cNvPicPr>
            <a:picLocks noChangeAspect="1"/>
          </p:cNvPicPr>
          <p:nvPr/>
        </p:nvPicPr>
        <p:blipFill>
          <a:blip r:embed="rId34"/>
          <a:stretch>
            <a:fillRect/>
          </a:stretch>
        </p:blipFill>
        <p:spPr>
          <a:xfrm>
            <a:off x="10445280" y="2581443"/>
            <a:ext cx="612515" cy="397214"/>
          </a:xfrm>
          <a:prstGeom prst="rect">
            <a:avLst/>
          </a:prstGeom>
        </p:spPr>
      </p:pic>
      <p:pic>
        <p:nvPicPr>
          <p:cNvPr id="37" name="Picture 36">
            <a:extLst>
              <a:ext uri="{FF2B5EF4-FFF2-40B4-BE49-F238E27FC236}">
                <a16:creationId xmlns:a16="http://schemas.microsoft.com/office/drawing/2014/main" id="{72A96F36-2C28-8E48-9E89-F99CA50CFDFF}"/>
              </a:ext>
            </a:extLst>
          </p:cNvPr>
          <p:cNvPicPr>
            <a:picLocks noChangeAspect="1"/>
          </p:cNvPicPr>
          <p:nvPr/>
        </p:nvPicPr>
        <p:blipFill rotWithShape="1">
          <a:blip r:embed="rId35"/>
          <a:srcRect t="25768" b="29529"/>
          <a:stretch/>
        </p:blipFill>
        <p:spPr>
          <a:xfrm>
            <a:off x="3144477" y="3229285"/>
            <a:ext cx="1615696" cy="405261"/>
          </a:xfrm>
          <a:prstGeom prst="rect">
            <a:avLst/>
          </a:prstGeom>
        </p:spPr>
      </p:pic>
      <p:pic>
        <p:nvPicPr>
          <p:cNvPr id="38" name="Picture 37">
            <a:extLst>
              <a:ext uri="{FF2B5EF4-FFF2-40B4-BE49-F238E27FC236}">
                <a16:creationId xmlns:a16="http://schemas.microsoft.com/office/drawing/2014/main" id="{5F0151B1-DE13-1A48-AB87-7D096735CE26}"/>
              </a:ext>
            </a:extLst>
          </p:cNvPr>
          <p:cNvPicPr>
            <a:picLocks noChangeAspect="1"/>
          </p:cNvPicPr>
          <p:nvPr/>
        </p:nvPicPr>
        <p:blipFill>
          <a:blip r:embed="rId36"/>
          <a:stretch>
            <a:fillRect/>
          </a:stretch>
        </p:blipFill>
        <p:spPr>
          <a:xfrm>
            <a:off x="6323092" y="4875774"/>
            <a:ext cx="498720" cy="498720"/>
          </a:xfrm>
          <a:prstGeom prst="rect">
            <a:avLst/>
          </a:prstGeom>
        </p:spPr>
      </p:pic>
      <p:pic>
        <p:nvPicPr>
          <p:cNvPr id="39" name="Shape 50" descr="Shape 50">
            <a:extLst>
              <a:ext uri="{FF2B5EF4-FFF2-40B4-BE49-F238E27FC236}">
                <a16:creationId xmlns:a16="http://schemas.microsoft.com/office/drawing/2014/main" id="{9EAC912F-7EDD-4142-98F4-90B2C522B7FD}"/>
              </a:ext>
            </a:extLst>
          </p:cNvPr>
          <p:cNvPicPr>
            <a:picLocks noChangeAspect="1"/>
          </p:cNvPicPr>
          <p:nvPr/>
        </p:nvPicPr>
        <p:blipFill>
          <a:blip r:embed="rId37"/>
          <a:stretch>
            <a:fillRect/>
          </a:stretch>
        </p:blipFill>
        <p:spPr>
          <a:xfrm>
            <a:off x="10427232" y="1835311"/>
            <a:ext cx="634223" cy="500820"/>
          </a:xfrm>
          <a:prstGeom prst="rect">
            <a:avLst/>
          </a:prstGeom>
          <a:ln w="12700">
            <a:miter lim="400000"/>
          </a:ln>
        </p:spPr>
      </p:pic>
      <p:pic>
        <p:nvPicPr>
          <p:cNvPr id="40" name="Picture 30" descr="Picture 30">
            <a:extLst>
              <a:ext uri="{FF2B5EF4-FFF2-40B4-BE49-F238E27FC236}">
                <a16:creationId xmlns:a16="http://schemas.microsoft.com/office/drawing/2014/main" id="{E9C23950-7AF5-7748-BD63-9CE46C1A8C33}"/>
              </a:ext>
            </a:extLst>
          </p:cNvPr>
          <p:cNvPicPr>
            <a:picLocks noChangeAspect="1"/>
          </p:cNvPicPr>
          <p:nvPr/>
        </p:nvPicPr>
        <p:blipFill>
          <a:blip r:embed="rId38"/>
          <a:stretch>
            <a:fillRect/>
          </a:stretch>
        </p:blipFill>
        <p:spPr>
          <a:xfrm>
            <a:off x="9598995" y="1814537"/>
            <a:ext cx="558622" cy="529603"/>
          </a:xfrm>
          <a:prstGeom prst="rect">
            <a:avLst/>
          </a:prstGeom>
          <a:ln w="12700">
            <a:miter lim="400000"/>
          </a:ln>
        </p:spPr>
      </p:pic>
      <p:pic>
        <p:nvPicPr>
          <p:cNvPr id="41" name="Picture 40">
            <a:extLst>
              <a:ext uri="{FF2B5EF4-FFF2-40B4-BE49-F238E27FC236}">
                <a16:creationId xmlns:a16="http://schemas.microsoft.com/office/drawing/2014/main" id="{8ACC3A6C-6A56-894B-80B5-8686525BCBCD}"/>
              </a:ext>
            </a:extLst>
          </p:cNvPr>
          <p:cNvPicPr>
            <a:picLocks noChangeAspect="1"/>
          </p:cNvPicPr>
          <p:nvPr/>
        </p:nvPicPr>
        <p:blipFill>
          <a:blip r:embed="rId39"/>
          <a:stretch>
            <a:fillRect/>
          </a:stretch>
        </p:blipFill>
        <p:spPr>
          <a:xfrm>
            <a:off x="9534530" y="2437171"/>
            <a:ext cx="689279" cy="689279"/>
          </a:xfrm>
          <a:prstGeom prst="rect">
            <a:avLst/>
          </a:prstGeom>
        </p:spPr>
      </p:pic>
      <p:pic>
        <p:nvPicPr>
          <p:cNvPr id="42" name="Picture 41">
            <a:extLst>
              <a:ext uri="{FF2B5EF4-FFF2-40B4-BE49-F238E27FC236}">
                <a16:creationId xmlns:a16="http://schemas.microsoft.com/office/drawing/2014/main" id="{443462CC-0027-D048-A1D6-0CE3B5C64D7A}"/>
              </a:ext>
            </a:extLst>
          </p:cNvPr>
          <p:cNvPicPr>
            <a:picLocks noChangeAspect="1"/>
          </p:cNvPicPr>
          <p:nvPr/>
        </p:nvPicPr>
        <p:blipFill>
          <a:blip r:embed="rId40"/>
          <a:stretch>
            <a:fillRect/>
          </a:stretch>
        </p:blipFill>
        <p:spPr>
          <a:xfrm>
            <a:off x="5182826" y="4862781"/>
            <a:ext cx="1035272" cy="561932"/>
          </a:xfrm>
          <a:prstGeom prst="rect">
            <a:avLst/>
          </a:prstGeom>
        </p:spPr>
      </p:pic>
      <p:pic>
        <p:nvPicPr>
          <p:cNvPr id="43" name="Picture 42">
            <a:extLst>
              <a:ext uri="{FF2B5EF4-FFF2-40B4-BE49-F238E27FC236}">
                <a16:creationId xmlns:a16="http://schemas.microsoft.com/office/drawing/2014/main" id="{68156595-7D99-654A-8F57-04A3B99EA079}"/>
              </a:ext>
            </a:extLst>
          </p:cNvPr>
          <p:cNvPicPr>
            <a:picLocks noChangeAspect="1"/>
          </p:cNvPicPr>
          <p:nvPr/>
        </p:nvPicPr>
        <p:blipFill>
          <a:blip r:embed="rId41"/>
          <a:stretch>
            <a:fillRect/>
          </a:stretch>
        </p:blipFill>
        <p:spPr>
          <a:xfrm>
            <a:off x="5144074" y="4135420"/>
            <a:ext cx="1756702" cy="603389"/>
          </a:xfrm>
          <a:prstGeom prst="rect">
            <a:avLst/>
          </a:prstGeom>
        </p:spPr>
      </p:pic>
      <p:pic>
        <p:nvPicPr>
          <p:cNvPr id="44" name="Picture 43">
            <a:extLst>
              <a:ext uri="{FF2B5EF4-FFF2-40B4-BE49-F238E27FC236}">
                <a16:creationId xmlns:a16="http://schemas.microsoft.com/office/drawing/2014/main" id="{57E62CD6-5CD6-854D-BA78-3A42D3452CA7}"/>
              </a:ext>
            </a:extLst>
          </p:cNvPr>
          <p:cNvPicPr>
            <a:picLocks noChangeAspect="1"/>
          </p:cNvPicPr>
          <p:nvPr/>
        </p:nvPicPr>
        <p:blipFill>
          <a:blip r:embed="rId42"/>
          <a:stretch>
            <a:fillRect/>
          </a:stretch>
        </p:blipFill>
        <p:spPr>
          <a:xfrm>
            <a:off x="9602551" y="3205065"/>
            <a:ext cx="532074" cy="532074"/>
          </a:xfrm>
          <a:prstGeom prst="rect">
            <a:avLst/>
          </a:prstGeom>
        </p:spPr>
      </p:pic>
      <p:pic>
        <p:nvPicPr>
          <p:cNvPr id="45" name="Picture 44">
            <a:extLst>
              <a:ext uri="{FF2B5EF4-FFF2-40B4-BE49-F238E27FC236}">
                <a16:creationId xmlns:a16="http://schemas.microsoft.com/office/drawing/2014/main" id="{42641314-1223-4947-9139-242D641575C6}"/>
              </a:ext>
            </a:extLst>
          </p:cNvPr>
          <p:cNvPicPr>
            <a:picLocks noChangeAspect="1"/>
          </p:cNvPicPr>
          <p:nvPr/>
        </p:nvPicPr>
        <p:blipFill>
          <a:blip r:embed="rId43"/>
          <a:stretch>
            <a:fillRect/>
          </a:stretch>
        </p:blipFill>
        <p:spPr>
          <a:xfrm>
            <a:off x="10303782" y="3065228"/>
            <a:ext cx="848777" cy="848777"/>
          </a:xfrm>
          <a:prstGeom prst="rect">
            <a:avLst/>
          </a:prstGeom>
        </p:spPr>
      </p:pic>
      <p:pic>
        <p:nvPicPr>
          <p:cNvPr id="46" name="Picture 45">
            <a:extLst>
              <a:ext uri="{FF2B5EF4-FFF2-40B4-BE49-F238E27FC236}">
                <a16:creationId xmlns:a16="http://schemas.microsoft.com/office/drawing/2014/main" id="{0A93317B-3648-CE4D-B54E-68DBD123F6DB}"/>
              </a:ext>
            </a:extLst>
          </p:cNvPr>
          <p:cNvPicPr>
            <a:picLocks noChangeAspect="1"/>
          </p:cNvPicPr>
          <p:nvPr/>
        </p:nvPicPr>
        <p:blipFill>
          <a:blip r:embed="rId44" cstate="print">
            <a:extLst>
              <a:ext uri="{28A0092B-C50C-407E-A947-70E740481C1C}">
                <a14:useLocalDpi xmlns:a14="http://schemas.microsoft.com/office/drawing/2010/main"/>
              </a:ext>
            </a:extLst>
          </a:blip>
          <a:stretch>
            <a:fillRect/>
          </a:stretch>
        </p:blipFill>
        <p:spPr>
          <a:xfrm>
            <a:off x="3472857" y="5180035"/>
            <a:ext cx="906748" cy="476773"/>
          </a:xfrm>
          <a:prstGeom prst="rect">
            <a:avLst/>
          </a:prstGeom>
        </p:spPr>
      </p:pic>
      <p:pic>
        <p:nvPicPr>
          <p:cNvPr id="47" name="Picture 46">
            <a:extLst>
              <a:ext uri="{FF2B5EF4-FFF2-40B4-BE49-F238E27FC236}">
                <a16:creationId xmlns:a16="http://schemas.microsoft.com/office/drawing/2014/main" id="{D9D5EBDC-BF83-8848-9088-7FAADF71B6F9}"/>
              </a:ext>
            </a:extLst>
          </p:cNvPr>
          <p:cNvPicPr>
            <a:picLocks noChangeAspect="1"/>
          </p:cNvPicPr>
          <p:nvPr/>
        </p:nvPicPr>
        <p:blipFill>
          <a:blip r:embed="rId45" cstate="print">
            <a:extLst>
              <a:ext uri="{28A0092B-C50C-407E-A947-70E740481C1C}">
                <a14:useLocalDpi xmlns:a14="http://schemas.microsoft.com/office/drawing/2010/main"/>
              </a:ext>
            </a:extLst>
          </a:blip>
          <a:stretch>
            <a:fillRect/>
          </a:stretch>
        </p:blipFill>
        <p:spPr>
          <a:xfrm>
            <a:off x="3418162" y="5815698"/>
            <a:ext cx="1161880" cy="377463"/>
          </a:xfrm>
          <a:prstGeom prst="rect">
            <a:avLst/>
          </a:prstGeom>
        </p:spPr>
      </p:pic>
      <p:sp>
        <p:nvSpPr>
          <p:cNvPr id="48" name="Freeform 6">
            <a:extLst>
              <a:ext uri="{FF2B5EF4-FFF2-40B4-BE49-F238E27FC236}">
                <a16:creationId xmlns:a16="http://schemas.microsoft.com/office/drawing/2014/main" id="{6D13AD29-4E03-A840-B937-00F4CBA434DB}"/>
              </a:ext>
            </a:extLst>
          </p:cNvPr>
          <p:cNvSpPr/>
          <p:nvPr/>
        </p:nvSpPr>
        <p:spPr>
          <a:xfrm>
            <a:off x="-6095" y="-44573"/>
            <a:ext cx="9604016" cy="647762"/>
          </a:xfrm>
          <a:custGeom>
            <a:avLst/>
            <a:gdLst/>
            <a:ahLst/>
            <a:cxnLst>
              <a:cxn ang="0">
                <a:pos x="wd2" y="hd2"/>
              </a:cxn>
              <a:cxn ang="5400000">
                <a:pos x="wd2" y="hd2"/>
              </a:cxn>
              <a:cxn ang="10800000">
                <a:pos x="wd2" y="hd2"/>
              </a:cxn>
              <a:cxn ang="16200000">
                <a:pos x="wd2" y="hd2"/>
              </a:cxn>
            </a:cxnLst>
            <a:rect l="0" t="0" r="r" b="b"/>
            <a:pathLst>
              <a:path w="21600" h="21600" extrusionOk="0">
                <a:moveTo>
                  <a:pt x="21600" y="1394"/>
                </a:moveTo>
                <a:lnTo>
                  <a:pt x="20924" y="21600"/>
                </a:lnTo>
                <a:lnTo>
                  <a:pt x="42" y="20555"/>
                </a:lnTo>
                <a:lnTo>
                  <a:pt x="0" y="0"/>
                </a:lnTo>
                <a:lnTo>
                  <a:pt x="21600" y="1394"/>
                </a:lnTo>
                <a:close/>
              </a:path>
            </a:pathLst>
          </a:custGeom>
          <a:gradFill>
            <a:gsLst>
              <a:gs pos="0">
                <a:srgbClr val="2B99D5"/>
              </a:gs>
              <a:gs pos="100000">
                <a:srgbClr val="31B6FF">
                  <a:alpha val="75000"/>
                </a:srgbClr>
              </a:gs>
            </a:gsLst>
            <a:lin ang="16200000"/>
          </a:gradFill>
          <a:ln w="12700">
            <a:miter lim="400000"/>
          </a:ln>
          <a:effectLst>
            <a:outerShdw blurRad="38100" dist="23000" dir="5400000" rotWithShape="0">
              <a:srgbClr val="000000">
                <a:alpha val="35000"/>
              </a:srgbClr>
            </a:outerShdw>
          </a:effectLst>
        </p:spPr>
        <p:txBody>
          <a:bodyPr lIns="45623" rIns="45623" anchor="ctr"/>
          <a:lstStyle/>
          <a:p>
            <a:pPr algn="ctr">
              <a:defRPr>
                <a:solidFill>
                  <a:srgbClr val="FFFFFF"/>
                </a:solidFill>
              </a:defRPr>
            </a:pPr>
            <a:endParaRPr sz="1796"/>
          </a:p>
        </p:txBody>
      </p:sp>
      <p:pic>
        <p:nvPicPr>
          <p:cNvPr id="49" name="Picture 12" descr="Picture 12">
            <a:extLst>
              <a:ext uri="{FF2B5EF4-FFF2-40B4-BE49-F238E27FC236}">
                <a16:creationId xmlns:a16="http://schemas.microsoft.com/office/drawing/2014/main" id="{683B1CA5-06C4-5040-ACCA-C0C36C4FDF65}"/>
              </a:ext>
            </a:extLst>
          </p:cNvPr>
          <p:cNvPicPr>
            <a:picLocks noChangeAspect="1"/>
          </p:cNvPicPr>
          <p:nvPr/>
        </p:nvPicPr>
        <p:blipFill>
          <a:blip r:embed="rId46"/>
          <a:srcRect l="4747" t="17230" r="10098" b="25731"/>
          <a:stretch>
            <a:fillRect/>
          </a:stretch>
        </p:blipFill>
        <p:spPr>
          <a:xfrm>
            <a:off x="9526588" y="171030"/>
            <a:ext cx="2386648" cy="491180"/>
          </a:xfrm>
          <a:prstGeom prst="rect">
            <a:avLst/>
          </a:prstGeom>
          <a:ln w="12700">
            <a:miter lim="400000"/>
          </a:ln>
        </p:spPr>
      </p:pic>
    </p:spTree>
    <p:extLst>
      <p:ext uri="{BB962C8B-B14F-4D97-AF65-F5344CB8AC3E}">
        <p14:creationId xmlns:p14="http://schemas.microsoft.com/office/powerpoint/2010/main" val="25775890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 name="Picture 12" descr="Picture 12"/>
          <p:cNvPicPr>
            <a:picLocks noChangeAspect="1"/>
          </p:cNvPicPr>
          <p:nvPr/>
        </p:nvPicPr>
        <p:blipFill>
          <a:blip r:embed="rId2"/>
          <a:srcRect l="4747" t="17230" r="10098" b="25731"/>
          <a:stretch>
            <a:fillRect/>
          </a:stretch>
        </p:blipFill>
        <p:spPr>
          <a:xfrm>
            <a:off x="9530170" y="167633"/>
            <a:ext cx="2389137" cy="491692"/>
          </a:xfrm>
          <a:prstGeom prst="rect">
            <a:avLst/>
          </a:prstGeom>
          <a:ln w="12700">
            <a:miter lim="400000"/>
          </a:ln>
        </p:spPr>
      </p:pic>
      <p:sp>
        <p:nvSpPr>
          <p:cNvPr id="280" name="Freeform 6"/>
          <p:cNvSpPr/>
          <p:nvPr/>
        </p:nvSpPr>
        <p:spPr>
          <a:xfrm>
            <a:off x="-12453" y="-48196"/>
            <a:ext cx="9614032" cy="648438"/>
          </a:xfrm>
          <a:custGeom>
            <a:avLst/>
            <a:gdLst/>
            <a:ahLst/>
            <a:cxnLst>
              <a:cxn ang="0">
                <a:pos x="wd2" y="hd2"/>
              </a:cxn>
              <a:cxn ang="5400000">
                <a:pos x="wd2" y="hd2"/>
              </a:cxn>
              <a:cxn ang="10800000">
                <a:pos x="wd2" y="hd2"/>
              </a:cxn>
              <a:cxn ang="16200000">
                <a:pos x="wd2" y="hd2"/>
              </a:cxn>
            </a:cxnLst>
            <a:rect l="0" t="0" r="r" b="b"/>
            <a:pathLst>
              <a:path w="21600" h="21600" extrusionOk="0">
                <a:moveTo>
                  <a:pt x="21600" y="1394"/>
                </a:moveTo>
                <a:lnTo>
                  <a:pt x="20924" y="21600"/>
                </a:lnTo>
                <a:lnTo>
                  <a:pt x="42" y="20555"/>
                </a:lnTo>
                <a:lnTo>
                  <a:pt x="0" y="0"/>
                </a:lnTo>
                <a:lnTo>
                  <a:pt x="21600" y="1394"/>
                </a:lnTo>
                <a:close/>
              </a:path>
            </a:pathLst>
          </a:custGeom>
          <a:gradFill>
            <a:gsLst>
              <a:gs pos="0">
                <a:srgbClr val="2B99D5"/>
              </a:gs>
              <a:gs pos="100000">
                <a:srgbClr val="31B6FF">
                  <a:alpha val="75000"/>
                </a:srgbClr>
              </a:gs>
            </a:gsLst>
            <a:lin ang="16200000"/>
          </a:gradFill>
          <a:ln w="12700">
            <a:miter lim="400000"/>
          </a:ln>
          <a:effectLst>
            <a:outerShdw blurRad="38100" dist="23000" dir="5400000" rotWithShape="0">
              <a:srgbClr val="000000">
                <a:alpha val="35000"/>
              </a:srgbClr>
            </a:outerShdw>
          </a:effectLst>
        </p:spPr>
        <p:txBody>
          <a:bodyPr lIns="45670" tIns="45670" rIns="45670" bIns="45670" anchor="ctr"/>
          <a:lstStyle/>
          <a:p>
            <a:pPr algn="ctr" hangingPunct="0">
              <a:defRPr>
                <a:solidFill>
                  <a:srgbClr val="FFFFFF"/>
                </a:solidFill>
                <a:latin typeface="+mj-lt"/>
                <a:ea typeface="+mj-ea"/>
                <a:cs typeface="+mj-cs"/>
                <a:sym typeface="Calibri"/>
              </a:defRPr>
            </a:pPr>
            <a:endParaRPr sz="1798">
              <a:solidFill>
                <a:srgbClr val="FFFFFF"/>
              </a:solidFill>
              <a:latin typeface="Calibri"/>
              <a:cs typeface="Calibri"/>
            </a:endParaRPr>
          </a:p>
        </p:txBody>
      </p:sp>
      <p:sp>
        <p:nvSpPr>
          <p:cNvPr id="281" name="Title 1"/>
          <p:cNvSpPr>
            <a:spLocks noGrp="1"/>
          </p:cNvSpPr>
          <p:nvPr>
            <p:ph type="ctrTitle"/>
          </p:nvPr>
        </p:nvSpPr>
        <p:spPr>
          <a:xfrm>
            <a:off x="842755" y="750307"/>
            <a:ext cx="7584093" cy="841463"/>
          </a:xfrm>
          <a:prstGeom prst="rect">
            <a:avLst/>
          </a:prstGeom>
        </p:spPr>
        <p:txBody>
          <a:bodyPr>
            <a:normAutofit/>
          </a:bodyPr>
          <a:lstStyle>
            <a:lvl1pPr algn="l">
              <a:lnSpc>
                <a:spcPts val="4400"/>
              </a:lnSpc>
              <a:defRPr sz="2800">
                <a:solidFill>
                  <a:srgbClr val="808080"/>
                </a:solidFill>
                <a:latin typeface="Century Gothic"/>
                <a:ea typeface="Century Gothic"/>
                <a:cs typeface="Century Gothic"/>
                <a:sym typeface="Century Gothic"/>
              </a:defRPr>
            </a:lvl1pPr>
          </a:lstStyle>
          <a:p>
            <a:pPr defTabSz="438472">
              <a:lnSpc>
                <a:spcPct val="110000"/>
              </a:lnSpc>
              <a:buClr>
                <a:srgbClr val="000000"/>
              </a:buClr>
              <a:buSzPct val="75000"/>
              <a:defRPr sz="1919">
                <a:solidFill>
                  <a:srgbClr val="000000"/>
                </a:solidFill>
                <a:latin typeface="Century Gothic"/>
                <a:ea typeface="Century Gothic"/>
                <a:cs typeface="Century Gothic"/>
                <a:sym typeface="Century Gothic"/>
              </a:defRPr>
            </a:pPr>
            <a:r>
              <a:rPr lang="en-US" sz="3200" b="1" dirty="0">
                <a:solidFill>
                  <a:schemeClr val="tx2">
                    <a:lumMod val="50000"/>
                  </a:schemeClr>
                </a:solidFill>
                <a:latin typeface="Century Gothic" panose="020B0502020202020204" pitchFamily="34" charset="0"/>
                <a:ea typeface="+mj-ea"/>
                <a:cs typeface="Arial" panose="020B0604020202020204" pitchFamily="34" charset="0"/>
              </a:rPr>
              <a:t>Why do </a:t>
            </a:r>
            <a:r>
              <a:rPr lang="en-US" sz="3200" b="1" dirty="0">
                <a:solidFill>
                  <a:schemeClr val="tx2">
                    <a:lumMod val="50000"/>
                  </a:schemeClr>
                </a:solidFill>
                <a:latin typeface="Century Gothic" panose="020B0502020202020204" pitchFamily="34" charset="0"/>
                <a:ea typeface="+mj-ea"/>
                <a:cs typeface="Arial" panose="020B0604020202020204" pitchFamily="34" charset="0"/>
                <a:sym typeface="Calibri"/>
              </a:rPr>
              <a:t>we</a:t>
            </a:r>
            <a:r>
              <a:rPr lang="en-US" sz="3200" b="1" dirty="0">
                <a:solidFill>
                  <a:schemeClr val="tx2">
                    <a:lumMod val="50000"/>
                  </a:schemeClr>
                </a:solidFill>
                <a:latin typeface="Century Gothic" panose="020B0502020202020204" pitchFamily="34" charset="0"/>
                <a:ea typeface="+mj-ea"/>
                <a:cs typeface="Arial" panose="020B0604020202020204" pitchFamily="34" charset="0"/>
              </a:rPr>
              <a:t> need security</a:t>
            </a:r>
          </a:p>
        </p:txBody>
      </p:sp>
      <p:sp>
        <p:nvSpPr>
          <p:cNvPr id="282" name="Straight Connector 9"/>
          <p:cNvSpPr/>
          <p:nvPr/>
        </p:nvSpPr>
        <p:spPr>
          <a:xfrm>
            <a:off x="739380" y="6506714"/>
            <a:ext cx="10469238" cy="1"/>
          </a:xfrm>
          <a:prstGeom prst="line">
            <a:avLst/>
          </a:prstGeom>
          <a:ln w="25400">
            <a:solidFill>
              <a:srgbClr val="2B99D5"/>
            </a:solidFill>
          </a:ln>
        </p:spPr>
        <p:txBody>
          <a:bodyPr lIns="45670" tIns="45670" rIns="45670" bIns="45670"/>
          <a:lstStyle/>
          <a:p>
            <a:pPr hangingPunct="0"/>
            <a:endParaRPr sz="1798">
              <a:latin typeface="Helvetica"/>
              <a:sym typeface="Helvetica"/>
            </a:endParaRPr>
          </a:p>
        </p:txBody>
      </p:sp>
      <p:pic>
        <p:nvPicPr>
          <p:cNvPr id="8" name="Content Placeholder 6">
            <a:extLst>
              <a:ext uri="{FF2B5EF4-FFF2-40B4-BE49-F238E27FC236}">
                <a16:creationId xmlns:a16="http://schemas.microsoft.com/office/drawing/2014/main" id="{39EBB6E1-18B1-744E-B649-EF8FED06E0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9114" y="2308381"/>
            <a:ext cx="6497174" cy="3206805"/>
          </a:xfrm>
          <a:prstGeom prst="rect">
            <a:avLst/>
          </a:prstGeom>
          <a:ln w="12700">
            <a:miter lim="400000"/>
          </a:ln>
          <a:extLst>
            <a:ext uri="{C572A759-6A51-4108-AA02-DFA0A04FC94B}">
              <ma14:wrappingTextBoxFlag xmlns="" xmlns:ma14="http://schemas.microsoft.com/office/mac/drawingml/2011/main" val="1"/>
            </a:ext>
          </a:extLst>
        </p:spPr>
      </p:pic>
    </p:spTree>
    <p:extLst>
      <p:ext uri="{BB962C8B-B14F-4D97-AF65-F5344CB8AC3E}">
        <p14:creationId xmlns:p14="http://schemas.microsoft.com/office/powerpoint/2010/main" val="40833953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56943-ABDE-F841-BAF2-546BD877CAAE}"/>
              </a:ext>
            </a:extLst>
          </p:cNvPr>
          <p:cNvSpPr>
            <a:spLocks noGrp="1"/>
          </p:cNvSpPr>
          <p:nvPr>
            <p:ph type="title"/>
          </p:nvPr>
        </p:nvSpPr>
        <p:spPr/>
        <p:txBody>
          <a:bodyPr/>
          <a:lstStyle/>
          <a:p>
            <a:r>
              <a:rPr lang="en-US" dirty="0"/>
              <a:t>Business is Now Dynamic &amp; Mobile</a:t>
            </a:r>
          </a:p>
        </p:txBody>
      </p:sp>
      <p:sp>
        <p:nvSpPr>
          <p:cNvPr id="10" name="TextBox 9">
            <a:extLst>
              <a:ext uri="{FF2B5EF4-FFF2-40B4-BE49-F238E27FC236}">
                <a16:creationId xmlns:a16="http://schemas.microsoft.com/office/drawing/2014/main" id="{477AD9DE-791B-064A-AA2E-4B90EA160F33}"/>
              </a:ext>
            </a:extLst>
          </p:cNvPr>
          <p:cNvSpPr txBox="1"/>
          <p:nvPr/>
        </p:nvSpPr>
        <p:spPr>
          <a:xfrm>
            <a:off x="967353" y="2492064"/>
            <a:ext cx="4499212" cy="1938992"/>
          </a:xfrm>
          <a:prstGeom prst="rect">
            <a:avLst/>
          </a:prstGeom>
          <a:noFill/>
        </p:spPr>
        <p:txBody>
          <a:bodyPr wrap="square" rtlCol="0">
            <a:spAutoFit/>
          </a:bodyPr>
          <a:lstStyle/>
          <a:p>
            <a:pPr hangingPunct="1"/>
            <a:r>
              <a:rPr lang="en-US" sz="2400" b="1" i="1" kern="1200" dirty="0">
                <a:latin typeface="Lato"/>
                <a:ea typeface="+mn-ea"/>
                <a:cs typeface="+mn-cs"/>
              </a:rPr>
              <a:t>Growing adoption of...</a:t>
            </a:r>
          </a:p>
          <a:p>
            <a:pPr marL="342900" indent="-342900" hangingPunct="1">
              <a:buFont typeface="Arial" panose="020B0604020202020204" pitchFamily="34" charset="0"/>
              <a:buChar char="•"/>
            </a:pPr>
            <a:r>
              <a:rPr lang="en-US" sz="2400" kern="1200" dirty="0">
                <a:latin typeface="Lato"/>
                <a:ea typeface="+mn-ea"/>
                <a:cs typeface="+mn-cs"/>
              </a:rPr>
              <a:t>Mobile Applications</a:t>
            </a:r>
          </a:p>
          <a:p>
            <a:pPr marL="342900" indent="-342900" hangingPunct="1">
              <a:buFont typeface="Arial" panose="020B0604020202020204" pitchFamily="34" charset="0"/>
              <a:buChar char="•"/>
            </a:pPr>
            <a:r>
              <a:rPr lang="en-US" sz="2400" kern="1200" dirty="0">
                <a:latin typeface="Lato"/>
                <a:ea typeface="+mn-ea"/>
                <a:cs typeface="+mn-cs"/>
              </a:rPr>
              <a:t>Remote Work</a:t>
            </a:r>
          </a:p>
          <a:p>
            <a:pPr marL="342900" indent="-342900" hangingPunct="1">
              <a:buFont typeface="Arial" panose="020B0604020202020204" pitchFamily="34" charset="0"/>
              <a:buChar char="•"/>
            </a:pPr>
            <a:r>
              <a:rPr lang="en-US" sz="2400" kern="1200" dirty="0">
                <a:latin typeface="Lato"/>
                <a:ea typeface="+mn-ea"/>
                <a:cs typeface="+mn-cs"/>
              </a:rPr>
              <a:t>Self-Service Capabilities </a:t>
            </a:r>
          </a:p>
          <a:p>
            <a:pPr marL="342900" indent="-342900" hangingPunct="1">
              <a:buFont typeface="Arial" panose="020B0604020202020204" pitchFamily="34" charset="0"/>
              <a:buChar char="•"/>
            </a:pPr>
            <a:r>
              <a:rPr lang="en-US" sz="2400" kern="1200" dirty="0">
                <a:latin typeface="Lato"/>
                <a:ea typeface="+mn-ea"/>
                <a:cs typeface="+mn-cs"/>
              </a:rPr>
              <a:t>BYOD Policies</a:t>
            </a:r>
          </a:p>
        </p:txBody>
      </p:sp>
      <p:sp>
        <p:nvSpPr>
          <p:cNvPr id="11" name="TextBox 10">
            <a:extLst>
              <a:ext uri="{FF2B5EF4-FFF2-40B4-BE49-F238E27FC236}">
                <a16:creationId xmlns:a16="http://schemas.microsoft.com/office/drawing/2014/main" id="{4A702033-A1CC-3E4C-A8CF-582E345C0178}"/>
              </a:ext>
            </a:extLst>
          </p:cNvPr>
          <p:cNvSpPr txBox="1"/>
          <p:nvPr/>
        </p:nvSpPr>
        <p:spPr>
          <a:xfrm>
            <a:off x="6913091" y="2584397"/>
            <a:ext cx="1524776" cy="1015663"/>
          </a:xfrm>
          <a:prstGeom prst="rect">
            <a:avLst/>
          </a:prstGeom>
          <a:noFill/>
        </p:spPr>
        <p:txBody>
          <a:bodyPr wrap="none" rtlCol="0">
            <a:spAutoFit/>
          </a:bodyPr>
          <a:lstStyle/>
          <a:p>
            <a:pPr hangingPunct="1"/>
            <a:r>
              <a:rPr lang="en-US" sz="6000" b="1" kern="1200" dirty="0">
                <a:solidFill>
                  <a:srgbClr val="018FB7"/>
                </a:solidFill>
                <a:latin typeface="Lato"/>
                <a:ea typeface="+mn-ea"/>
                <a:cs typeface="+mn-cs"/>
              </a:rPr>
              <a:t>51%</a:t>
            </a:r>
          </a:p>
        </p:txBody>
      </p:sp>
      <p:sp>
        <p:nvSpPr>
          <p:cNvPr id="12" name="Rectangle 11">
            <a:extLst>
              <a:ext uri="{FF2B5EF4-FFF2-40B4-BE49-F238E27FC236}">
                <a16:creationId xmlns:a16="http://schemas.microsoft.com/office/drawing/2014/main" id="{FDA31939-CF2F-1748-A6A0-CCAD208B8357}"/>
              </a:ext>
            </a:extLst>
          </p:cNvPr>
          <p:cNvSpPr/>
          <p:nvPr/>
        </p:nvSpPr>
        <p:spPr>
          <a:xfrm>
            <a:off x="8324109" y="2722896"/>
            <a:ext cx="2992799" cy="73866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ysClr val="windowText" lastClr="000000"/>
                </a:solidFill>
                <a:effectLst/>
                <a:uLnTx/>
                <a:uFillTx/>
                <a:ea typeface="+mn-ea"/>
                <a:cs typeface="+mn-cs"/>
              </a:rPr>
              <a:t>of IT professionals consider </a:t>
            </a:r>
            <a:r>
              <a:rPr kumimoji="0" lang="en-US" sz="1400" b="1" i="0" u="none" strike="noStrike" kern="1200" cap="none" spc="0" normalizeH="0" baseline="0" noProof="0" dirty="0">
                <a:ln>
                  <a:noFill/>
                </a:ln>
                <a:solidFill>
                  <a:sysClr val="windowText" lastClr="000000"/>
                </a:solidFill>
                <a:effectLst/>
                <a:uLnTx/>
                <a:uFillTx/>
                <a:ea typeface="+mn-ea"/>
                <a:cs typeface="+mn-cs"/>
              </a:rPr>
              <a:t>excessive privilege</a:t>
            </a:r>
            <a:r>
              <a:rPr kumimoji="0" lang="en-US" sz="1400" b="0" i="0" u="none" strike="noStrike" kern="1200" cap="none" spc="0" normalizeH="0" baseline="0" noProof="0" dirty="0">
                <a:ln>
                  <a:noFill/>
                </a:ln>
                <a:solidFill>
                  <a:sysClr val="windowText" lastClr="000000"/>
                </a:solidFill>
                <a:effectLst/>
                <a:uLnTx/>
                <a:uFillTx/>
                <a:ea typeface="+mn-ea"/>
                <a:cs typeface="+mn-cs"/>
              </a:rPr>
              <a:t> to sensitive data to be one of the </a:t>
            </a:r>
            <a:r>
              <a:rPr kumimoji="0" lang="en-US" sz="1400" b="1" i="0" u="none" strike="noStrike" kern="1200" cap="none" spc="0" normalizeH="0" baseline="0" noProof="0" dirty="0">
                <a:ln>
                  <a:noFill/>
                </a:ln>
                <a:solidFill>
                  <a:sysClr val="windowText" lastClr="000000"/>
                </a:solidFill>
                <a:effectLst/>
                <a:uLnTx/>
                <a:uFillTx/>
                <a:ea typeface="+mn-ea"/>
                <a:cs typeface="+mn-cs"/>
              </a:rPr>
              <a:t>greatest security concerns.</a:t>
            </a:r>
            <a:endParaRPr kumimoji="0" lang="en-US" sz="1400" b="1" i="0" u="none" strike="noStrike" kern="1200" cap="none" spc="0" normalizeH="0" baseline="0" noProof="0" dirty="0">
              <a:ln>
                <a:noFill/>
              </a:ln>
              <a:solidFill>
                <a:srgbClr val="FFFFFF"/>
              </a:solidFill>
              <a:effectLst/>
              <a:uLnTx/>
              <a:uFillTx/>
              <a:latin typeface="Lato"/>
              <a:ea typeface="+mn-ea"/>
              <a:cs typeface="+mn-cs"/>
            </a:endParaRPr>
          </a:p>
        </p:txBody>
      </p:sp>
      <p:sp>
        <p:nvSpPr>
          <p:cNvPr id="13" name="Rectangle 12">
            <a:extLst>
              <a:ext uri="{FF2B5EF4-FFF2-40B4-BE49-F238E27FC236}">
                <a16:creationId xmlns:a16="http://schemas.microsoft.com/office/drawing/2014/main" id="{1479D86B-F40C-804D-A221-2A5B052776A5}"/>
              </a:ext>
            </a:extLst>
          </p:cNvPr>
          <p:cNvSpPr/>
          <p:nvPr/>
        </p:nvSpPr>
        <p:spPr>
          <a:xfrm>
            <a:off x="7228460" y="3492338"/>
            <a:ext cx="3280065"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ysClr val="windowText" lastClr="000000"/>
                </a:solidFill>
                <a:effectLst/>
                <a:uLnTx/>
                <a:uFillTx/>
                <a:ea typeface="+mn-ea"/>
                <a:cs typeface="+mn-cs"/>
              </a:rPr>
              <a:t> CyberArk’s 2018 Global Advanced Threat Landscape Report</a:t>
            </a:r>
            <a:endParaRPr kumimoji="0" lang="en-US" sz="1000" b="0" i="0" u="none" strike="noStrike" kern="1200" cap="none" spc="0" normalizeH="0" baseline="0" noProof="0" dirty="0">
              <a:ln>
                <a:noFill/>
              </a:ln>
              <a:solidFill>
                <a:srgbClr val="FFFFFF"/>
              </a:solidFill>
              <a:effectLst/>
              <a:uLnTx/>
              <a:uFillTx/>
              <a:latin typeface="Lato"/>
              <a:ea typeface="+mn-ea"/>
              <a:cs typeface="+mn-cs"/>
            </a:endParaRPr>
          </a:p>
        </p:txBody>
      </p:sp>
      <p:sp>
        <p:nvSpPr>
          <p:cNvPr id="14" name="TextBox 13">
            <a:extLst>
              <a:ext uri="{FF2B5EF4-FFF2-40B4-BE49-F238E27FC236}">
                <a16:creationId xmlns:a16="http://schemas.microsoft.com/office/drawing/2014/main" id="{DAD3FD56-1B57-6946-9F37-F922D07EF39B}"/>
              </a:ext>
            </a:extLst>
          </p:cNvPr>
          <p:cNvSpPr txBox="1"/>
          <p:nvPr/>
        </p:nvSpPr>
        <p:spPr>
          <a:xfrm>
            <a:off x="7543866" y="4138669"/>
            <a:ext cx="2649251" cy="738664"/>
          </a:xfrm>
          <a:prstGeom prst="rect">
            <a:avLst/>
          </a:prstGeom>
          <a:noFill/>
        </p:spPr>
        <p:txBody>
          <a:bodyPr wrap="none" rtlCol="0">
            <a:spAutoFit/>
          </a:bodyPr>
          <a:lstStyle/>
          <a:p>
            <a:pPr algn="ctr" hangingPunct="1"/>
            <a:r>
              <a:rPr lang="en-US" sz="2100" b="1" i="1" kern="1200" dirty="0">
                <a:solidFill>
                  <a:srgbClr val="018FB7"/>
                </a:solidFill>
                <a:latin typeface="Lato"/>
                <a:ea typeface="+mn-ea"/>
                <a:cs typeface="+mn-cs"/>
              </a:rPr>
              <a:t>...Remote access only </a:t>
            </a:r>
          </a:p>
          <a:p>
            <a:pPr algn="ctr" hangingPunct="1"/>
            <a:r>
              <a:rPr lang="en-US" sz="2100" b="1" i="1" kern="1200" dirty="0">
                <a:solidFill>
                  <a:srgbClr val="018FB7"/>
                </a:solidFill>
                <a:latin typeface="Lato"/>
                <a:ea typeface="+mn-ea"/>
                <a:cs typeface="+mn-cs"/>
              </a:rPr>
              <a:t>multiplies this risk </a:t>
            </a:r>
          </a:p>
        </p:txBody>
      </p:sp>
      <p:cxnSp>
        <p:nvCxnSpPr>
          <p:cNvPr id="15" name="Straight Connector 14">
            <a:extLst>
              <a:ext uri="{FF2B5EF4-FFF2-40B4-BE49-F238E27FC236}">
                <a16:creationId xmlns:a16="http://schemas.microsoft.com/office/drawing/2014/main" id="{1AEEBBAB-DF3F-5745-B6E8-80F4CE5E098D}"/>
              </a:ext>
            </a:extLst>
          </p:cNvPr>
          <p:cNvCxnSpPr>
            <a:cxnSpLocks/>
          </p:cNvCxnSpPr>
          <p:nvPr/>
        </p:nvCxnSpPr>
        <p:spPr>
          <a:xfrm>
            <a:off x="6096000" y="2292820"/>
            <a:ext cx="0" cy="2996259"/>
          </a:xfrm>
          <a:prstGeom prst="line">
            <a:avLst/>
          </a:prstGeom>
          <a:noFill/>
          <a:ln w="28575" cap="flat" cmpd="sng" algn="ctr">
            <a:solidFill>
              <a:srgbClr val="E8E6E6"/>
            </a:solidFill>
            <a:prstDash val="solid"/>
            <a:miter lim="800000"/>
          </a:ln>
          <a:effectLst/>
        </p:spPr>
      </p:cxnSp>
    </p:spTree>
    <p:extLst>
      <p:ext uri="{BB962C8B-B14F-4D97-AF65-F5344CB8AC3E}">
        <p14:creationId xmlns:p14="http://schemas.microsoft.com/office/powerpoint/2010/main" val="100908447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out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53F01-F3C8-6E49-9A81-C79DB019A8FC}"/>
              </a:ext>
            </a:extLst>
          </p:cNvPr>
          <p:cNvSpPr>
            <a:spLocks noGrp="1"/>
          </p:cNvSpPr>
          <p:nvPr>
            <p:ph type="title"/>
          </p:nvPr>
        </p:nvSpPr>
        <p:spPr/>
        <p:txBody>
          <a:bodyPr/>
          <a:lstStyle/>
          <a:p>
            <a:r>
              <a:rPr lang="en-US" dirty="0"/>
              <a:t>Insider Threats are on the rise</a:t>
            </a:r>
          </a:p>
        </p:txBody>
      </p:sp>
      <p:sp>
        <p:nvSpPr>
          <p:cNvPr id="4" name="TextBox 3">
            <a:extLst>
              <a:ext uri="{FF2B5EF4-FFF2-40B4-BE49-F238E27FC236}">
                <a16:creationId xmlns:a16="http://schemas.microsoft.com/office/drawing/2014/main" id="{DE64D376-69D8-2944-94CB-9DD73F046DDB}"/>
              </a:ext>
            </a:extLst>
          </p:cNvPr>
          <p:cNvSpPr txBox="1"/>
          <p:nvPr/>
        </p:nvSpPr>
        <p:spPr>
          <a:xfrm>
            <a:off x="457200" y="2474154"/>
            <a:ext cx="1524776" cy="1015663"/>
          </a:xfrm>
          <a:prstGeom prst="rect">
            <a:avLst/>
          </a:prstGeom>
          <a:noFill/>
        </p:spPr>
        <p:txBody>
          <a:bodyPr wrap="none" rtlCol="0">
            <a:spAutoFit/>
          </a:bodyPr>
          <a:lstStyle/>
          <a:p>
            <a:r>
              <a:rPr lang="en-US" sz="6000" b="1" dirty="0">
                <a:solidFill>
                  <a:srgbClr val="018FB7"/>
                </a:solidFill>
              </a:rPr>
              <a:t>53%</a:t>
            </a:r>
          </a:p>
        </p:txBody>
      </p:sp>
      <p:sp>
        <p:nvSpPr>
          <p:cNvPr id="5" name="Rectangle 4">
            <a:extLst>
              <a:ext uri="{FF2B5EF4-FFF2-40B4-BE49-F238E27FC236}">
                <a16:creationId xmlns:a16="http://schemas.microsoft.com/office/drawing/2014/main" id="{88ABCE02-7245-D046-9C1A-4155E0A8AA5B}"/>
              </a:ext>
            </a:extLst>
          </p:cNvPr>
          <p:cNvSpPr/>
          <p:nvPr/>
        </p:nvSpPr>
        <p:spPr>
          <a:xfrm>
            <a:off x="1899214" y="2612653"/>
            <a:ext cx="2992799" cy="738664"/>
          </a:xfrm>
          <a:prstGeom prst="rect">
            <a:avLst/>
          </a:prstGeom>
        </p:spPr>
        <p:txBody>
          <a:bodyPr wrap="square">
            <a:spAutoFit/>
          </a:bodyPr>
          <a:lstStyle/>
          <a:p>
            <a:r>
              <a:rPr lang="en-US" sz="1400" dirty="0">
                <a:solidFill>
                  <a:srgbClr val="000000"/>
                </a:solidFill>
                <a:latin typeface="Calibri" panose="020F0502020204030204" pitchFamily="34" charset="0"/>
              </a:rPr>
              <a:t>of organizations confirmed insider attacks against their organization in the previous 12 months</a:t>
            </a:r>
            <a:endParaRPr lang="en-US" sz="1400" dirty="0"/>
          </a:p>
        </p:txBody>
      </p:sp>
      <p:sp>
        <p:nvSpPr>
          <p:cNvPr id="6" name="TextBox 5">
            <a:extLst>
              <a:ext uri="{FF2B5EF4-FFF2-40B4-BE49-F238E27FC236}">
                <a16:creationId xmlns:a16="http://schemas.microsoft.com/office/drawing/2014/main" id="{85F49DC6-1215-1D4F-B7E3-F796A5A836A8}"/>
              </a:ext>
            </a:extLst>
          </p:cNvPr>
          <p:cNvSpPr txBox="1"/>
          <p:nvPr/>
        </p:nvSpPr>
        <p:spPr>
          <a:xfrm>
            <a:off x="1266081" y="3330987"/>
            <a:ext cx="1077539" cy="707886"/>
          </a:xfrm>
          <a:prstGeom prst="rect">
            <a:avLst/>
          </a:prstGeom>
          <a:noFill/>
        </p:spPr>
        <p:txBody>
          <a:bodyPr wrap="none" rtlCol="0">
            <a:spAutoFit/>
          </a:bodyPr>
          <a:lstStyle/>
          <a:p>
            <a:r>
              <a:rPr lang="en-US" sz="4000" b="1" dirty="0">
                <a:solidFill>
                  <a:srgbClr val="31B4EA"/>
                </a:solidFill>
              </a:rPr>
              <a:t>27%</a:t>
            </a:r>
          </a:p>
        </p:txBody>
      </p:sp>
      <p:sp>
        <p:nvSpPr>
          <p:cNvPr id="7" name="Rectangle 6">
            <a:extLst>
              <a:ext uri="{FF2B5EF4-FFF2-40B4-BE49-F238E27FC236}">
                <a16:creationId xmlns:a16="http://schemas.microsoft.com/office/drawing/2014/main" id="{8BA3FDB4-09D2-5343-BBA1-EFE14C1C376D}"/>
              </a:ext>
            </a:extLst>
          </p:cNvPr>
          <p:cNvSpPr/>
          <p:nvPr/>
        </p:nvSpPr>
        <p:spPr>
          <a:xfrm>
            <a:off x="2261242" y="3429000"/>
            <a:ext cx="2992799" cy="523220"/>
          </a:xfrm>
          <a:prstGeom prst="rect">
            <a:avLst/>
          </a:prstGeom>
        </p:spPr>
        <p:txBody>
          <a:bodyPr wrap="square">
            <a:spAutoFit/>
          </a:bodyPr>
          <a:lstStyle/>
          <a:p>
            <a:r>
              <a:rPr lang="en-US" sz="1400" dirty="0">
                <a:solidFill>
                  <a:srgbClr val="000000"/>
                </a:solidFill>
                <a:latin typeface="Calibri" panose="020F0502020204030204" pitchFamily="34" charset="0"/>
              </a:rPr>
              <a:t>of organizations say insider attacks have become more frequent</a:t>
            </a:r>
            <a:endParaRPr lang="en-US" sz="1400" dirty="0"/>
          </a:p>
        </p:txBody>
      </p:sp>
      <p:sp>
        <p:nvSpPr>
          <p:cNvPr id="8" name="TextBox 7">
            <a:extLst>
              <a:ext uri="{FF2B5EF4-FFF2-40B4-BE49-F238E27FC236}">
                <a16:creationId xmlns:a16="http://schemas.microsoft.com/office/drawing/2014/main" id="{A2F6188F-BA04-F046-A9BE-B6B7A72B1F6F}"/>
              </a:ext>
            </a:extLst>
          </p:cNvPr>
          <p:cNvSpPr txBox="1"/>
          <p:nvPr/>
        </p:nvSpPr>
        <p:spPr>
          <a:xfrm>
            <a:off x="1975328" y="4085039"/>
            <a:ext cx="2964273" cy="246221"/>
          </a:xfrm>
          <a:prstGeom prst="rect">
            <a:avLst/>
          </a:prstGeom>
          <a:noFill/>
        </p:spPr>
        <p:txBody>
          <a:bodyPr wrap="none" rtlCol="0">
            <a:spAutoFit/>
          </a:bodyPr>
          <a:lstStyle/>
          <a:p>
            <a:r>
              <a:rPr lang="en-US" sz="1000" dirty="0">
                <a:solidFill>
                  <a:schemeClr val="bg1"/>
                </a:solidFill>
              </a:rPr>
              <a:t>Source: 2018 Insider Threat Report, CA Technologies​</a:t>
            </a:r>
          </a:p>
        </p:txBody>
      </p:sp>
      <p:sp>
        <p:nvSpPr>
          <p:cNvPr id="11" name="TextBox 10">
            <a:extLst>
              <a:ext uri="{FF2B5EF4-FFF2-40B4-BE49-F238E27FC236}">
                <a16:creationId xmlns:a16="http://schemas.microsoft.com/office/drawing/2014/main" id="{23AB718D-7BC9-6F49-A61D-B063D7F5423C}"/>
              </a:ext>
            </a:extLst>
          </p:cNvPr>
          <p:cNvSpPr txBox="1"/>
          <p:nvPr/>
        </p:nvSpPr>
        <p:spPr>
          <a:xfrm>
            <a:off x="6970703" y="6146374"/>
            <a:ext cx="4292906" cy="307777"/>
          </a:xfrm>
          <a:prstGeom prst="rect">
            <a:avLst/>
          </a:prstGeom>
          <a:noFill/>
        </p:spPr>
        <p:txBody>
          <a:bodyPr wrap="none" rtlCol="0">
            <a:spAutoFit/>
          </a:bodyPr>
          <a:lstStyle/>
          <a:p>
            <a:pPr hangingPunct="1"/>
            <a:r>
              <a:rPr lang="en-US" sz="1400" kern="1200" dirty="0">
                <a:latin typeface="Lato"/>
                <a:ea typeface="+mn-ea"/>
                <a:cs typeface="+mn-cs"/>
              </a:rPr>
              <a:t>Source: </a:t>
            </a:r>
            <a:r>
              <a:rPr lang="en-US" sz="1400" kern="1200" dirty="0">
                <a:latin typeface="Lato"/>
                <a:ea typeface="+mn-ea"/>
                <a:cs typeface="+mn-cs"/>
                <a:hlinkClick r:id="rId3">
                  <a:extLst>
                    <a:ext uri="{A12FA001-AC4F-418D-AE19-62706E023703}">
                      <ahyp:hlinkClr xmlns:ahyp="http://schemas.microsoft.com/office/drawing/2018/hyperlinkcolor" val="tx"/>
                    </a:ext>
                  </a:extLst>
                </a:hlinkClick>
              </a:rPr>
              <a:t>Verizon 2017 Data Breach Investigations Report</a:t>
            </a:r>
            <a:r>
              <a:rPr lang="en-US" sz="1400" kern="1200" dirty="0">
                <a:latin typeface="Lato"/>
                <a:ea typeface="+mn-ea"/>
                <a:cs typeface="+mn-cs"/>
              </a:rPr>
              <a:t>​</a:t>
            </a:r>
          </a:p>
        </p:txBody>
      </p:sp>
      <p:pic>
        <p:nvPicPr>
          <p:cNvPr id="12" name="Picture 11">
            <a:extLst>
              <a:ext uri="{FF2B5EF4-FFF2-40B4-BE49-F238E27FC236}">
                <a16:creationId xmlns:a16="http://schemas.microsoft.com/office/drawing/2014/main" id="{7BB7D304-01C1-F448-BF9B-D300B46F303A}"/>
              </a:ext>
            </a:extLst>
          </p:cNvPr>
          <p:cNvPicPr>
            <a:picLocks noChangeAspect="1"/>
          </p:cNvPicPr>
          <p:nvPr/>
        </p:nvPicPr>
        <p:blipFill>
          <a:blip r:embed="rId4"/>
          <a:stretch>
            <a:fillRect/>
          </a:stretch>
        </p:blipFill>
        <p:spPr>
          <a:xfrm>
            <a:off x="6960358" y="1066789"/>
            <a:ext cx="4384843" cy="5079585"/>
          </a:xfrm>
          <a:prstGeom prst="rect">
            <a:avLst/>
          </a:prstGeom>
        </p:spPr>
      </p:pic>
    </p:spTree>
    <p:extLst>
      <p:ext uri="{BB962C8B-B14F-4D97-AF65-F5344CB8AC3E}">
        <p14:creationId xmlns:p14="http://schemas.microsoft.com/office/powerpoint/2010/main" val="3820267453"/>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60DE5-E0D9-FD40-A01F-5853DD86CFAA}"/>
              </a:ext>
            </a:extLst>
          </p:cNvPr>
          <p:cNvSpPr>
            <a:spLocks noGrp="1"/>
          </p:cNvSpPr>
          <p:nvPr>
            <p:ph type="title"/>
          </p:nvPr>
        </p:nvSpPr>
        <p:spPr/>
        <p:txBody>
          <a:bodyPr>
            <a:normAutofit/>
          </a:bodyPr>
          <a:lstStyle/>
          <a:p>
            <a:r>
              <a:rPr lang="en-US" dirty="0"/>
              <a:t>A Lack of Response is Inviting Bold Tactics</a:t>
            </a:r>
          </a:p>
        </p:txBody>
      </p:sp>
      <p:sp>
        <p:nvSpPr>
          <p:cNvPr id="5" name="TextBox 4">
            <a:extLst>
              <a:ext uri="{FF2B5EF4-FFF2-40B4-BE49-F238E27FC236}">
                <a16:creationId xmlns:a16="http://schemas.microsoft.com/office/drawing/2014/main" id="{AABB855B-2042-8A4C-BEEE-B3F0CE2787A5}"/>
              </a:ext>
            </a:extLst>
          </p:cNvPr>
          <p:cNvSpPr txBox="1"/>
          <p:nvPr/>
        </p:nvSpPr>
        <p:spPr>
          <a:xfrm>
            <a:off x="796154" y="2806958"/>
            <a:ext cx="4535852" cy="2071977"/>
          </a:xfrm>
          <a:prstGeom prst="rect">
            <a:avLst/>
          </a:prstGeom>
          <a:noFill/>
        </p:spPr>
        <p:txBody>
          <a:bodyPr wrap="square" rtlCol="0">
            <a:spAutoFit/>
          </a:bodyPr>
          <a:lstStyle/>
          <a:p>
            <a:pPr hangingPunct="1"/>
            <a:r>
              <a:rPr lang="en-US" sz="2200" b="1" kern="1200" dirty="0">
                <a:latin typeface="Arial" panose="020B0604020202020204" pitchFamily="34" charset="0"/>
                <a:ea typeface="+mn-ea"/>
                <a:cs typeface="Arial" panose="020B0604020202020204" pitchFamily="34" charset="0"/>
              </a:rPr>
              <a:t>Credential compromise rose </a:t>
            </a:r>
          </a:p>
          <a:p>
            <a:pPr hangingPunct="1"/>
            <a:r>
              <a:rPr lang="en-US" sz="3200" b="1" kern="1200" dirty="0">
                <a:solidFill>
                  <a:srgbClr val="018FB7"/>
                </a:solidFill>
                <a:latin typeface="Arial" panose="020B0604020202020204" pitchFamily="34" charset="0"/>
                <a:ea typeface="+mn-ea"/>
                <a:cs typeface="Arial" panose="020B0604020202020204" pitchFamily="34" charset="0"/>
              </a:rPr>
              <a:t>70% from 2017-2018</a:t>
            </a:r>
            <a:r>
              <a:rPr lang="en-US" sz="3200" kern="1200" dirty="0">
                <a:solidFill>
                  <a:srgbClr val="018FB7"/>
                </a:solidFill>
                <a:latin typeface="Arial" panose="020B0604020202020204" pitchFamily="34" charset="0"/>
                <a:ea typeface="+mn-ea"/>
                <a:cs typeface="Arial" panose="020B0604020202020204" pitchFamily="34" charset="0"/>
              </a:rPr>
              <a:t>, </a:t>
            </a:r>
          </a:p>
          <a:p>
            <a:pPr hangingPunct="1"/>
            <a:r>
              <a:rPr lang="en-US" sz="2200" b="1" kern="1200" dirty="0">
                <a:latin typeface="Arial" panose="020B0604020202020204" pitchFamily="34" charset="0"/>
                <a:ea typeface="+mn-ea"/>
                <a:cs typeface="Arial" panose="020B0604020202020204" pitchFamily="34" charset="0"/>
              </a:rPr>
              <a:t>and has</a:t>
            </a:r>
            <a:r>
              <a:rPr lang="en-US" sz="2200" kern="1200" dirty="0">
                <a:latin typeface="Arial" panose="020B0604020202020204" pitchFamily="34" charset="0"/>
                <a:ea typeface="+mn-ea"/>
                <a:cs typeface="Arial" panose="020B0604020202020204" pitchFamily="34" charset="0"/>
              </a:rPr>
              <a:t> </a:t>
            </a:r>
            <a:r>
              <a:rPr lang="en-US" sz="2200" b="1" kern="1200" dirty="0">
                <a:latin typeface="Arial" panose="020B0604020202020204" pitchFamily="34" charset="0"/>
                <a:ea typeface="+mn-ea"/>
                <a:cs typeface="Arial" panose="020B0604020202020204" pitchFamily="34" charset="0"/>
              </a:rPr>
              <a:t>increased </a:t>
            </a:r>
          </a:p>
          <a:p>
            <a:pPr hangingPunct="1"/>
            <a:r>
              <a:rPr lang="en-US" sz="2800" b="1" kern="1200" dirty="0">
                <a:solidFill>
                  <a:srgbClr val="31B4EA"/>
                </a:solidFill>
                <a:latin typeface="Arial" panose="020B0604020202020204" pitchFamily="34" charset="0"/>
                <a:ea typeface="+mn-ea"/>
                <a:cs typeface="Arial" panose="020B0604020202020204" pitchFamily="34" charset="0"/>
              </a:rPr>
              <a:t>280% since 2016</a:t>
            </a:r>
            <a:endParaRPr lang="en-US" sz="2800" u="sng" kern="1200" dirty="0">
              <a:solidFill>
                <a:srgbClr val="31B4EA"/>
              </a:solidFill>
              <a:latin typeface="Arial" panose="020B0604020202020204" pitchFamily="34" charset="0"/>
              <a:ea typeface="+mn-ea"/>
              <a:cs typeface="Arial" panose="020B0604020202020204" pitchFamily="34" charset="0"/>
            </a:endParaRPr>
          </a:p>
          <a:p>
            <a:pPr hangingPunct="1">
              <a:lnSpc>
                <a:spcPct val="200000"/>
              </a:lnSpc>
            </a:pPr>
            <a:r>
              <a:rPr lang="en-US" sz="1200" kern="1200" dirty="0">
                <a:latin typeface="Arial" panose="020B0604020202020204" pitchFamily="34" charset="0"/>
                <a:ea typeface="+mn-ea"/>
                <a:cs typeface="Arial" panose="020B0604020202020204" pitchFamily="34" charset="0"/>
              </a:rPr>
              <a:t>     - 2019 State of the Phish Report</a:t>
            </a:r>
          </a:p>
        </p:txBody>
      </p:sp>
      <p:graphicFrame>
        <p:nvGraphicFramePr>
          <p:cNvPr id="11" name="Chart 10">
            <a:extLst>
              <a:ext uri="{FF2B5EF4-FFF2-40B4-BE49-F238E27FC236}">
                <a16:creationId xmlns:a16="http://schemas.microsoft.com/office/drawing/2014/main" id="{33DC12CA-2ED8-294D-8D5E-565D98082FE7}"/>
              </a:ext>
            </a:extLst>
          </p:cNvPr>
          <p:cNvGraphicFramePr/>
          <p:nvPr>
            <p:extLst>
              <p:ext uri="{D42A27DB-BD31-4B8C-83A1-F6EECF244321}">
                <p14:modId xmlns:p14="http://schemas.microsoft.com/office/powerpoint/2010/main" val="156173076"/>
              </p:ext>
            </p:extLst>
          </p:nvPr>
        </p:nvGraphicFramePr>
        <p:xfrm>
          <a:off x="5367384" y="2129789"/>
          <a:ext cx="6258057" cy="3518460"/>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B08FE706-17F8-8342-92D2-8A214EDD03CD}"/>
              </a:ext>
            </a:extLst>
          </p:cNvPr>
          <p:cNvSpPr txBox="1"/>
          <p:nvPr/>
        </p:nvSpPr>
        <p:spPr>
          <a:xfrm>
            <a:off x="6960870" y="2437627"/>
            <a:ext cx="2183130" cy="584775"/>
          </a:xfrm>
          <a:prstGeom prst="rect">
            <a:avLst/>
          </a:prstGeom>
          <a:noFill/>
        </p:spPr>
        <p:txBody>
          <a:bodyPr wrap="square" rtlCol="0">
            <a:spAutoFit/>
          </a:bodyPr>
          <a:lstStyle/>
          <a:p>
            <a:pPr algn="ctr" fontAlgn="base" hangingPunct="1"/>
            <a:r>
              <a:rPr lang="en-US" sz="1600" kern="1200" dirty="0">
                <a:latin typeface="Arial" panose="020B0604020202020204" pitchFamily="34" charset="0"/>
                <a:ea typeface="+mn-ea"/>
                <a:cs typeface="Arial" panose="020B0604020202020204" pitchFamily="34" charset="0"/>
              </a:rPr>
              <a:t>Average of </a:t>
            </a:r>
            <a:r>
              <a:rPr lang="en-US" sz="1600" b="1" kern="1200" dirty="0">
                <a:latin typeface="Arial" panose="020B0604020202020204" pitchFamily="34" charset="0"/>
                <a:ea typeface="+mn-ea"/>
                <a:cs typeface="Arial" panose="020B0604020202020204" pitchFamily="34" charset="0"/>
              </a:rPr>
              <a:t>months</a:t>
            </a:r>
            <a:r>
              <a:rPr lang="en-US" sz="1600" kern="1200" dirty="0">
                <a:latin typeface="Arial" panose="020B0604020202020204" pitchFamily="34" charset="0"/>
                <a:ea typeface="+mn-ea"/>
                <a:cs typeface="Arial" panose="020B0604020202020204" pitchFamily="34" charset="0"/>
              </a:rPr>
              <a:t> to </a:t>
            </a:r>
            <a:r>
              <a:rPr lang="en-US" sz="1600" b="1" i="1" kern="1200" dirty="0">
                <a:latin typeface="Arial" panose="020B0604020202020204" pitchFamily="34" charset="0"/>
                <a:ea typeface="+mn-ea"/>
                <a:cs typeface="Arial" panose="020B0604020202020204" pitchFamily="34" charset="0"/>
              </a:rPr>
              <a:t>YEARS</a:t>
            </a:r>
            <a:r>
              <a:rPr lang="en-US" sz="1600" kern="1200" dirty="0">
                <a:latin typeface="Arial" panose="020B0604020202020204" pitchFamily="34" charset="0"/>
                <a:ea typeface="+mn-ea"/>
                <a:cs typeface="Arial" panose="020B0604020202020204" pitchFamily="34" charset="0"/>
              </a:rPr>
              <a:t> to discover​</a:t>
            </a:r>
          </a:p>
        </p:txBody>
      </p:sp>
      <p:sp>
        <p:nvSpPr>
          <p:cNvPr id="13" name="TextBox 12">
            <a:extLst>
              <a:ext uri="{FF2B5EF4-FFF2-40B4-BE49-F238E27FC236}">
                <a16:creationId xmlns:a16="http://schemas.microsoft.com/office/drawing/2014/main" id="{CEDA0D5C-8C84-A447-BD37-1314258CF12C}"/>
              </a:ext>
            </a:extLst>
          </p:cNvPr>
          <p:cNvSpPr txBox="1"/>
          <p:nvPr/>
        </p:nvSpPr>
        <p:spPr>
          <a:xfrm>
            <a:off x="6469669" y="5648249"/>
            <a:ext cx="3934090" cy="400110"/>
          </a:xfrm>
          <a:prstGeom prst="rect">
            <a:avLst/>
          </a:prstGeom>
          <a:noFill/>
        </p:spPr>
        <p:txBody>
          <a:bodyPr wrap="none" rtlCol="0">
            <a:spAutoFit/>
          </a:bodyPr>
          <a:lstStyle/>
          <a:p>
            <a:pPr hangingPunct="1"/>
            <a:r>
              <a:rPr lang="en-US" sz="1000" kern="1200" dirty="0">
                <a:latin typeface="Arial" panose="020B0604020202020204" pitchFamily="34" charset="0"/>
                <a:ea typeface="+mn-ea"/>
                <a:cs typeface="Arial" panose="020B0604020202020204" pitchFamily="34" charset="0"/>
              </a:rPr>
              <a:t>Includes breaches from outsiders and insiders. Discovery, (n=390)</a:t>
            </a:r>
          </a:p>
          <a:p>
            <a:pPr hangingPunct="1"/>
            <a:r>
              <a:rPr lang="en-US" sz="1000" kern="1200" dirty="0">
                <a:latin typeface="Arial" panose="020B0604020202020204" pitchFamily="34" charset="0"/>
                <a:ea typeface="+mn-ea"/>
                <a:cs typeface="Arial" panose="020B0604020202020204" pitchFamily="34" charset="0"/>
              </a:rPr>
              <a:t>Source: Verizon 2019 Data Breach Investigations Report​</a:t>
            </a:r>
          </a:p>
        </p:txBody>
      </p:sp>
      <p:sp>
        <p:nvSpPr>
          <p:cNvPr id="14" name="TextBox 13">
            <a:extLst>
              <a:ext uri="{FF2B5EF4-FFF2-40B4-BE49-F238E27FC236}">
                <a16:creationId xmlns:a16="http://schemas.microsoft.com/office/drawing/2014/main" id="{436E2EF9-ABED-1B46-B405-FABC9C6F91BC}"/>
              </a:ext>
            </a:extLst>
          </p:cNvPr>
          <p:cNvSpPr txBox="1"/>
          <p:nvPr/>
        </p:nvSpPr>
        <p:spPr>
          <a:xfrm>
            <a:off x="10606976" y="2437626"/>
            <a:ext cx="583814" cy="369332"/>
          </a:xfrm>
          <a:prstGeom prst="rect">
            <a:avLst/>
          </a:prstGeom>
          <a:noFill/>
        </p:spPr>
        <p:txBody>
          <a:bodyPr wrap="none" rtlCol="0">
            <a:spAutoFit/>
          </a:bodyPr>
          <a:lstStyle/>
          <a:p>
            <a:pPr hangingPunct="1"/>
            <a:r>
              <a:rPr lang="en-US" kern="1200" dirty="0">
                <a:solidFill>
                  <a:srgbClr val="FF0000"/>
                </a:solidFill>
                <a:latin typeface="Lato"/>
                <a:ea typeface="+mn-ea"/>
                <a:cs typeface="+mn-cs"/>
              </a:rPr>
              <a:t>58%</a:t>
            </a:r>
          </a:p>
        </p:txBody>
      </p:sp>
      <p:sp>
        <p:nvSpPr>
          <p:cNvPr id="15" name="Rectangle 14">
            <a:extLst>
              <a:ext uri="{FF2B5EF4-FFF2-40B4-BE49-F238E27FC236}">
                <a16:creationId xmlns:a16="http://schemas.microsoft.com/office/drawing/2014/main" id="{E2388AD2-1F61-9147-BD31-6C673A0F71B9}"/>
              </a:ext>
            </a:extLst>
          </p:cNvPr>
          <p:cNvSpPr/>
          <p:nvPr/>
        </p:nvSpPr>
        <p:spPr>
          <a:xfrm>
            <a:off x="9360159" y="2227415"/>
            <a:ext cx="1885827" cy="3405336"/>
          </a:xfrm>
          <a:prstGeom prst="rect">
            <a:avLst/>
          </a:prstGeom>
          <a:no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Lato"/>
              <a:ea typeface="+mn-ea"/>
              <a:cs typeface="+mn-cs"/>
            </a:endParaRPr>
          </a:p>
        </p:txBody>
      </p:sp>
    </p:spTree>
    <p:extLst>
      <p:ext uri="{BB962C8B-B14F-4D97-AF65-F5344CB8AC3E}">
        <p14:creationId xmlns:p14="http://schemas.microsoft.com/office/powerpoint/2010/main" val="246353798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8BFFF-32AC-8849-8DB8-7DB7523710CC}"/>
              </a:ext>
            </a:extLst>
          </p:cNvPr>
          <p:cNvSpPr>
            <a:spLocks noGrp="1"/>
          </p:cNvSpPr>
          <p:nvPr>
            <p:ph type="title"/>
          </p:nvPr>
        </p:nvSpPr>
        <p:spPr>
          <a:xfrm>
            <a:off x="609440" y="885035"/>
            <a:ext cx="10969944" cy="761204"/>
          </a:xfrm>
        </p:spPr>
        <p:txBody>
          <a:bodyPr>
            <a:normAutofit fontScale="90000"/>
          </a:bodyPr>
          <a:lstStyle/>
          <a:p>
            <a:r>
              <a:rPr lang="en-US" dirty="0"/>
              <a:t>Data Privacy Mandates Are Requiring </a:t>
            </a:r>
            <a:br>
              <a:rPr lang="en-US" dirty="0"/>
            </a:br>
            <a:r>
              <a:rPr lang="en-US" dirty="0"/>
              <a:t>Direct Visibility into PII Usage and Activity</a:t>
            </a:r>
          </a:p>
        </p:txBody>
      </p:sp>
      <p:sp>
        <p:nvSpPr>
          <p:cNvPr id="7" name="TextBox 6">
            <a:extLst>
              <a:ext uri="{FF2B5EF4-FFF2-40B4-BE49-F238E27FC236}">
                <a16:creationId xmlns:a16="http://schemas.microsoft.com/office/drawing/2014/main" id="{4BD27671-48D5-C044-8A69-21D4CEF7C99E}"/>
              </a:ext>
            </a:extLst>
          </p:cNvPr>
          <p:cNvSpPr txBox="1"/>
          <p:nvPr/>
        </p:nvSpPr>
        <p:spPr>
          <a:xfrm>
            <a:off x="6509982" y="2233053"/>
            <a:ext cx="4822795" cy="2585323"/>
          </a:xfrm>
          <a:prstGeom prst="rect">
            <a:avLst/>
          </a:prstGeom>
          <a:noFill/>
        </p:spPr>
        <p:txBody>
          <a:bodyPr wrap="none" rtlCol="0">
            <a:spAutoFit/>
          </a:bodyPr>
          <a:lstStyle/>
          <a:p>
            <a:pPr hangingPunct="1"/>
            <a:r>
              <a:rPr lang="en-US" b="1" kern="1200" dirty="0">
                <a:latin typeface="Arial" panose="020B0604020202020204" pitchFamily="34" charset="0"/>
                <a:ea typeface="+mn-ea"/>
                <a:cs typeface="Arial" panose="020B0604020202020204" pitchFamily="34" charset="0"/>
              </a:rPr>
              <a:t>General Data Protection Regulation</a:t>
            </a:r>
          </a:p>
          <a:p>
            <a:pPr hangingPunct="1"/>
            <a:r>
              <a:rPr lang="en-US" kern="1200" dirty="0">
                <a:latin typeface="Arial" panose="020B0604020202020204" pitchFamily="34" charset="0"/>
                <a:ea typeface="+mn-ea"/>
                <a:cs typeface="Arial" panose="020B0604020202020204" pitchFamily="34" charset="0"/>
              </a:rPr>
              <a:t>Implemented May, 2018</a:t>
            </a:r>
          </a:p>
          <a:p>
            <a:pPr hangingPunct="1"/>
            <a:endParaRPr lang="en-US" kern="1200" dirty="0">
              <a:latin typeface="Arial" panose="020B0604020202020204" pitchFamily="34" charset="0"/>
              <a:ea typeface="+mn-ea"/>
              <a:cs typeface="Arial" panose="020B0604020202020204" pitchFamily="34" charset="0"/>
            </a:endParaRPr>
          </a:p>
          <a:p>
            <a:pPr hangingPunct="1"/>
            <a:r>
              <a:rPr lang="en-US" b="1" kern="1200" dirty="0">
                <a:latin typeface="Arial" panose="020B0604020202020204" pitchFamily="34" charset="0"/>
                <a:ea typeface="+mn-ea"/>
                <a:cs typeface="Arial" panose="020B0604020202020204" pitchFamily="34" charset="0"/>
              </a:rPr>
              <a:t>California Consumer Privacy Act</a:t>
            </a:r>
          </a:p>
          <a:p>
            <a:pPr hangingPunct="1"/>
            <a:r>
              <a:rPr lang="en-US" kern="1200" dirty="0">
                <a:latin typeface="Arial" panose="020B0604020202020204" pitchFamily="34" charset="0"/>
                <a:ea typeface="+mn-ea"/>
                <a:cs typeface="Arial" panose="020B0604020202020204" pitchFamily="34" charset="0"/>
              </a:rPr>
              <a:t>Announced in 2018; in effect January 1, 2020</a:t>
            </a:r>
          </a:p>
          <a:p>
            <a:pPr hangingPunct="1"/>
            <a:endParaRPr lang="en-US" kern="1200" dirty="0">
              <a:latin typeface="Arial" panose="020B0604020202020204" pitchFamily="34" charset="0"/>
              <a:ea typeface="+mn-ea"/>
              <a:cs typeface="Arial" panose="020B0604020202020204" pitchFamily="34" charset="0"/>
            </a:endParaRPr>
          </a:p>
          <a:p>
            <a:pPr hangingPunct="1"/>
            <a:r>
              <a:rPr lang="en-US" b="1" kern="1200" dirty="0">
                <a:latin typeface="Arial" panose="020B0604020202020204" pitchFamily="34" charset="0"/>
                <a:ea typeface="+mn-ea"/>
                <a:cs typeface="Arial" panose="020B0604020202020204" pitchFamily="34" charset="0"/>
              </a:rPr>
              <a:t>PIPEDA, Digital Privacy Act (Canada)</a:t>
            </a:r>
          </a:p>
          <a:p>
            <a:pPr hangingPunct="1"/>
            <a:r>
              <a:rPr lang="en-US" kern="1200" dirty="0">
                <a:latin typeface="Arial" panose="020B0604020202020204" pitchFamily="34" charset="0"/>
                <a:ea typeface="+mn-ea"/>
                <a:cs typeface="Arial" panose="020B0604020202020204" pitchFamily="34" charset="0"/>
              </a:rPr>
              <a:t>Others in progress...?</a:t>
            </a:r>
          </a:p>
          <a:p>
            <a:pPr hangingPunct="1"/>
            <a:r>
              <a:rPr lang="en-US" kern="1200" dirty="0">
                <a:latin typeface="Arial" panose="020B0604020202020204" pitchFamily="34" charset="0"/>
                <a:ea typeface="+mn-ea"/>
                <a:cs typeface="Arial" panose="020B0604020202020204" pitchFamily="34" charset="0"/>
              </a:rPr>
              <a:t>State-level privacy laws...</a:t>
            </a:r>
          </a:p>
        </p:txBody>
      </p:sp>
      <p:pic>
        <p:nvPicPr>
          <p:cNvPr id="8" name="Content Placeholder 5">
            <a:extLst>
              <a:ext uri="{FF2B5EF4-FFF2-40B4-BE49-F238E27FC236}">
                <a16:creationId xmlns:a16="http://schemas.microsoft.com/office/drawing/2014/main" id="{7855D885-4054-024E-9129-F3C431CB66C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77179" y="2233053"/>
            <a:ext cx="4752898" cy="2376449"/>
          </a:xfrm>
          <a:prstGeom prst="rect">
            <a:avLst/>
          </a:prstGeom>
          <a:ln w="12700">
            <a:miter lim="400000"/>
          </a:ln>
          <a:extLst>
            <a:ext uri="{C572A759-6A51-4108-AA02-DFA0A04FC94B}">
              <ma14:wrappingTextBoxFlag xmlns:ma14="http://schemas.microsoft.com/office/mac/drawingml/2011/main" xmlns="" val="1"/>
            </a:ext>
          </a:extLst>
        </p:spPr>
      </p:pic>
      <p:sp>
        <p:nvSpPr>
          <p:cNvPr id="9" name="TextBox 8">
            <a:extLst>
              <a:ext uri="{FF2B5EF4-FFF2-40B4-BE49-F238E27FC236}">
                <a16:creationId xmlns:a16="http://schemas.microsoft.com/office/drawing/2014/main" id="{0F8C7912-8C12-0049-8786-56ACA21D3875}"/>
              </a:ext>
            </a:extLst>
          </p:cNvPr>
          <p:cNvSpPr txBox="1"/>
          <p:nvPr/>
        </p:nvSpPr>
        <p:spPr>
          <a:xfrm>
            <a:off x="615396" y="4818376"/>
            <a:ext cx="5307863" cy="954107"/>
          </a:xfrm>
          <a:prstGeom prst="rect">
            <a:avLst/>
          </a:prstGeom>
          <a:noFill/>
        </p:spPr>
        <p:txBody>
          <a:bodyPr wrap="none" rtlCol="0">
            <a:spAutoFit/>
          </a:bodyPr>
          <a:lstStyle/>
          <a:p>
            <a:pPr hangingPunct="1"/>
            <a:r>
              <a:rPr lang="en-US" sz="1400" kern="1200" dirty="0">
                <a:latin typeface="Arial" panose="020B0604020202020204" pitchFamily="34" charset="0"/>
                <a:ea typeface="+mn-ea"/>
                <a:cs typeface="Arial" panose="020B0604020202020204" pitchFamily="34" charset="0"/>
              </a:rPr>
              <a:t>■ Non-compliance can cost 4% of annual revenue or €20 million </a:t>
            </a:r>
          </a:p>
          <a:p>
            <a:pPr hangingPunct="1"/>
            <a:r>
              <a:rPr lang="en-US" sz="1400" kern="1200" dirty="0">
                <a:latin typeface="Arial" panose="020B0604020202020204" pitchFamily="34" charset="0"/>
                <a:ea typeface="+mn-ea"/>
                <a:cs typeface="Arial" panose="020B0604020202020204" pitchFamily="34" charset="0"/>
              </a:rPr>
              <a:t>■ Breaches need to be reported within 72 hours of discovery</a:t>
            </a:r>
            <a:br>
              <a:rPr lang="en-US" sz="1400" kern="1200" dirty="0">
                <a:latin typeface="Arial" panose="020B0604020202020204" pitchFamily="34" charset="0"/>
                <a:ea typeface="+mn-ea"/>
                <a:cs typeface="Arial" panose="020B0604020202020204" pitchFamily="34" charset="0"/>
              </a:rPr>
            </a:br>
            <a:r>
              <a:rPr lang="en-US" sz="1400" kern="1200" dirty="0">
                <a:latin typeface="Arial" panose="020B0604020202020204" pitchFamily="34" charset="0"/>
                <a:ea typeface="+mn-ea"/>
                <a:cs typeface="Arial" panose="020B0604020202020204" pitchFamily="34" charset="0"/>
              </a:rPr>
              <a:t>■ Individuals can demand an audit at any point in time </a:t>
            </a:r>
          </a:p>
          <a:p>
            <a:pPr hangingPunct="1"/>
            <a:endParaRPr lang="en-US" sz="1400" kern="1200" dirty="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17000725"/>
      </p:ext>
    </p:extLst>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Override1.xml><?xml version="1.0" encoding="utf-8"?>
<a:themeOverride xmlns:a="http://schemas.openxmlformats.org/drawingml/2006/main">
  <a:clrScheme name="SpriteIT - Blue">
    <a:dk1>
      <a:srgbClr val="FFFFFF"/>
    </a:dk1>
    <a:lt1>
      <a:srgbClr val="000000"/>
    </a:lt1>
    <a:dk2>
      <a:srgbClr val="FFFFFF"/>
    </a:dk2>
    <a:lt2>
      <a:srgbClr val="B8B6B6"/>
    </a:lt2>
    <a:accent1>
      <a:srgbClr val="0E77AE"/>
    </a:accent1>
    <a:accent2>
      <a:srgbClr val="676464"/>
    </a:accent2>
    <a:accent3>
      <a:srgbClr val="8A8686"/>
    </a:accent3>
    <a:accent4>
      <a:srgbClr val="D0CECE"/>
    </a:accent4>
    <a:accent5>
      <a:srgbClr val="000000"/>
    </a:accent5>
    <a:accent6>
      <a:srgbClr val="E7E6E6"/>
    </a:accent6>
    <a:hlink>
      <a:srgbClr val="000000"/>
    </a:hlink>
    <a:folHlink>
      <a:srgbClr val="000000"/>
    </a:folHlink>
  </a:clrScheme>
  <a:fontScheme name="Amazing Business">
    <a:majorFont>
      <a:latin typeface="Lato"/>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491DE895BCB2C498AA81AF0FBF6D5C6" ma:contentTypeVersion="6" ma:contentTypeDescription="Create a new document." ma:contentTypeScope="" ma:versionID="f73a34773aec85ac76f506c795d533ae">
  <xsd:schema xmlns:xsd="http://www.w3.org/2001/XMLSchema" xmlns:xs="http://www.w3.org/2001/XMLSchema" xmlns:p="http://schemas.microsoft.com/office/2006/metadata/properties" xmlns:ns2="a4572898-f1b3-4a83-91c2-6d2f1e0d20d8" xmlns:ns3="908580cc-ed9b-40d8-a66e-ec5c84e4f70c" targetNamespace="http://schemas.microsoft.com/office/2006/metadata/properties" ma:root="true" ma:fieldsID="ec4f4329b22e18b539e62d0124636e34" ns2:_="" ns3:_="">
    <xsd:import namespace="a4572898-f1b3-4a83-91c2-6d2f1e0d20d8"/>
    <xsd:import namespace="908580cc-ed9b-40d8-a66e-ec5c84e4f70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572898-f1b3-4a83-91c2-6d2f1e0d20d8"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08580cc-ed9b-40d8-a66e-ec5c84e4f70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AE09A77-3D40-44C9-8B8A-3896C0BD616E}">
  <ds:schemaRefs>
    <ds:schemaRef ds:uri="908580cc-ed9b-40d8-a66e-ec5c84e4f70c"/>
    <ds:schemaRef ds:uri="a4572898-f1b3-4a83-91c2-6d2f1e0d20d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0FA7034-ECCA-463E-A099-9BE167036085}">
  <ds:schemaRefs>
    <ds:schemaRef ds:uri="908580cc-ed9b-40d8-a66e-ec5c84e4f70c"/>
    <ds:schemaRef ds:uri="a4572898-f1b3-4a83-91c2-6d2f1e0d20d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AC4A11D5-6CD6-4BAE-88A4-91BB9342302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7234</TotalTime>
  <Words>1041</Words>
  <Application>Microsoft Macintosh PowerPoint</Application>
  <PresentationFormat>Custom</PresentationFormat>
  <Paragraphs>202</Paragraphs>
  <Slides>18</Slides>
  <Notes>10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18</vt:i4>
      </vt:variant>
    </vt:vector>
  </HeadingPairs>
  <TitlesOfParts>
    <vt:vector size="30" baseType="lpstr">
      <vt:lpstr>Arial</vt:lpstr>
      <vt:lpstr>Calibri</vt:lpstr>
      <vt:lpstr>Calibri Light</vt:lpstr>
      <vt:lpstr>Century Gothic</vt:lpstr>
      <vt:lpstr>Helvetica</vt:lpstr>
      <vt:lpstr>Helvetica Neue</vt:lpstr>
      <vt:lpstr>Lato</vt:lpstr>
      <vt:lpstr>Roboto</vt:lpstr>
      <vt:lpstr>Tahoma</vt:lpstr>
      <vt:lpstr>Verdana</vt:lpstr>
      <vt:lpstr>Office Theme</vt:lpstr>
      <vt:lpstr>1_Office Theme</vt:lpstr>
      <vt:lpstr>PowerPoint Presentation</vt:lpstr>
      <vt:lpstr>Agenda</vt:lpstr>
      <vt:lpstr>We Make PeopleSoft Exceptional</vt:lpstr>
      <vt:lpstr>PowerPoint Presentation</vt:lpstr>
      <vt:lpstr>Why do we need security</vt:lpstr>
      <vt:lpstr>Business is Now Dynamic &amp; Mobile</vt:lpstr>
      <vt:lpstr>Insider Threats are on the rise</vt:lpstr>
      <vt:lpstr>A Lack of Response is Inviting Bold Tactics</vt:lpstr>
      <vt:lpstr>Data Privacy Mandates Are Requiring  Direct Visibility into PII Usage and Activity</vt:lpstr>
      <vt:lpstr>In the News : GDPR</vt:lpstr>
      <vt:lpstr>Breach Notification Requirements Are Demanding New Capabilities</vt:lpstr>
      <vt:lpstr>Increase Security</vt:lpstr>
      <vt:lpstr>PowerPoint Presentation</vt:lpstr>
      <vt:lpstr>PowerPoint Presentation</vt:lpstr>
      <vt:lpstr>Demo</vt:lpstr>
      <vt:lpstr>Summary</vt:lpstr>
      <vt:lpstr>Questions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Company overview</dc:title>
  <cp:lastModifiedBy>Greg Wendt</cp:lastModifiedBy>
  <cp:revision>35</cp:revision>
  <dcterms:modified xsi:type="dcterms:W3CDTF">2019-07-10T18:53:40Z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0x010100A491DE895BCB2C498AA81AF0FBF6D5C6</vt:lpwstr>
  </property>
</Properties>
</file>