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9" r:id="rId6"/>
    <p:sldId id="262" r:id="rId7"/>
    <p:sldId id="264" r:id="rId8"/>
    <p:sldId id="258" r:id="rId9"/>
    <p:sldId id="257" r:id="rId10"/>
    <p:sldId id="263" r:id="rId11"/>
    <p:sldId id="260"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83D6"/>
    <a:srgbClr val="37474F"/>
    <a:srgbClr val="F3F4F5"/>
    <a:srgbClr val="1DD189"/>
    <a:srgbClr val="85859C"/>
    <a:srgbClr val="E69153"/>
    <a:srgbClr val="4472C4"/>
    <a:srgbClr val="C3C7CA"/>
    <a:srgbClr val="EBF5F9"/>
    <a:srgbClr val="8791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58" y="11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1" d="100"/>
          <a:sy n="91" d="100"/>
        </p:scale>
        <p:origin x="37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COLLABORATE</c:v>
                </c:pt>
              </c:strCache>
            </c:strRef>
          </c:tx>
          <c:spPr>
            <a:solidFill>
              <a:srgbClr val="1DD189"/>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4.3</c:v>
                </c:pt>
                <c:pt idx="1">
                  <c:v>2.5</c:v>
                </c:pt>
                <c:pt idx="2">
                  <c:v>3.5</c:v>
                </c:pt>
                <c:pt idx="3">
                  <c:v>4.5</c:v>
                </c:pt>
                <c:pt idx="4">
                  <c:v>5</c:v>
                </c:pt>
              </c:numCache>
            </c:numRef>
          </c:val>
          <c:extLst>
            <c:ext xmlns:c16="http://schemas.microsoft.com/office/drawing/2014/chart" uri="{C3380CC4-5D6E-409C-BE32-E72D297353CC}">
              <c16:uniqueId val="{00000000-2B86-480A-9557-56FF878E297A}"/>
            </c:ext>
          </c:extLst>
        </c:ser>
        <c:ser>
          <c:idx val="1"/>
          <c:order val="1"/>
          <c:tx>
            <c:strRef>
              <c:f>Sheet1!$C$1</c:f>
              <c:strCache>
                <c:ptCount val="1"/>
                <c:pt idx="0">
                  <c:v>RECONNECT</c:v>
                </c:pt>
              </c:strCache>
            </c:strRef>
          </c:tx>
          <c:spPr>
            <a:solidFill>
              <a:srgbClr val="2F83D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pt idx="0">
                  <c:v>2.4</c:v>
                </c:pt>
                <c:pt idx="1">
                  <c:v>4.4000000000000004</c:v>
                </c:pt>
                <c:pt idx="2">
                  <c:v>1.8</c:v>
                </c:pt>
                <c:pt idx="3">
                  <c:v>2.8</c:v>
                </c:pt>
                <c:pt idx="4">
                  <c:v>2.9</c:v>
                </c:pt>
              </c:numCache>
            </c:numRef>
          </c:val>
          <c:extLst>
            <c:ext xmlns:c16="http://schemas.microsoft.com/office/drawing/2014/chart" uri="{C3380CC4-5D6E-409C-BE32-E72D297353CC}">
              <c16:uniqueId val="{00000001-2B86-480A-9557-56FF878E297A}"/>
            </c:ext>
          </c:extLst>
        </c:ser>
        <c:ser>
          <c:idx val="2"/>
          <c:order val="2"/>
          <c:tx>
            <c:strRef>
              <c:f>Sheet1!$D$1</c:f>
              <c:strCache>
                <c:ptCount val="1"/>
                <c:pt idx="0">
                  <c:v>INFOCUS</c:v>
                </c:pt>
              </c:strCache>
            </c:strRef>
          </c:tx>
          <c:spPr>
            <a:solidFill>
              <a:srgbClr val="85859C"/>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Sheet1!$D$2:$D$6</c:f>
              <c:numCache>
                <c:formatCode>General</c:formatCode>
                <c:ptCount val="5"/>
                <c:pt idx="0">
                  <c:v>2</c:v>
                </c:pt>
                <c:pt idx="1">
                  <c:v>2</c:v>
                </c:pt>
                <c:pt idx="2">
                  <c:v>3</c:v>
                </c:pt>
                <c:pt idx="3">
                  <c:v>5</c:v>
                </c:pt>
                <c:pt idx="4">
                  <c:v>6</c:v>
                </c:pt>
              </c:numCache>
            </c:numRef>
          </c:val>
          <c:extLst>
            <c:ext xmlns:c16="http://schemas.microsoft.com/office/drawing/2014/chart" uri="{C3380CC4-5D6E-409C-BE32-E72D297353CC}">
              <c16:uniqueId val="{00000002-2B86-480A-9557-56FF878E297A}"/>
            </c:ext>
          </c:extLst>
        </c:ser>
        <c:ser>
          <c:idx val="3"/>
          <c:order val="3"/>
          <c:tx>
            <c:strRef>
              <c:f>Sheet1!$E$1</c:f>
              <c:strCache>
                <c:ptCount val="1"/>
                <c:pt idx="0">
                  <c:v>CLOUD</c:v>
                </c:pt>
              </c:strCache>
            </c:strRef>
          </c:tx>
          <c:spPr>
            <a:solidFill>
              <a:srgbClr val="E6915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Sheet1!$E$2:$E$6</c:f>
              <c:numCache>
                <c:formatCode>General</c:formatCode>
                <c:ptCount val="5"/>
                <c:pt idx="0">
                  <c:v>3</c:v>
                </c:pt>
                <c:pt idx="1">
                  <c:v>3.4</c:v>
                </c:pt>
                <c:pt idx="2">
                  <c:v>4.5</c:v>
                </c:pt>
                <c:pt idx="3">
                  <c:v>3</c:v>
                </c:pt>
                <c:pt idx="4">
                  <c:v>4</c:v>
                </c:pt>
              </c:numCache>
            </c:numRef>
          </c:val>
          <c:extLst>
            <c:ext xmlns:c16="http://schemas.microsoft.com/office/drawing/2014/chart" uri="{C3380CC4-5D6E-409C-BE32-E72D297353CC}">
              <c16:uniqueId val="{00000004-2B86-480A-9557-56FF878E297A}"/>
            </c:ext>
          </c:extLst>
        </c:ser>
        <c:dLbls>
          <c:dLblPos val="outEnd"/>
          <c:showLegendKey val="0"/>
          <c:showVal val="1"/>
          <c:showCatName val="0"/>
          <c:showSerName val="0"/>
          <c:showPercent val="0"/>
          <c:showBubbleSize val="0"/>
        </c:dLbls>
        <c:gapWidth val="444"/>
        <c:overlap val="-90"/>
        <c:axId val="652163472"/>
        <c:axId val="316463240"/>
      </c:barChart>
      <c:catAx>
        <c:axId val="6521634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1" i="0" u="none" strike="noStrike" kern="1200" cap="all" spc="120" normalizeH="0" baseline="0">
                <a:solidFill>
                  <a:schemeClr val="tx1">
                    <a:lumMod val="65000"/>
                    <a:lumOff val="35000"/>
                  </a:schemeClr>
                </a:solidFill>
                <a:latin typeface="+mn-lt"/>
                <a:ea typeface="+mn-ea"/>
                <a:cs typeface="+mn-cs"/>
              </a:defRPr>
            </a:pPr>
            <a:endParaRPr lang="en-US"/>
          </a:p>
        </c:txPr>
        <c:crossAx val="316463240"/>
        <c:crosses val="autoZero"/>
        <c:auto val="1"/>
        <c:lblAlgn val="ctr"/>
        <c:lblOffset val="100"/>
        <c:noMultiLvlLbl val="0"/>
      </c:catAx>
      <c:valAx>
        <c:axId val="316463240"/>
        <c:scaling>
          <c:orientation val="minMax"/>
        </c:scaling>
        <c:delete val="1"/>
        <c:axPos val="l"/>
        <c:numFmt formatCode="General" sourceLinked="1"/>
        <c:majorTickMark val="none"/>
        <c:minorTickMark val="none"/>
        <c:tickLblPos val="nextTo"/>
        <c:crossAx val="6521634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COLLABORATE</c:v>
                </c:pt>
              </c:strCache>
            </c:strRef>
          </c:tx>
          <c:spPr>
            <a:solidFill>
              <a:srgbClr val="1DD189"/>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4.3</c:v>
                </c:pt>
                <c:pt idx="1">
                  <c:v>2.5</c:v>
                </c:pt>
                <c:pt idx="2">
                  <c:v>3.5</c:v>
                </c:pt>
                <c:pt idx="3">
                  <c:v>4.5</c:v>
                </c:pt>
                <c:pt idx="4">
                  <c:v>5</c:v>
                </c:pt>
              </c:numCache>
            </c:numRef>
          </c:val>
          <c:extLst>
            <c:ext xmlns:c16="http://schemas.microsoft.com/office/drawing/2014/chart" uri="{C3380CC4-5D6E-409C-BE32-E72D297353CC}">
              <c16:uniqueId val="{00000000-2B86-480A-9557-56FF878E297A}"/>
            </c:ext>
          </c:extLst>
        </c:ser>
        <c:ser>
          <c:idx val="1"/>
          <c:order val="1"/>
          <c:tx>
            <c:strRef>
              <c:f>Sheet1!$C$1</c:f>
              <c:strCache>
                <c:ptCount val="1"/>
                <c:pt idx="0">
                  <c:v>RECONNECT</c:v>
                </c:pt>
              </c:strCache>
            </c:strRef>
          </c:tx>
          <c:spPr>
            <a:solidFill>
              <a:srgbClr val="2F83D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pt idx="0">
                  <c:v>2.4</c:v>
                </c:pt>
                <c:pt idx="1">
                  <c:v>4.4000000000000004</c:v>
                </c:pt>
                <c:pt idx="2">
                  <c:v>1.8</c:v>
                </c:pt>
                <c:pt idx="3">
                  <c:v>2.8</c:v>
                </c:pt>
                <c:pt idx="4">
                  <c:v>2.9</c:v>
                </c:pt>
              </c:numCache>
            </c:numRef>
          </c:val>
          <c:extLst>
            <c:ext xmlns:c16="http://schemas.microsoft.com/office/drawing/2014/chart" uri="{C3380CC4-5D6E-409C-BE32-E72D297353CC}">
              <c16:uniqueId val="{00000001-2B86-480A-9557-56FF878E297A}"/>
            </c:ext>
          </c:extLst>
        </c:ser>
        <c:ser>
          <c:idx val="2"/>
          <c:order val="2"/>
          <c:tx>
            <c:strRef>
              <c:f>Sheet1!$D$1</c:f>
              <c:strCache>
                <c:ptCount val="1"/>
                <c:pt idx="0">
                  <c:v>INFOCUS</c:v>
                </c:pt>
              </c:strCache>
            </c:strRef>
          </c:tx>
          <c:spPr>
            <a:solidFill>
              <a:srgbClr val="85859C"/>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Sheet1!$D$2:$D$6</c:f>
              <c:numCache>
                <c:formatCode>General</c:formatCode>
                <c:ptCount val="5"/>
                <c:pt idx="0">
                  <c:v>2</c:v>
                </c:pt>
                <c:pt idx="1">
                  <c:v>2</c:v>
                </c:pt>
                <c:pt idx="2">
                  <c:v>3</c:v>
                </c:pt>
                <c:pt idx="3">
                  <c:v>5</c:v>
                </c:pt>
                <c:pt idx="4">
                  <c:v>6</c:v>
                </c:pt>
              </c:numCache>
            </c:numRef>
          </c:val>
          <c:extLst>
            <c:ext xmlns:c16="http://schemas.microsoft.com/office/drawing/2014/chart" uri="{C3380CC4-5D6E-409C-BE32-E72D297353CC}">
              <c16:uniqueId val="{00000002-2B86-480A-9557-56FF878E297A}"/>
            </c:ext>
          </c:extLst>
        </c:ser>
        <c:ser>
          <c:idx val="3"/>
          <c:order val="3"/>
          <c:tx>
            <c:strRef>
              <c:f>Sheet1!$E$1</c:f>
              <c:strCache>
                <c:ptCount val="1"/>
                <c:pt idx="0">
                  <c:v>CLOUD</c:v>
                </c:pt>
              </c:strCache>
            </c:strRef>
          </c:tx>
          <c:spPr>
            <a:solidFill>
              <a:srgbClr val="E6915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2013</c:v>
                </c:pt>
                <c:pt idx="1">
                  <c:v>2014</c:v>
                </c:pt>
                <c:pt idx="2">
                  <c:v>2015</c:v>
                </c:pt>
                <c:pt idx="3">
                  <c:v>2016</c:v>
                </c:pt>
                <c:pt idx="4">
                  <c:v>2017</c:v>
                </c:pt>
              </c:numCache>
            </c:numRef>
          </c:cat>
          <c:val>
            <c:numRef>
              <c:f>Sheet1!$E$2:$E$6</c:f>
              <c:numCache>
                <c:formatCode>General</c:formatCode>
                <c:ptCount val="5"/>
                <c:pt idx="0">
                  <c:v>3</c:v>
                </c:pt>
                <c:pt idx="1">
                  <c:v>3.4</c:v>
                </c:pt>
                <c:pt idx="2">
                  <c:v>4.5</c:v>
                </c:pt>
                <c:pt idx="3">
                  <c:v>3</c:v>
                </c:pt>
                <c:pt idx="4">
                  <c:v>4</c:v>
                </c:pt>
              </c:numCache>
            </c:numRef>
          </c:val>
          <c:extLst>
            <c:ext xmlns:c16="http://schemas.microsoft.com/office/drawing/2014/chart" uri="{C3380CC4-5D6E-409C-BE32-E72D297353CC}">
              <c16:uniqueId val="{00000004-2B86-480A-9557-56FF878E297A}"/>
            </c:ext>
          </c:extLst>
        </c:ser>
        <c:dLbls>
          <c:dLblPos val="outEnd"/>
          <c:showLegendKey val="0"/>
          <c:showVal val="1"/>
          <c:showCatName val="0"/>
          <c:showSerName val="0"/>
          <c:showPercent val="0"/>
          <c:showBubbleSize val="0"/>
        </c:dLbls>
        <c:gapWidth val="444"/>
        <c:overlap val="-90"/>
        <c:axId val="652163472"/>
        <c:axId val="316463240"/>
      </c:barChart>
      <c:catAx>
        <c:axId val="6521634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1" i="0" u="none" strike="noStrike" kern="1200" cap="all" spc="120" normalizeH="0" baseline="0">
                <a:solidFill>
                  <a:schemeClr val="tx1">
                    <a:lumMod val="65000"/>
                    <a:lumOff val="35000"/>
                  </a:schemeClr>
                </a:solidFill>
                <a:latin typeface="+mn-lt"/>
                <a:ea typeface="+mn-ea"/>
                <a:cs typeface="+mn-cs"/>
              </a:defRPr>
            </a:pPr>
            <a:endParaRPr lang="en-US"/>
          </a:p>
        </c:txPr>
        <c:crossAx val="316463240"/>
        <c:crosses val="autoZero"/>
        <c:auto val="1"/>
        <c:lblAlgn val="ctr"/>
        <c:lblOffset val="100"/>
        <c:noMultiLvlLbl val="0"/>
      </c:catAx>
      <c:valAx>
        <c:axId val="316463240"/>
        <c:scaling>
          <c:orientation val="minMax"/>
        </c:scaling>
        <c:delete val="1"/>
        <c:axPos val="l"/>
        <c:numFmt formatCode="General" sourceLinked="1"/>
        <c:majorTickMark val="none"/>
        <c:minorTickMark val="none"/>
        <c:tickLblPos val="nextTo"/>
        <c:crossAx val="6521634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487B81-F120-47B7-8880-31D6058FDA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93E461C-3AA9-48F2-8A0E-93EB340B31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9B121C-5C84-4CAC-927B-D73B0CBB529D}" type="datetimeFigureOut">
              <a:rPr lang="en-US" smtClean="0"/>
              <a:t>6/11/2019</a:t>
            </a:fld>
            <a:endParaRPr lang="en-US"/>
          </a:p>
        </p:txBody>
      </p:sp>
      <p:sp>
        <p:nvSpPr>
          <p:cNvPr id="4" name="Footer Placeholder 3">
            <a:extLst>
              <a:ext uri="{FF2B5EF4-FFF2-40B4-BE49-F238E27FC236}">
                <a16:creationId xmlns:a16="http://schemas.microsoft.com/office/drawing/2014/main" id="{FDD1B635-834E-4BD6-8998-2BC0E433E56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CD4CFD-14A6-490C-8E24-84B92B3390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86D249-19D0-4086-BDEC-D07CDBF32696}" type="slidenum">
              <a:rPr lang="en-US" smtClean="0"/>
              <a:t>‹#›</a:t>
            </a:fld>
            <a:endParaRPr lang="en-US"/>
          </a:p>
        </p:txBody>
      </p:sp>
    </p:spTree>
    <p:extLst>
      <p:ext uri="{BB962C8B-B14F-4D97-AF65-F5344CB8AC3E}">
        <p14:creationId xmlns:p14="http://schemas.microsoft.com/office/powerpoint/2010/main" val="1864474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2283E-063A-4586-A5BC-BC742BAA73F4}" type="datetimeFigureOut">
              <a:rPr lang="en-US" smtClean="0"/>
              <a:t>6/11/2019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0BC8A9-FAD6-4F00-87EA-BFADE150E365}" type="slidenum">
              <a:rPr lang="en-US" smtClean="0"/>
              <a:t>‹#›</a:t>
            </a:fld>
            <a:endParaRPr lang="en-US"/>
          </a:p>
        </p:txBody>
      </p:sp>
    </p:spTree>
    <p:extLst>
      <p:ext uri="{BB962C8B-B14F-4D97-AF65-F5344CB8AC3E}">
        <p14:creationId xmlns:p14="http://schemas.microsoft.com/office/powerpoint/2010/main" val="232372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0BC8A9-FAD6-4F00-87EA-BFADE150E365}" type="slidenum">
              <a:rPr lang="en-US" smtClean="0"/>
              <a:t>1</a:t>
            </a:fld>
            <a:endParaRPr lang="en-US"/>
          </a:p>
        </p:txBody>
      </p:sp>
    </p:spTree>
    <p:extLst>
      <p:ext uri="{BB962C8B-B14F-4D97-AF65-F5344CB8AC3E}">
        <p14:creationId xmlns:p14="http://schemas.microsoft.com/office/powerpoint/2010/main" val="3028442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3F4F5"/>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6A422C7-599F-4FA8-8CB4-53DC9DF6C7DC}"/>
              </a:ext>
            </a:extLst>
          </p:cNvPr>
          <p:cNvSpPr/>
          <p:nvPr userDrawn="1"/>
        </p:nvSpPr>
        <p:spPr>
          <a:xfrm>
            <a:off x="0" y="5653524"/>
            <a:ext cx="12192000" cy="1204475"/>
          </a:xfrm>
          <a:prstGeom prst="rect">
            <a:avLst/>
          </a:prstGeom>
          <a:solidFill>
            <a:srgbClr val="37474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2AC04FD-A4F6-4781-B84F-68F3D6710FB9}"/>
              </a:ext>
            </a:extLst>
          </p:cNvPr>
          <p:cNvSpPr>
            <a:spLocks noGrp="1"/>
          </p:cNvSpPr>
          <p:nvPr>
            <p:ph type="subTitle" idx="1"/>
          </p:nvPr>
        </p:nvSpPr>
        <p:spPr>
          <a:xfrm>
            <a:off x="838199" y="3429000"/>
            <a:ext cx="10515600" cy="559847"/>
          </a:xfrm>
        </p:spPr>
        <p:txBody>
          <a:bodyPr/>
          <a:lstStyle>
            <a:lvl1pPr marL="0" indent="0" algn="ctr">
              <a:buNone/>
              <a:defRPr sz="2400">
                <a:solidFill>
                  <a:srgbClr val="37474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Title 9">
            <a:extLst>
              <a:ext uri="{FF2B5EF4-FFF2-40B4-BE49-F238E27FC236}">
                <a16:creationId xmlns:a16="http://schemas.microsoft.com/office/drawing/2014/main" id="{19F5FB55-205A-49EC-9BBB-71B1FA669927}"/>
              </a:ext>
            </a:extLst>
          </p:cNvPr>
          <p:cNvSpPr>
            <a:spLocks noGrp="1"/>
          </p:cNvSpPr>
          <p:nvPr>
            <p:ph type="title"/>
          </p:nvPr>
        </p:nvSpPr>
        <p:spPr>
          <a:xfrm>
            <a:off x="838199" y="1942273"/>
            <a:ext cx="10515600" cy="1325563"/>
          </a:xfrm>
        </p:spPr>
        <p:txBody>
          <a:bodyPr/>
          <a:lstStyle>
            <a:lvl1pPr algn="ctr">
              <a:defRPr>
                <a:solidFill>
                  <a:srgbClr val="37474F"/>
                </a:solidFill>
              </a:defRPr>
            </a:lvl1pPr>
          </a:lstStyle>
          <a:p>
            <a:r>
              <a:rPr lang="en-US" dirty="0"/>
              <a:t>Click to edit Master title style</a:t>
            </a:r>
          </a:p>
        </p:txBody>
      </p:sp>
      <p:sp>
        <p:nvSpPr>
          <p:cNvPr id="7" name="Rectangle 6">
            <a:extLst>
              <a:ext uri="{FF2B5EF4-FFF2-40B4-BE49-F238E27FC236}">
                <a16:creationId xmlns:a16="http://schemas.microsoft.com/office/drawing/2014/main" id="{073B9DE6-9D28-4063-A31C-3D9F62B9DDC6}"/>
              </a:ext>
            </a:extLst>
          </p:cNvPr>
          <p:cNvSpPr/>
          <p:nvPr userDrawn="1"/>
        </p:nvSpPr>
        <p:spPr>
          <a:xfrm>
            <a:off x="0" y="0"/>
            <a:ext cx="12192000" cy="228600"/>
          </a:xfrm>
          <a:prstGeom prst="rect">
            <a:avLst/>
          </a:prstGeom>
          <a:solidFill>
            <a:srgbClr val="2F8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2A4AA7A4-2985-4014-B2D3-B39FC69D7E43}"/>
              </a:ext>
            </a:extLst>
          </p:cNvPr>
          <p:cNvSpPr txBox="1">
            <a:spLocks/>
          </p:cNvSpPr>
          <p:nvPr userDrawn="1"/>
        </p:nvSpPr>
        <p:spPr>
          <a:xfrm>
            <a:off x="9561036" y="6073197"/>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t>#</a:t>
            </a:r>
            <a:r>
              <a:rPr lang="en-US" sz="1600" dirty="0" err="1"/>
              <a:t>PSRECONNECT</a:t>
            </a:r>
            <a:endParaRPr lang="en-US" sz="1600" dirty="0"/>
          </a:p>
        </p:txBody>
      </p:sp>
      <p:pic>
        <p:nvPicPr>
          <p:cNvPr id="5" name="Picture 4">
            <a:extLst>
              <a:ext uri="{FF2B5EF4-FFF2-40B4-BE49-F238E27FC236}">
                <a16:creationId xmlns:a16="http://schemas.microsoft.com/office/drawing/2014/main" id="{8E56A755-87B6-408A-8BCB-CBAB73F4E7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215" y="5705131"/>
            <a:ext cx="3599320" cy="1101255"/>
          </a:xfrm>
          <a:prstGeom prst="rect">
            <a:avLst/>
          </a:prstGeom>
        </p:spPr>
      </p:pic>
    </p:spTree>
    <p:extLst>
      <p:ext uri="{BB962C8B-B14F-4D97-AF65-F5344CB8AC3E}">
        <p14:creationId xmlns:p14="http://schemas.microsoft.com/office/powerpoint/2010/main" val="225005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37474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6A3A-E107-4B88-87CC-9E7B179DA72E}"/>
              </a:ext>
            </a:extLst>
          </p:cNvPr>
          <p:cNvSpPr>
            <a:spLocks noGrp="1"/>
          </p:cNvSpPr>
          <p:nvPr>
            <p:ph type="title"/>
          </p:nvPr>
        </p:nvSpPr>
        <p:spPr>
          <a:xfrm>
            <a:off x="831850" y="1709739"/>
            <a:ext cx="10515600" cy="1500188"/>
          </a:xfrm>
        </p:spPr>
        <p:txBody>
          <a:bodyPr anchor="ctr">
            <a:normAutofit/>
          </a:bodyPr>
          <a:lstStyle>
            <a:lvl1pPr algn="ctr">
              <a:defRPr sz="4000">
                <a:solidFill>
                  <a:srgbClr val="F3F4F5"/>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495FCA58-547D-42EF-8E2B-5336B6809BBA}"/>
              </a:ext>
            </a:extLst>
          </p:cNvPr>
          <p:cNvSpPr>
            <a:spLocks noGrp="1"/>
          </p:cNvSpPr>
          <p:nvPr>
            <p:ph type="body" idx="1"/>
          </p:nvPr>
        </p:nvSpPr>
        <p:spPr>
          <a:xfrm>
            <a:off x="831850" y="3424335"/>
            <a:ext cx="10515600" cy="1500187"/>
          </a:xfrm>
        </p:spPr>
        <p:txBody>
          <a:bodyPr/>
          <a:lstStyle>
            <a:lvl1pPr marL="0" indent="0" algn="ctr">
              <a:buNone/>
              <a:defRPr sz="2400">
                <a:solidFill>
                  <a:srgbClr val="F3F4F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59704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valuation Slide">
    <p:bg>
      <p:bgPr>
        <a:solidFill>
          <a:srgbClr val="37474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6A3A-E107-4B88-87CC-9E7B179DA72E}"/>
              </a:ext>
            </a:extLst>
          </p:cNvPr>
          <p:cNvSpPr>
            <a:spLocks noGrp="1"/>
          </p:cNvSpPr>
          <p:nvPr>
            <p:ph type="title" hasCustomPrompt="1"/>
          </p:nvPr>
        </p:nvSpPr>
        <p:spPr>
          <a:xfrm>
            <a:off x="831850" y="1709739"/>
            <a:ext cx="10515600" cy="1500188"/>
          </a:xfrm>
        </p:spPr>
        <p:txBody>
          <a:bodyPr anchor="ctr">
            <a:normAutofit/>
          </a:bodyPr>
          <a:lstStyle>
            <a:lvl1pPr algn="ctr">
              <a:defRPr sz="4000">
                <a:solidFill>
                  <a:srgbClr val="F3F4F5"/>
                </a:solidFill>
              </a:defRPr>
            </a:lvl1pPr>
          </a:lstStyle>
          <a:p>
            <a:r>
              <a:rPr lang="en-US" dirty="0"/>
              <a:t>Please complete a session evaluation</a:t>
            </a:r>
          </a:p>
        </p:txBody>
      </p:sp>
      <p:sp>
        <p:nvSpPr>
          <p:cNvPr id="3" name="Text Placeholder 2">
            <a:extLst>
              <a:ext uri="{FF2B5EF4-FFF2-40B4-BE49-F238E27FC236}">
                <a16:creationId xmlns:a16="http://schemas.microsoft.com/office/drawing/2014/main" id="{495FCA58-547D-42EF-8E2B-5336B6809BBA}"/>
              </a:ext>
            </a:extLst>
          </p:cNvPr>
          <p:cNvSpPr>
            <a:spLocks noGrp="1"/>
          </p:cNvSpPr>
          <p:nvPr>
            <p:ph type="body" idx="1" hasCustomPrompt="1"/>
          </p:nvPr>
        </p:nvSpPr>
        <p:spPr>
          <a:xfrm>
            <a:off x="831850" y="3387015"/>
            <a:ext cx="10515600" cy="381000"/>
          </a:xfrm>
        </p:spPr>
        <p:txBody>
          <a:bodyPr/>
          <a:lstStyle>
            <a:lvl1pPr marL="0" indent="0" algn="ctr">
              <a:buNone/>
              <a:defRPr sz="2400">
                <a:solidFill>
                  <a:srgbClr val="F3F4F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Session ID: ######</a:t>
            </a:r>
          </a:p>
        </p:txBody>
      </p:sp>
      <p:sp>
        <p:nvSpPr>
          <p:cNvPr id="6" name="Text Placeholder 2">
            <a:extLst>
              <a:ext uri="{FF2B5EF4-FFF2-40B4-BE49-F238E27FC236}">
                <a16:creationId xmlns:a16="http://schemas.microsoft.com/office/drawing/2014/main" id="{98A59E54-BAC1-40B1-B93E-CDE6F940AE65}"/>
              </a:ext>
            </a:extLst>
          </p:cNvPr>
          <p:cNvSpPr>
            <a:spLocks noGrp="1"/>
          </p:cNvSpPr>
          <p:nvPr>
            <p:ph type="body" idx="13" hasCustomPrompt="1"/>
          </p:nvPr>
        </p:nvSpPr>
        <p:spPr>
          <a:xfrm>
            <a:off x="831850" y="3962018"/>
            <a:ext cx="10515600" cy="1617688"/>
          </a:xfrm>
        </p:spPr>
        <p:txBody>
          <a:bodyPr/>
          <a:lstStyle>
            <a:lvl1pPr marL="0" indent="0" algn="ctr">
              <a:buNone/>
              <a:defRPr sz="1800">
                <a:solidFill>
                  <a:srgbClr val="F3F4F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Contact Info:</a:t>
            </a:r>
          </a:p>
          <a:p>
            <a:pPr lvl="0"/>
            <a:r>
              <a:rPr lang="en-US" dirty="0"/>
              <a:t>email@email.com</a:t>
            </a:r>
          </a:p>
          <a:p>
            <a:pPr lvl="0"/>
            <a:r>
              <a:rPr lang="en-US" dirty="0" err="1"/>
              <a:t>tel</a:t>
            </a:r>
            <a:r>
              <a:rPr lang="en-US" dirty="0"/>
              <a:t>: 555.555.5555</a:t>
            </a:r>
          </a:p>
        </p:txBody>
      </p:sp>
      <p:pic>
        <p:nvPicPr>
          <p:cNvPr id="7" name="Picture 6">
            <a:extLst>
              <a:ext uri="{FF2B5EF4-FFF2-40B4-BE49-F238E27FC236}">
                <a16:creationId xmlns:a16="http://schemas.microsoft.com/office/drawing/2014/main" id="{B9D48D19-AD13-475D-8F76-61B8546D09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4477" y="5684481"/>
            <a:ext cx="3599320" cy="1101255"/>
          </a:xfrm>
          <a:prstGeom prst="rect">
            <a:avLst/>
          </a:prstGeom>
        </p:spPr>
      </p:pic>
    </p:spTree>
    <p:extLst>
      <p:ext uri="{BB962C8B-B14F-4D97-AF65-F5344CB8AC3E}">
        <p14:creationId xmlns:p14="http://schemas.microsoft.com/office/powerpoint/2010/main" val="4248325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rgbClr val="F3F4F5"/>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6A422C7-599F-4FA8-8CB4-53DC9DF6C7DC}"/>
              </a:ext>
            </a:extLst>
          </p:cNvPr>
          <p:cNvSpPr/>
          <p:nvPr userDrawn="1"/>
        </p:nvSpPr>
        <p:spPr>
          <a:xfrm>
            <a:off x="0" y="5653524"/>
            <a:ext cx="12192000" cy="1204475"/>
          </a:xfrm>
          <a:prstGeom prst="rect">
            <a:avLst/>
          </a:prstGeom>
          <a:solidFill>
            <a:srgbClr val="37474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73B9DE6-9D28-4063-A31C-3D9F62B9DDC6}"/>
              </a:ext>
            </a:extLst>
          </p:cNvPr>
          <p:cNvSpPr/>
          <p:nvPr userDrawn="1"/>
        </p:nvSpPr>
        <p:spPr>
          <a:xfrm>
            <a:off x="0" y="0"/>
            <a:ext cx="12192000" cy="228600"/>
          </a:xfrm>
          <a:prstGeom prst="rect">
            <a:avLst/>
          </a:prstGeom>
          <a:solidFill>
            <a:srgbClr val="2F8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2A4AA7A4-2985-4014-B2D3-B39FC69D7E43}"/>
              </a:ext>
            </a:extLst>
          </p:cNvPr>
          <p:cNvSpPr txBox="1">
            <a:spLocks/>
          </p:cNvSpPr>
          <p:nvPr userDrawn="1"/>
        </p:nvSpPr>
        <p:spPr>
          <a:xfrm>
            <a:off x="9561036" y="6073197"/>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t>#</a:t>
            </a:r>
            <a:r>
              <a:rPr lang="en-US" sz="1600" dirty="0" err="1"/>
              <a:t>PSRECONNECT</a:t>
            </a:r>
            <a:endParaRPr lang="en-US" sz="1600" dirty="0"/>
          </a:p>
        </p:txBody>
      </p:sp>
      <p:sp>
        <p:nvSpPr>
          <p:cNvPr id="9" name="TextBox 8">
            <a:extLst>
              <a:ext uri="{FF2B5EF4-FFF2-40B4-BE49-F238E27FC236}">
                <a16:creationId xmlns:a16="http://schemas.microsoft.com/office/drawing/2014/main" id="{4590BBC3-46A8-4279-B98D-3C08C60FE4C1}"/>
              </a:ext>
            </a:extLst>
          </p:cNvPr>
          <p:cNvSpPr txBox="1"/>
          <p:nvPr userDrawn="1"/>
        </p:nvSpPr>
        <p:spPr>
          <a:xfrm>
            <a:off x="3549965" y="1085171"/>
            <a:ext cx="5092070" cy="615553"/>
          </a:xfrm>
          <a:prstGeom prst="rect">
            <a:avLst/>
          </a:prstGeom>
          <a:noFill/>
        </p:spPr>
        <p:txBody>
          <a:bodyPr wrap="square" rtlCol="0">
            <a:spAutoFit/>
          </a:bodyPr>
          <a:lstStyle/>
          <a:p>
            <a:r>
              <a:rPr lang="en-US" sz="1700" dirty="0">
                <a:solidFill>
                  <a:srgbClr val="2C2C2C"/>
                </a:solidFill>
                <a:latin typeface="+mj-lt"/>
                <a:cs typeface="Arial" panose="020B0604020202020204" pitchFamily="34" charset="0"/>
              </a:rPr>
              <a:t>A 55,000+ member user community for Oracle Cloud, JD Edwards and PeopleSoft customers.</a:t>
            </a:r>
          </a:p>
        </p:txBody>
      </p:sp>
      <p:sp>
        <p:nvSpPr>
          <p:cNvPr id="12" name="TextBox 11">
            <a:extLst>
              <a:ext uri="{FF2B5EF4-FFF2-40B4-BE49-F238E27FC236}">
                <a16:creationId xmlns:a16="http://schemas.microsoft.com/office/drawing/2014/main" id="{B672AB60-386E-4502-AA82-6CFD01C476F4}"/>
              </a:ext>
            </a:extLst>
          </p:cNvPr>
          <p:cNvSpPr txBox="1"/>
          <p:nvPr userDrawn="1"/>
        </p:nvSpPr>
        <p:spPr>
          <a:xfrm>
            <a:off x="2269435" y="2081909"/>
            <a:ext cx="7653130" cy="400110"/>
          </a:xfrm>
          <a:prstGeom prst="rect">
            <a:avLst/>
          </a:prstGeom>
          <a:noFill/>
        </p:spPr>
        <p:txBody>
          <a:bodyPr wrap="square" rtlCol="0">
            <a:spAutoFit/>
          </a:bodyPr>
          <a:lstStyle/>
          <a:p>
            <a:pPr algn="ctr"/>
            <a:r>
              <a:rPr lang="en-US" sz="2000" b="1" dirty="0">
                <a:solidFill>
                  <a:srgbClr val="4472C4"/>
                </a:solidFill>
              </a:rPr>
              <a:t>What the Quest PeopleSoft Community offers:</a:t>
            </a:r>
          </a:p>
        </p:txBody>
      </p:sp>
      <p:sp>
        <p:nvSpPr>
          <p:cNvPr id="13" name="TextBox 12">
            <a:extLst>
              <a:ext uri="{FF2B5EF4-FFF2-40B4-BE49-F238E27FC236}">
                <a16:creationId xmlns:a16="http://schemas.microsoft.com/office/drawing/2014/main" id="{51255A54-3A6C-432F-9D1A-506A99535BE9}"/>
              </a:ext>
            </a:extLst>
          </p:cNvPr>
          <p:cNvSpPr txBox="1"/>
          <p:nvPr userDrawn="1"/>
        </p:nvSpPr>
        <p:spPr>
          <a:xfrm>
            <a:off x="3942736" y="2482019"/>
            <a:ext cx="5227983" cy="2169825"/>
          </a:xfrm>
          <a:prstGeom prst="rect">
            <a:avLst/>
          </a:prstGeom>
          <a:noFill/>
        </p:spPr>
        <p:txBody>
          <a:bodyPr wrap="square" rtlCol="0">
            <a:spAutoFit/>
          </a:bodyPr>
          <a:lstStyle/>
          <a:p>
            <a:pPr marL="285750" indent="-285750">
              <a:lnSpc>
                <a:spcPct val="150000"/>
              </a:lnSpc>
              <a:buSzPct val="115000"/>
              <a:buFontTx/>
              <a:buBlip>
                <a:blip r:embed="rId2"/>
              </a:buBlip>
            </a:pPr>
            <a:r>
              <a:rPr lang="en-US" dirty="0"/>
              <a:t>Customized digital content</a:t>
            </a:r>
          </a:p>
          <a:p>
            <a:pPr marL="285750" indent="-285750">
              <a:lnSpc>
                <a:spcPct val="150000"/>
              </a:lnSpc>
              <a:buSzPct val="115000"/>
              <a:buFontTx/>
              <a:buBlip>
                <a:blip r:embed="rId2"/>
              </a:buBlip>
            </a:pPr>
            <a:r>
              <a:rPr lang="en-US" dirty="0"/>
              <a:t>Official PeopleSoft newsletter</a:t>
            </a:r>
          </a:p>
          <a:p>
            <a:pPr marL="285750" indent="-285750">
              <a:lnSpc>
                <a:spcPct val="150000"/>
              </a:lnSpc>
              <a:buSzPct val="115000"/>
              <a:buFontTx/>
              <a:buBlip>
                <a:blip r:embed="rId2"/>
              </a:buBlip>
            </a:pPr>
            <a:r>
              <a:rPr lang="en-US" dirty="0"/>
              <a:t>Customer success stories</a:t>
            </a:r>
          </a:p>
          <a:p>
            <a:pPr marL="285750" indent="-285750">
              <a:lnSpc>
                <a:spcPct val="150000"/>
              </a:lnSpc>
              <a:buSzPct val="115000"/>
              <a:buFontTx/>
              <a:buBlip>
                <a:blip r:embed="rId2"/>
              </a:buBlip>
            </a:pPr>
            <a:r>
              <a:rPr lang="en-US" dirty="0"/>
              <a:t>Virtual and face-to-face events</a:t>
            </a:r>
          </a:p>
          <a:p>
            <a:pPr marL="285750" indent="-285750">
              <a:lnSpc>
                <a:spcPct val="150000"/>
              </a:lnSpc>
              <a:buSzPct val="115000"/>
              <a:buFontTx/>
              <a:buBlip>
                <a:blip r:embed="rId2"/>
              </a:buBlip>
            </a:pPr>
            <a:r>
              <a:rPr lang="en-US" dirty="0"/>
              <a:t>PeopleSoft networking groups</a:t>
            </a:r>
          </a:p>
        </p:txBody>
      </p:sp>
      <p:sp>
        <p:nvSpPr>
          <p:cNvPr id="14" name="TextBox 13">
            <a:extLst>
              <a:ext uri="{FF2B5EF4-FFF2-40B4-BE49-F238E27FC236}">
                <a16:creationId xmlns:a16="http://schemas.microsoft.com/office/drawing/2014/main" id="{558604C5-CAA4-4461-A479-FD9DB6A7123D}"/>
              </a:ext>
            </a:extLst>
          </p:cNvPr>
          <p:cNvSpPr txBox="1"/>
          <p:nvPr userDrawn="1"/>
        </p:nvSpPr>
        <p:spPr>
          <a:xfrm>
            <a:off x="2150094" y="4838289"/>
            <a:ext cx="7891812" cy="454996"/>
          </a:xfrm>
          <a:prstGeom prst="rect">
            <a:avLst/>
          </a:prstGeom>
          <a:noFill/>
        </p:spPr>
        <p:txBody>
          <a:bodyPr wrap="square" rtlCol="0">
            <a:spAutoFit/>
          </a:bodyPr>
          <a:lstStyle/>
          <a:p>
            <a:pPr marL="0" indent="0" algn="ctr">
              <a:lnSpc>
                <a:spcPct val="150000"/>
              </a:lnSpc>
              <a:buSzPct val="115000"/>
              <a:buFontTx/>
              <a:buNone/>
            </a:pPr>
            <a:r>
              <a:rPr lang="en-US" dirty="0"/>
              <a:t>Visit </a:t>
            </a:r>
            <a:r>
              <a:rPr lang="en-US" b="1" dirty="0">
                <a:solidFill>
                  <a:srgbClr val="1DD189"/>
                </a:solidFill>
              </a:rPr>
              <a:t>www.QuestOracleCommunity.org </a:t>
            </a:r>
            <a:r>
              <a:rPr lang="en-US" dirty="0"/>
              <a:t>for more information!</a:t>
            </a:r>
          </a:p>
        </p:txBody>
      </p:sp>
      <p:sp>
        <p:nvSpPr>
          <p:cNvPr id="15" name="Rectangle 14">
            <a:extLst>
              <a:ext uri="{FF2B5EF4-FFF2-40B4-BE49-F238E27FC236}">
                <a16:creationId xmlns:a16="http://schemas.microsoft.com/office/drawing/2014/main" id="{93FBA8D2-F46B-453C-BE59-910BCB776E1A}"/>
              </a:ext>
            </a:extLst>
          </p:cNvPr>
          <p:cNvSpPr/>
          <p:nvPr userDrawn="1"/>
        </p:nvSpPr>
        <p:spPr>
          <a:xfrm>
            <a:off x="4148992" y="532924"/>
            <a:ext cx="3894015" cy="400110"/>
          </a:xfrm>
          <a:prstGeom prst="rect">
            <a:avLst/>
          </a:prstGeom>
        </p:spPr>
        <p:txBody>
          <a:bodyPr wrap="square">
            <a:spAutoFit/>
          </a:bodyPr>
          <a:lstStyle/>
          <a:p>
            <a:r>
              <a:rPr lang="en-US" sz="2000" b="1" dirty="0">
                <a:solidFill>
                  <a:srgbClr val="1DD189"/>
                </a:solidFill>
              </a:rPr>
              <a:t>Who is the </a:t>
            </a:r>
            <a:r>
              <a:rPr lang="en-US" sz="2000" b="1">
                <a:solidFill>
                  <a:srgbClr val="1DD189"/>
                </a:solidFill>
              </a:rPr>
              <a:t>Quest Community</a:t>
            </a:r>
            <a:r>
              <a:rPr lang="en-US" sz="2000" b="1" dirty="0">
                <a:solidFill>
                  <a:srgbClr val="1DD189"/>
                </a:solidFill>
              </a:rPr>
              <a:t>?</a:t>
            </a:r>
            <a:endParaRPr lang="en-US" sz="2000" dirty="0"/>
          </a:p>
        </p:txBody>
      </p:sp>
      <p:pic>
        <p:nvPicPr>
          <p:cNvPr id="17" name="Picture 16">
            <a:extLst>
              <a:ext uri="{FF2B5EF4-FFF2-40B4-BE49-F238E27FC236}">
                <a16:creationId xmlns:a16="http://schemas.microsoft.com/office/drawing/2014/main" id="{422D7A61-F153-4819-BC2F-9800FB0A5C3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3416" y="5705131"/>
            <a:ext cx="3599320" cy="1101255"/>
          </a:xfrm>
          <a:prstGeom prst="rect">
            <a:avLst/>
          </a:prstGeom>
        </p:spPr>
      </p:pic>
    </p:spTree>
    <p:extLst>
      <p:ext uri="{BB962C8B-B14F-4D97-AF65-F5344CB8AC3E}">
        <p14:creationId xmlns:p14="http://schemas.microsoft.com/office/powerpoint/2010/main" val="312663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ingle Column - Dark foot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212415A-7189-4013-928C-4DB099B3390B}"/>
              </a:ext>
            </a:extLst>
          </p:cNvPr>
          <p:cNvSpPr/>
          <p:nvPr userDrawn="1"/>
        </p:nvSpPr>
        <p:spPr>
          <a:xfrm>
            <a:off x="0" y="6472985"/>
            <a:ext cx="12192000" cy="385014"/>
          </a:xfrm>
          <a:prstGeom prst="rect">
            <a:avLst/>
          </a:prstGeom>
          <a:solidFill>
            <a:srgbClr val="37474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F0BB51-7885-4C9C-81FC-428F8DB31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236BF-65AB-4ED7-B483-C946BF1120BF}"/>
              </a:ext>
            </a:extLst>
          </p:cNvPr>
          <p:cNvSpPr>
            <a:spLocks noGrp="1"/>
          </p:cNvSpPr>
          <p:nvPr>
            <p:ph idx="1"/>
          </p:nvPr>
        </p:nvSpPr>
        <p:spPr>
          <a:xfrm>
            <a:off x="838200" y="1825625"/>
            <a:ext cx="10515600" cy="4491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ADA5E55C-48ED-4185-9A19-105B35A895FB}"/>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C56CD52C-7E5E-48CF-A009-B1F55259867F}"/>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t>#</a:t>
            </a:r>
            <a:r>
              <a:rPr lang="en-US" sz="1200" dirty="0" err="1"/>
              <a:t>PSRECONNECT</a:t>
            </a:r>
            <a:endParaRPr lang="en-US" sz="1200" dirty="0"/>
          </a:p>
        </p:txBody>
      </p:sp>
    </p:spTree>
    <p:extLst>
      <p:ext uri="{BB962C8B-B14F-4D97-AF65-F5344CB8AC3E}">
        <p14:creationId xmlns:p14="http://schemas.microsoft.com/office/powerpoint/2010/main" val="181177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ngle Column - White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BB51-7885-4C9C-81FC-428F8DB31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236BF-65AB-4ED7-B483-C946BF1120BF}"/>
              </a:ext>
            </a:extLst>
          </p:cNvPr>
          <p:cNvSpPr>
            <a:spLocks noGrp="1"/>
          </p:cNvSpPr>
          <p:nvPr>
            <p:ph idx="1"/>
          </p:nvPr>
        </p:nvSpPr>
        <p:spPr>
          <a:xfrm>
            <a:off x="838200" y="1825625"/>
            <a:ext cx="10515600" cy="45285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ADA5E55C-48ED-4185-9A19-105B35A895FB}"/>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Slide Number Placeholder 5">
            <a:extLst>
              <a:ext uri="{FF2B5EF4-FFF2-40B4-BE49-F238E27FC236}">
                <a16:creationId xmlns:a16="http://schemas.microsoft.com/office/drawing/2014/main" id="{CCE3F82F-C40C-46F0-91D1-EECFDFBBA068}"/>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37474F"/>
                </a:solidFill>
              </a:rPr>
              <a:t>#</a:t>
            </a:r>
            <a:r>
              <a:rPr lang="en-US" sz="1200" dirty="0" err="1">
                <a:solidFill>
                  <a:srgbClr val="37474F"/>
                </a:solidFill>
              </a:rPr>
              <a:t>PSRECONNECT</a:t>
            </a:r>
            <a:endParaRPr lang="en-US" sz="1200" dirty="0">
              <a:solidFill>
                <a:srgbClr val="37474F"/>
              </a:solidFill>
            </a:endParaRPr>
          </a:p>
        </p:txBody>
      </p:sp>
    </p:spTree>
    <p:extLst>
      <p:ext uri="{BB962C8B-B14F-4D97-AF65-F5344CB8AC3E}">
        <p14:creationId xmlns:p14="http://schemas.microsoft.com/office/powerpoint/2010/main" val="84471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and Summary - Dark Footer">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3D7AE89-4FED-48EB-B6D6-59DA5B8901B6}"/>
              </a:ext>
            </a:extLst>
          </p:cNvPr>
          <p:cNvSpPr>
            <a:spLocks noGrp="1"/>
          </p:cNvSpPr>
          <p:nvPr>
            <p:ph type="body" sz="quarter" idx="14" hasCustomPrompt="1"/>
          </p:nvPr>
        </p:nvSpPr>
        <p:spPr>
          <a:xfrm>
            <a:off x="838200" y="5278118"/>
            <a:ext cx="10515600" cy="1051570"/>
          </a:xfrm>
          <a:solidFill>
            <a:srgbClr val="F3F4F5"/>
          </a:solidFill>
          <a:ln w="76200" cap="sq">
            <a:solidFill>
              <a:srgbClr val="2F83D6"/>
            </a:solidFill>
            <a:miter lim="800000"/>
          </a:ln>
        </p:spPr>
        <p:txBody>
          <a:bodyPr lIns="457200" tIns="182880" rIns="457200" bIns="182880" anchor="ctr">
            <a:spAutoFit/>
          </a:bodyPr>
          <a:lstStyle>
            <a:lvl1pPr marL="0" indent="0" algn="ctr">
              <a:buFontTx/>
              <a:buNone/>
              <a:defRPr lang="en-US" sz="2000" b="0" i="0" smtClean="0">
                <a:ln>
                  <a:noFill/>
                </a:ln>
                <a:solidFill>
                  <a:srgbClr val="37474F"/>
                </a:solidFill>
                <a:effectLst/>
                <a:latin typeface="+mj-lt"/>
                <a:ea typeface="MS Gothic" panose="020B0609070205080204" pitchFamily="49" charset="-128"/>
              </a:defRPr>
            </a:lvl1pPr>
          </a:lstStyle>
          <a:p>
            <a:pPr lvl="0"/>
            <a:r>
              <a:rPr lang="en-US" dirty="0">
                <a:latin typeface="+mj-lt"/>
              </a:rPr>
              <a:t>This section can be used for a summary, quote, or quick </a:t>
            </a:r>
            <a:r>
              <a:rPr lang="en-US">
                <a:latin typeface="+mj-lt"/>
              </a:rPr>
              <a:t>fact.</a:t>
            </a:r>
          </a:p>
          <a:p>
            <a:pPr lvl="0"/>
            <a:r>
              <a:rPr lang="en-US">
                <a:latin typeface="+mj-lt"/>
              </a:rPr>
              <a:t>The quick brown fox jumped over the lazy dog.</a:t>
            </a:r>
            <a:endParaRPr lang="en-US" dirty="0"/>
          </a:p>
        </p:txBody>
      </p:sp>
      <p:sp>
        <p:nvSpPr>
          <p:cNvPr id="2" name="Title 1">
            <a:extLst>
              <a:ext uri="{FF2B5EF4-FFF2-40B4-BE49-F238E27FC236}">
                <a16:creationId xmlns:a16="http://schemas.microsoft.com/office/drawing/2014/main" id="{F3F0BB51-7885-4C9C-81FC-428F8DB31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236BF-65AB-4ED7-B483-C946BF1120BF}"/>
              </a:ext>
            </a:extLst>
          </p:cNvPr>
          <p:cNvSpPr>
            <a:spLocks noGrp="1"/>
          </p:cNvSpPr>
          <p:nvPr>
            <p:ph idx="1"/>
          </p:nvPr>
        </p:nvSpPr>
        <p:spPr>
          <a:xfrm>
            <a:off x="838200" y="1825625"/>
            <a:ext cx="10515600" cy="33109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ADA5E55C-48ED-4185-9A19-105B35A895FB}"/>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0BF7AB7-15F0-4E8D-8BAA-35B4670BE5F3}"/>
              </a:ext>
            </a:extLst>
          </p:cNvPr>
          <p:cNvSpPr/>
          <p:nvPr userDrawn="1"/>
        </p:nvSpPr>
        <p:spPr>
          <a:xfrm>
            <a:off x="0" y="6472985"/>
            <a:ext cx="12192000" cy="385014"/>
          </a:xfrm>
          <a:prstGeom prst="rect">
            <a:avLst/>
          </a:prstGeom>
          <a:solidFill>
            <a:srgbClr val="37474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99AD52B9-C950-417A-8092-7E7F1DFB0330}"/>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t>#</a:t>
            </a:r>
            <a:r>
              <a:rPr lang="en-US" sz="1200" dirty="0" err="1"/>
              <a:t>PSRECONNECT</a:t>
            </a:r>
            <a:endParaRPr lang="en-US" sz="1200" dirty="0"/>
          </a:p>
        </p:txBody>
      </p:sp>
    </p:spTree>
    <p:extLst>
      <p:ext uri="{BB962C8B-B14F-4D97-AF65-F5344CB8AC3E}">
        <p14:creationId xmlns:p14="http://schemas.microsoft.com/office/powerpoint/2010/main" val="260591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and Summary - White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BB51-7885-4C9C-81FC-428F8DB31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236BF-65AB-4ED7-B483-C946BF1120BF}"/>
              </a:ext>
            </a:extLst>
          </p:cNvPr>
          <p:cNvSpPr>
            <a:spLocks noGrp="1"/>
          </p:cNvSpPr>
          <p:nvPr>
            <p:ph idx="1"/>
          </p:nvPr>
        </p:nvSpPr>
        <p:spPr>
          <a:xfrm>
            <a:off x="838200" y="1825625"/>
            <a:ext cx="10515600" cy="33109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ADA5E55C-48ED-4185-9A19-105B35A895FB}"/>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1" name="Text Placeholder 7">
            <a:extLst>
              <a:ext uri="{FF2B5EF4-FFF2-40B4-BE49-F238E27FC236}">
                <a16:creationId xmlns:a16="http://schemas.microsoft.com/office/drawing/2014/main" id="{7E95D25A-3586-443B-B51A-F2F39A8AB8DA}"/>
              </a:ext>
            </a:extLst>
          </p:cNvPr>
          <p:cNvSpPr>
            <a:spLocks noGrp="1"/>
          </p:cNvSpPr>
          <p:nvPr>
            <p:ph type="body" sz="quarter" idx="14" hasCustomPrompt="1"/>
          </p:nvPr>
        </p:nvSpPr>
        <p:spPr>
          <a:xfrm>
            <a:off x="838200" y="5278118"/>
            <a:ext cx="10515600" cy="1051570"/>
          </a:xfrm>
          <a:solidFill>
            <a:srgbClr val="F3F4F5"/>
          </a:solidFill>
          <a:ln w="76200" cap="sq">
            <a:solidFill>
              <a:srgbClr val="2F83D6"/>
            </a:solidFill>
            <a:miter lim="800000"/>
          </a:ln>
        </p:spPr>
        <p:txBody>
          <a:bodyPr lIns="457200" tIns="182880" rIns="457200" bIns="182880" anchor="ctr">
            <a:spAutoFit/>
          </a:bodyPr>
          <a:lstStyle>
            <a:lvl1pPr marL="0" indent="0" algn="ctr">
              <a:buFontTx/>
              <a:buNone/>
              <a:defRPr lang="en-US" sz="2000" b="0" i="0" smtClean="0">
                <a:ln>
                  <a:noFill/>
                </a:ln>
                <a:solidFill>
                  <a:srgbClr val="37474F"/>
                </a:solidFill>
                <a:effectLst/>
                <a:latin typeface="+mj-lt"/>
                <a:ea typeface="MS Gothic" panose="020B0609070205080204" pitchFamily="49" charset="-128"/>
              </a:defRPr>
            </a:lvl1pPr>
          </a:lstStyle>
          <a:p>
            <a:pPr lvl="0"/>
            <a:r>
              <a:rPr lang="en-US" dirty="0">
                <a:latin typeface="+mj-lt"/>
              </a:rPr>
              <a:t>This section can be used for a summary, quote, or quick fact.</a:t>
            </a:r>
          </a:p>
          <a:p>
            <a:pPr lvl="0"/>
            <a:r>
              <a:rPr lang="en-US" dirty="0">
                <a:latin typeface="+mj-lt"/>
              </a:rPr>
              <a:t>The quick brown fox jumped over the lazy dog.</a:t>
            </a:r>
            <a:endParaRPr lang="en-US" dirty="0"/>
          </a:p>
        </p:txBody>
      </p:sp>
      <p:sp>
        <p:nvSpPr>
          <p:cNvPr id="8" name="Slide Number Placeholder 5">
            <a:extLst>
              <a:ext uri="{FF2B5EF4-FFF2-40B4-BE49-F238E27FC236}">
                <a16:creationId xmlns:a16="http://schemas.microsoft.com/office/drawing/2014/main" id="{B3E3906D-B50C-4E33-B6DF-B8B93A4A8618}"/>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37474F"/>
                </a:solidFill>
              </a:rPr>
              <a:t>#</a:t>
            </a:r>
            <a:r>
              <a:rPr lang="en-US" sz="1200" dirty="0" err="1">
                <a:solidFill>
                  <a:srgbClr val="37474F"/>
                </a:solidFill>
              </a:rPr>
              <a:t>PSRECONNECT</a:t>
            </a:r>
            <a:endParaRPr lang="en-US" sz="1200" dirty="0">
              <a:solidFill>
                <a:srgbClr val="37474F"/>
              </a:solidFill>
            </a:endParaRPr>
          </a:p>
        </p:txBody>
      </p:sp>
    </p:spTree>
    <p:extLst>
      <p:ext uri="{BB962C8B-B14F-4D97-AF65-F5344CB8AC3E}">
        <p14:creationId xmlns:p14="http://schemas.microsoft.com/office/powerpoint/2010/main" val="52471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 Dark Foot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A303D44-F7EC-498B-8613-731F3A1C8BCA}"/>
              </a:ext>
            </a:extLst>
          </p:cNvPr>
          <p:cNvSpPr/>
          <p:nvPr userDrawn="1"/>
        </p:nvSpPr>
        <p:spPr>
          <a:xfrm>
            <a:off x="0" y="6472985"/>
            <a:ext cx="12192000" cy="385014"/>
          </a:xfrm>
          <a:prstGeom prst="rect">
            <a:avLst/>
          </a:prstGeom>
          <a:solidFill>
            <a:srgbClr val="37474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F431C0-FD1D-480C-8227-3A0ECE39B13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598ED58-E017-44CE-B556-22A49E3EA1CC}"/>
              </a:ext>
            </a:extLst>
          </p:cNvPr>
          <p:cNvSpPr>
            <a:spLocks noGrp="1"/>
          </p:cNvSpPr>
          <p:nvPr>
            <p:ph sz="half" idx="1"/>
          </p:nvPr>
        </p:nvSpPr>
        <p:spPr>
          <a:xfrm>
            <a:off x="838200" y="1825624"/>
            <a:ext cx="5181600" cy="4537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65DA67-15B6-412B-A2E0-5CFB98A30F77}"/>
              </a:ext>
            </a:extLst>
          </p:cNvPr>
          <p:cNvSpPr>
            <a:spLocks noGrp="1"/>
          </p:cNvSpPr>
          <p:nvPr>
            <p:ph sz="half" idx="2"/>
          </p:nvPr>
        </p:nvSpPr>
        <p:spPr>
          <a:xfrm>
            <a:off x="6172200" y="1825625"/>
            <a:ext cx="5181600" cy="4537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a:extLst>
              <a:ext uri="{FF2B5EF4-FFF2-40B4-BE49-F238E27FC236}">
                <a16:creationId xmlns:a16="http://schemas.microsoft.com/office/drawing/2014/main" id="{8A057D7F-68BD-478E-BEF3-BF4A12E95388}"/>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EF0C18C2-D57F-4C5C-BC8C-8917A0FCC635}"/>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t>#</a:t>
            </a:r>
            <a:r>
              <a:rPr lang="en-US" sz="1200" dirty="0" err="1"/>
              <a:t>PSRECONNECT</a:t>
            </a:r>
            <a:endParaRPr lang="en-US" sz="1200" dirty="0"/>
          </a:p>
        </p:txBody>
      </p:sp>
    </p:spTree>
    <p:extLst>
      <p:ext uri="{BB962C8B-B14F-4D97-AF65-F5344CB8AC3E}">
        <p14:creationId xmlns:p14="http://schemas.microsoft.com/office/powerpoint/2010/main" val="1546233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 White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31C0-FD1D-480C-8227-3A0ECE39B13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598ED58-E017-44CE-B556-22A49E3EA1CC}"/>
              </a:ext>
            </a:extLst>
          </p:cNvPr>
          <p:cNvSpPr>
            <a:spLocks noGrp="1"/>
          </p:cNvSpPr>
          <p:nvPr>
            <p:ph sz="half" idx="1"/>
          </p:nvPr>
        </p:nvSpPr>
        <p:spPr>
          <a:xfrm>
            <a:off x="838200" y="1825624"/>
            <a:ext cx="5181600" cy="45191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65DA67-15B6-412B-A2E0-5CFB98A30F77}"/>
              </a:ext>
            </a:extLst>
          </p:cNvPr>
          <p:cNvSpPr>
            <a:spLocks noGrp="1"/>
          </p:cNvSpPr>
          <p:nvPr>
            <p:ph sz="half" idx="2"/>
          </p:nvPr>
        </p:nvSpPr>
        <p:spPr>
          <a:xfrm>
            <a:off x="6172200" y="1825624"/>
            <a:ext cx="5181600" cy="45191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a:extLst>
              <a:ext uri="{FF2B5EF4-FFF2-40B4-BE49-F238E27FC236}">
                <a16:creationId xmlns:a16="http://schemas.microsoft.com/office/drawing/2014/main" id="{8A057D7F-68BD-478E-BEF3-BF4A12E95388}"/>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Slide Number Placeholder 5">
            <a:extLst>
              <a:ext uri="{FF2B5EF4-FFF2-40B4-BE49-F238E27FC236}">
                <a16:creationId xmlns:a16="http://schemas.microsoft.com/office/drawing/2014/main" id="{53520A74-1B45-4485-BF1D-02C30B7797DF}"/>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37474F"/>
                </a:solidFill>
              </a:rPr>
              <a:t>#</a:t>
            </a:r>
            <a:r>
              <a:rPr lang="en-US" sz="1200" dirty="0" err="1">
                <a:solidFill>
                  <a:srgbClr val="37474F"/>
                </a:solidFill>
              </a:rPr>
              <a:t>PSRECONNECT</a:t>
            </a:r>
            <a:endParaRPr lang="en-US" sz="1200" dirty="0">
              <a:solidFill>
                <a:srgbClr val="37474F"/>
              </a:solidFill>
            </a:endParaRPr>
          </a:p>
        </p:txBody>
      </p:sp>
    </p:spTree>
    <p:extLst>
      <p:ext uri="{BB962C8B-B14F-4D97-AF65-F5344CB8AC3E}">
        <p14:creationId xmlns:p14="http://schemas.microsoft.com/office/powerpoint/2010/main" val="203312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and Summary - Dark Foot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A303D44-F7EC-498B-8613-731F3A1C8BCA}"/>
              </a:ext>
            </a:extLst>
          </p:cNvPr>
          <p:cNvSpPr/>
          <p:nvPr userDrawn="1"/>
        </p:nvSpPr>
        <p:spPr>
          <a:xfrm>
            <a:off x="0" y="6472985"/>
            <a:ext cx="12192000" cy="385014"/>
          </a:xfrm>
          <a:prstGeom prst="rect">
            <a:avLst/>
          </a:prstGeom>
          <a:solidFill>
            <a:srgbClr val="37474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F431C0-FD1D-480C-8227-3A0ECE39B13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598ED58-E017-44CE-B556-22A49E3EA1CC}"/>
              </a:ext>
            </a:extLst>
          </p:cNvPr>
          <p:cNvSpPr>
            <a:spLocks noGrp="1"/>
          </p:cNvSpPr>
          <p:nvPr>
            <p:ph sz="half" idx="1"/>
          </p:nvPr>
        </p:nvSpPr>
        <p:spPr>
          <a:xfrm>
            <a:off x="838200" y="1825624"/>
            <a:ext cx="5181600" cy="33091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65DA67-15B6-412B-A2E0-5CFB98A30F77}"/>
              </a:ext>
            </a:extLst>
          </p:cNvPr>
          <p:cNvSpPr>
            <a:spLocks noGrp="1"/>
          </p:cNvSpPr>
          <p:nvPr>
            <p:ph sz="half" idx="2"/>
          </p:nvPr>
        </p:nvSpPr>
        <p:spPr>
          <a:xfrm>
            <a:off x="6172200" y="1825625"/>
            <a:ext cx="5181600" cy="33091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a:extLst>
              <a:ext uri="{FF2B5EF4-FFF2-40B4-BE49-F238E27FC236}">
                <a16:creationId xmlns:a16="http://schemas.microsoft.com/office/drawing/2014/main" id="{8A057D7F-68BD-478E-BEF3-BF4A12E95388}"/>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Text Placeholder 7">
            <a:extLst>
              <a:ext uri="{FF2B5EF4-FFF2-40B4-BE49-F238E27FC236}">
                <a16:creationId xmlns:a16="http://schemas.microsoft.com/office/drawing/2014/main" id="{0D7A9875-BEA0-4A14-BE09-295CEF11C48D}"/>
              </a:ext>
            </a:extLst>
          </p:cNvPr>
          <p:cNvSpPr>
            <a:spLocks noGrp="1"/>
          </p:cNvSpPr>
          <p:nvPr>
            <p:ph type="body" sz="quarter" idx="14" hasCustomPrompt="1"/>
          </p:nvPr>
        </p:nvSpPr>
        <p:spPr>
          <a:xfrm>
            <a:off x="838200" y="5278118"/>
            <a:ext cx="10515600" cy="1051570"/>
          </a:xfrm>
          <a:solidFill>
            <a:srgbClr val="F3F4F5"/>
          </a:solidFill>
          <a:ln w="76200" cap="sq">
            <a:solidFill>
              <a:srgbClr val="2F83D6"/>
            </a:solidFill>
            <a:miter lim="800000"/>
          </a:ln>
        </p:spPr>
        <p:txBody>
          <a:bodyPr lIns="457200" tIns="182880" rIns="457200" bIns="182880" anchor="ctr">
            <a:spAutoFit/>
          </a:bodyPr>
          <a:lstStyle>
            <a:lvl1pPr marL="0" indent="0" algn="ctr">
              <a:buFontTx/>
              <a:buNone/>
              <a:defRPr lang="en-US" sz="2000" b="0" i="0" smtClean="0">
                <a:ln>
                  <a:noFill/>
                </a:ln>
                <a:solidFill>
                  <a:srgbClr val="37474F"/>
                </a:solidFill>
                <a:effectLst/>
                <a:latin typeface="+mj-lt"/>
                <a:ea typeface="MS Gothic" panose="020B0609070205080204" pitchFamily="49" charset="-128"/>
              </a:defRPr>
            </a:lvl1pPr>
          </a:lstStyle>
          <a:p>
            <a:pPr lvl="0"/>
            <a:r>
              <a:rPr lang="en-US" dirty="0">
                <a:latin typeface="+mj-lt"/>
              </a:rPr>
              <a:t>This section can be used for a summary, quote, or quick fact.</a:t>
            </a:r>
          </a:p>
          <a:p>
            <a:pPr lvl="0"/>
            <a:r>
              <a:rPr lang="en-US" dirty="0">
                <a:latin typeface="+mj-lt"/>
              </a:rPr>
              <a:t>The quick brown fox jumped over the lazy dog.</a:t>
            </a:r>
            <a:endParaRPr lang="en-US" dirty="0"/>
          </a:p>
        </p:txBody>
      </p:sp>
      <p:sp>
        <p:nvSpPr>
          <p:cNvPr id="10" name="Slide Number Placeholder 5">
            <a:extLst>
              <a:ext uri="{FF2B5EF4-FFF2-40B4-BE49-F238E27FC236}">
                <a16:creationId xmlns:a16="http://schemas.microsoft.com/office/drawing/2014/main" id="{5698FE80-38B8-48E8-8488-60B0B9D7D7B2}"/>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t>#</a:t>
            </a:r>
            <a:r>
              <a:rPr lang="en-US" sz="1200" dirty="0" err="1"/>
              <a:t>PSRECONNECT</a:t>
            </a:r>
            <a:endParaRPr lang="en-US" sz="1200" dirty="0"/>
          </a:p>
        </p:txBody>
      </p:sp>
    </p:spTree>
    <p:extLst>
      <p:ext uri="{BB962C8B-B14F-4D97-AF65-F5344CB8AC3E}">
        <p14:creationId xmlns:p14="http://schemas.microsoft.com/office/powerpoint/2010/main" val="326480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and Summary - White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31C0-FD1D-480C-8227-3A0ECE39B13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598ED58-E017-44CE-B556-22A49E3EA1CC}"/>
              </a:ext>
            </a:extLst>
          </p:cNvPr>
          <p:cNvSpPr>
            <a:spLocks noGrp="1"/>
          </p:cNvSpPr>
          <p:nvPr>
            <p:ph sz="half" idx="1"/>
          </p:nvPr>
        </p:nvSpPr>
        <p:spPr>
          <a:xfrm>
            <a:off x="838200" y="1825624"/>
            <a:ext cx="5181600" cy="33024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65DA67-15B6-412B-A2E0-5CFB98A30F77}"/>
              </a:ext>
            </a:extLst>
          </p:cNvPr>
          <p:cNvSpPr>
            <a:spLocks noGrp="1"/>
          </p:cNvSpPr>
          <p:nvPr>
            <p:ph sz="half" idx="2"/>
          </p:nvPr>
        </p:nvSpPr>
        <p:spPr>
          <a:xfrm>
            <a:off x="6172200" y="1825624"/>
            <a:ext cx="5181600" cy="33024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a:extLst>
              <a:ext uri="{FF2B5EF4-FFF2-40B4-BE49-F238E27FC236}">
                <a16:creationId xmlns:a16="http://schemas.microsoft.com/office/drawing/2014/main" id="{8A057D7F-68BD-478E-BEF3-BF4A12E95388}"/>
              </a:ext>
            </a:extLst>
          </p:cNvPr>
          <p:cNvSpPr/>
          <p:nvPr userDrawn="1"/>
        </p:nvSpPr>
        <p:spPr>
          <a:xfrm>
            <a:off x="0" y="0"/>
            <a:ext cx="12192000" cy="230188"/>
          </a:xfrm>
          <a:prstGeom prst="rect">
            <a:avLst/>
          </a:prstGeom>
          <a:solidFill>
            <a:srgbClr val="2F83D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Text Placeholder 7">
            <a:extLst>
              <a:ext uri="{FF2B5EF4-FFF2-40B4-BE49-F238E27FC236}">
                <a16:creationId xmlns:a16="http://schemas.microsoft.com/office/drawing/2014/main" id="{2E960EA7-4234-48FB-9B2F-64DD92F7585A}"/>
              </a:ext>
            </a:extLst>
          </p:cNvPr>
          <p:cNvSpPr>
            <a:spLocks noGrp="1"/>
          </p:cNvSpPr>
          <p:nvPr>
            <p:ph type="body" sz="quarter" idx="14" hasCustomPrompt="1"/>
          </p:nvPr>
        </p:nvSpPr>
        <p:spPr>
          <a:xfrm>
            <a:off x="838200" y="5278118"/>
            <a:ext cx="10515600" cy="1051570"/>
          </a:xfrm>
          <a:solidFill>
            <a:srgbClr val="F3F4F5"/>
          </a:solidFill>
          <a:ln w="76200" cap="sq">
            <a:solidFill>
              <a:srgbClr val="2F83D6"/>
            </a:solidFill>
            <a:miter lim="800000"/>
          </a:ln>
        </p:spPr>
        <p:txBody>
          <a:bodyPr lIns="457200" tIns="182880" rIns="457200" bIns="182880" anchor="ctr">
            <a:spAutoFit/>
          </a:bodyPr>
          <a:lstStyle>
            <a:lvl1pPr marL="0" indent="0" algn="ctr">
              <a:buFontTx/>
              <a:buNone/>
              <a:defRPr lang="en-US" sz="2000" b="0" i="0" smtClean="0">
                <a:ln>
                  <a:noFill/>
                </a:ln>
                <a:solidFill>
                  <a:srgbClr val="37474F"/>
                </a:solidFill>
                <a:effectLst/>
                <a:latin typeface="+mj-lt"/>
                <a:ea typeface="MS Gothic" panose="020B0609070205080204" pitchFamily="49" charset="-128"/>
              </a:defRPr>
            </a:lvl1pPr>
          </a:lstStyle>
          <a:p>
            <a:pPr lvl="0"/>
            <a:r>
              <a:rPr lang="en-US" dirty="0">
                <a:latin typeface="+mj-lt"/>
              </a:rPr>
              <a:t>This section can be used for a summary, quote, or quick fact.</a:t>
            </a:r>
          </a:p>
          <a:p>
            <a:pPr lvl="0"/>
            <a:r>
              <a:rPr lang="en-US" dirty="0">
                <a:latin typeface="+mj-lt"/>
              </a:rPr>
              <a:t>The quick brown fox jumped over the lazy dog.</a:t>
            </a:r>
            <a:endParaRPr lang="en-US" dirty="0"/>
          </a:p>
        </p:txBody>
      </p:sp>
      <p:sp>
        <p:nvSpPr>
          <p:cNvPr id="10" name="Slide Number Placeholder 5">
            <a:extLst>
              <a:ext uri="{FF2B5EF4-FFF2-40B4-BE49-F238E27FC236}">
                <a16:creationId xmlns:a16="http://schemas.microsoft.com/office/drawing/2014/main" id="{A0552F6C-511E-4409-A11A-E4A6C4D4D40D}"/>
              </a:ext>
            </a:extLst>
          </p:cNvPr>
          <p:cNvSpPr txBox="1">
            <a:spLocks/>
          </p:cNvSpPr>
          <p:nvPr userDrawn="1"/>
        </p:nvSpPr>
        <p:spPr>
          <a:xfrm>
            <a:off x="628650" y="647298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0" kern="1200">
                <a:solidFill>
                  <a:srgbClr val="C3C7CA"/>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37474F"/>
                </a:solidFill>
              </a:rPr>
              <a:t>#</a:t>
            </a:r>
            <a:r>
              <a:rPr lang="en-US" sz="1200" dirty="0" err="1">
                <a:solidFill>
                  <a:srgbClr val="37474F"/>
                </a:solidFill>
              </a:rPr>
              <a:t>PSRECONNECT</a:t>
            </a:r>
            <a:endParaRPr lang="en-US" sz="1200" dirty="0">
              <a:solidFill>
                <a:srgbClr val="37474F"/>
              </a:solidFill>
            </a:endParaRPr>
          </a:p>
        </p:txBody>
      </p:sp>
    </p:spTree>
    <p:extLst>
      <p:ext uri="{BB962C8B-B14F-4D97-AF65-F5344CB8AC3E}">
        <p14:creationId xmlns:p14="http://schemas.microsoft.com/office/powerpoint/2010/main" val="27884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B04A84-7DB3-404D-ABAB-B69E923E1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421CCCD-DD97-4BBC-BF73-9235B9E77417}"/>
              </a:ext>
            </a:extLst>
          </p:cNvPr>
          <p:cNvSpPr>
            <a:spLocks noGrp="1"/>
          </p:cNvSpPr>
          <p:nvPr>
            <p:ph type="body" idx="1"/>
          </p:nvPr>
        </p:nvSpPr>
        <p:spPr>
          <a:xfrm>
            <a:off x="838200" y="1825625"/>
            <a:ext cx="10515600" cy="391521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663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 id="2147483656" r:id="rId5"/>
    <p:sldLayoutId id="2147483652" r:id="rId6"/>
    <p:sldLayoutId id="2147483653" r:id="rId7"/>
    <p:sldLayoutId id="2147483658" r:id="rId8"/>
    <p:sldLayoutId id="2147483659" r:id="rId9"/>
    <p:sldLayoutId id="2147483651" r:id="rId10"/>
    <p:sldLayoutId id="2147483661" r:id="rId11"/>
    <p:sldLayoutId id="2147483663" r:id="rId12"/>
  </p:sldLayoutIdLst>
  <p:hf hdr="0" dt="0"/>
  <p:txStyles>
    <p:titleStyle>
      <a:lvl1pPr algn="l" defTabSz="914400" rtl="0" eaLnBrk="1" latinLnBrk="0" hangingPunct="1">
        <a:lnSpc>
          <a:spcPct val="90000"/>
        </a:lnSpc>
        <a:spcBef>
          <a:spcPct val="0"/>
        </a:spcBef>
        <a:buNone/>
        <a:defRPr sz="4400" kern="1200">
          <a:solidFill>
            <a:srgbClr val="37474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7474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7474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7474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7474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7474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Dianne.Taylor@srs.gov" TargetMode="External"/><Relationship Id="rId2" Type="http://schemas.openxmlformats.org/officeDocument/2006/relationships/hyperlink" Target="mailto:Daniel.Rotermund@Roush.com" TargetMode="Externa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mailto:Steve.c@smarterp.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2152B5-6B04-4447-B4AB-C4CAFDB956FB}"/>
              </a:ext>
            </a:extLst>
          </p:cNvPr>
          <p:cNvSpPr>
            <a:spLocks noGrp="1"/>
          </p:cNvSpPr>
          <p:nvPr>
            <p:ph type="subTitle" idx="1"/>
          </p:nvPr>
        </p:nvSpPr>
        <p:spPr/>
        <p:txBody>
          <a:bodyPr>
            <a:normAutofit/>
          </a:bodyPr>
          <a:lstStyle/>
          <a:p>
            <a:r>
              <a:rPr lang="en-US" dirty="0"/>
              <a:t>Dianne Taylor</a:t>
            </a:r>
          </a:p>
        </p:txBody>
      </p:sp>
      <p:sp>
        <p:nvSpPr>
          <p:cNvPr id="2" name="Title 1">
            <a:extLst>
              <a:ext uri="{FF2B5EF4-FFF2-40B4-BE49-F238E27FC236}">
                <a16:creationId xmlns:a16="http://schemas.microsoft.com/office/drawing/2014/main" id="{98AA5297-B355-4779-A7A1-FD0D3B48EA30}"/>
              </a:ext>
            </a:extLst>
          </p:cNvPr>
          <p:cNvSpPr>
            <a:spLocks noGrp="1"/>
          </p:cNvSpPr>
          <p:nvPr>
            <p:ph type="ctrTitle"/>
          </p:nvPr>
        </p:nvSpPr>
        <p:spPr/>
        <p:txBody>
          <a:bodyPr/>
          <a:lstStyle/>
          <a:p>
            <a:r>
              <a:rPr lang="en-US" dirty="0"/>
              <a:t>Supply Chain Management</a:t>
            </a:r>
            <a:br>
              <a:rPr lang="en-US" dirty="0"/>
            </a:br>
            <a:r>
              <a:rPr lang="en-US" dirty="0"/>
              <a:t>Special Interest Group</a:t>
            </a:r>
          </a:p>
        </p:txBody>
      </p:sp>
      <p:pic>
        <p:nvPicPr>
          <p:cNvPr id="5" name="Picture 4">
            <a:extLst>
              <a:ext uri="{FF2B5EF4-FFF2-40B4-BE49-F238E27FC236}">
                <a16:creationId xmlns:a16="http://schemas.microsoft.com/office/drawing/2014/main" id="{EAB073F2-7A72-404E-9B9F-A063A840B54D}"/>
              </a:ext>
            </a:extLst>
          </p:cNvPr>
          <p:cNvPicPr>
            <a:picLocks noChangeAspect="1"/>
          </p:cNvPicPr>
          <p:nvPr/>
        </p:nvPicPr>
        <p:blipFill>
          <a:blip r:embed="rId3"/>
          <a:stretch>
            <a:fillRect/>
          </a:stretch>
        </p:blipFill>
        <p:spPr>
          <a:xfrm>
            <a:off x="10559671" y="236630"/>
            <a:ext cx="1588256" cy="188400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62935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8A8B-DB53-4EE6-A054-CB5971991CA8}"/>
              </a:ext>
            </a:extLst>
          </p:cNvPr>
          <p:cNvSpPr>
            <a:spLocks noGrp="1"/>
          </p:cNvSpPr>
          <p:nvPr>
            <p:ph type="title"/>
          </p:nvPr>
        </p:nvSpPr>
        <p:spPr/>
        <p:txBody>
          <a:bodyPr/>
          <a:lstStyle/>
          <a:p>
            <a:r>
              <a:rPr lang="en-US"/>
              <a:t>Please complete a session evaluation</a:t>
            </a:r>
            <a:endParaRPr lang="en-US" dirty="0"/>
          </a:p>
        </p:txBody>
      </p:sp>
      <p:sp>
        <p:nvSpPr>
          <p:cNvPr id="3" name="Text Placeholder 2">
            <a:extLst>
              <a:ext uri="{FF2B5EF4-FFF2-40B4-BE49-F238E27FC236}">
                <a16:creationId xmlns:a16="http://schemas.microsoft.com/office/drawing/2014/main" id="{0BBE088A-3687-4FEF-A9C2-AF7127D3BD4E}"/>
              </a:ext>
            </a:extLst>
          </p:cNvPr>
          <p:cNvSpPr>
            <a:spLocks noGrp="1"/>
          </p:cNvSpPr>
          <p:nvPr>
            <p:ph type="body" idx="1"/>
          </p:nvPr>
        </p:nvSpPr>
        <p:spPr/>
        <p:txBody>
          <a:bodyPr>
            <a:normAutofit fontScale="92500" lnSpcReduction="10000"/>
          </a:bodyPr>
          <a:lstStyle/>
          <a:p>
            <a:r>
              <a:rPr lang="en-US"/>
              <a:t>Session ID: 123456</a:t>
            </a:r>
            <a:endParaRPr lang="en-US" dirty="0"/>
          </a:p>
        </p:txBody>
      </p:sp>
      <p:sp>
        <p:nvSpPr>
          <p:cNvPr id="4" name="Text Placeholder 3">
            <a:extLst>
              <a:ext uri="{FF2B5EF4-FFF2-40B4-BE49-F238E27FC236}">
                <a16:creationId xmlns:a16="http://schemas.microsoft.com/office/drawing/2014/main" id="{C40219EC-E6AA-40BE-A408-CA0507C1E05D}"/>
              </a:ext>
            </a:extLst>
          </p:cNvPr>
          <p:cNvSpPr>
            <a:spLocks noGrp="1"/>
          </p:cNvSpPr>
          <p:nvPr>
            <p:ph type="body" idx="13"/>
          </p:nvPr>
        </p:nvSpPr>
        <p:spPr/>
        <p:txBody>
          <a:bodyPr/>
          <a:lstStyle/>
          <a:p>
            <a:r>
              <a:rPr lang="en-US"/>
              <a:t>Contact Info:</a:t>
            </a:r>
          </a:p>
          <a:p>
            <a:r>
              <a:rPr lang="en-US"/>
              <a:t>email@email.com</a:t>
            </a:r>
          </a:p>
          <a:p>
            <a:r>
              <a:rPr lang="en-US"/>
              <a:t>Tel: 555.555.1234</a:t>
            </a:r>
            <a:endParaRPr lang="en-US" dirty="0"/>
          </a:p>
        </p:txBody>
      </p:sp>
    </p:spTree>
    <p:extLst>
      <p:ext uri="{BB962C8B-B14F-4D97-AF65-F5344CB8AC3E}">
        <p14:creationId xmlns:p14="http://schemas.microsoft.com/office/powerpoint/2010/main" val="233298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41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DD059-2260-4641-96D2-41A7A464A7B1}"/>
              </a:ext>
            </a:extLst>
          </p:cNvPr>
          <p:cNvSpPr>
            <a:spLocks noGrp="1"/>
          </p:cNvSpPr>
          <p:nvPr>
            <p:ph type="title"/>
          </p:nvPr>
        </p:nvSpPr>
        <p:spPr>
          <a:xfrm>
            <a:off x="204952" y="535396"/>
            <a:ext cx="10018986" cy="1325563"/>
          </a:xfrm>
        </p:spPr>
        <p:txBody>
          <a:bodyPr>
            <a:normAutofit fontScale="90000"/>
          </a:bodyPr>
          <a:lstStyle/>
          <a:p>
            <a:r>
              <a:rPr lang="en-US" dirty="0"/>
              <a:t>PeopleSoft Supply Chain Management </a:t>
            </a:r>
            <a:br>
              <a:rPr lang="en-US" dirty="0"/>
            </a:br>
            <a:r>
              <a:rPr lang="en-US" dirty="0"/>
              <a:t>Special Interest Group</a:t>
            </a:r>
          </a:p>
        </p:txBody>
      </p:sp>
      <p:sp>
        <p:nvSpPr>
          <p:cNvPr id="3" name="Content Placeholder 2">
            <a:extLst>
              <a:ext uri="{FF2B5EF4-FFF2-40B4-BE49-F238E27FC236}">
                <a16:creationId xmlns:a16="http://schemas.microsoft.com/office/drawing/2014/main" id="{326D99D0-C104-4C6E-94E2-9B8C4E198D6D}"/>
              </a:ext>
            </a:extLst>
          </p:cNvPr>
          <p:cNvSpPr>
            <a:spLocks noGrp="1"/>
          </p:cNvSpPr>
          <p:nvPr>
            <p:ph idx="1"/>
          </p:nvPr>
        </p:nvSpPr>
        <p:spPr>
          <a:xfrm>
            <a:off x="451945" y="2335181"/>
            <a:ext cx="9606455" cy="3778576"/>
          </a:xfrm>
        </p:spPr>
        <p:txBody>
          <a:bodyPr>
            <a:normAutofit fontScale="47500" lnSpcReduction="20000"/>
          </a:bodyPr>
          <a:lstStyle/>
          <a:p>
            <a:pPr marL="0" indent="0" algn="just">
              <a:lnSpc>
                <a:spcPct val="120000"/>
              </a:lnSpc>
              <a:buNone/>
            </a:pPr>
            <a:r>
              <a:rPr lang="en-US" sz="3300" dirty="0"/>
              <a:t>PeopleSoft SCM SIG provides its members with networking opportunities with other companies that have similar challenges and interests. The SCM members are encouraged to share implementation strategies and product experiences to help others shorten the learning curve related to PeopleSoft products. </a:t>
            </a:r>
          </a:p>
          <a:p>
            <a:pPr marL="0" indent="0">
              <a:lnSpc>
                <a:spcPct val="120000"/>
              </a:lnSpc>
              <a:buNone/>
            </a:pPr>
            <a:endParaRPr lang="en-US" sz="3300" dirty="0"/>
          </a:p>
          <a:p>
            <a:pPr marL="0" indent="0">
              <a:lnSpc>
                <a:spcPct val="120000"/>
              </a:lnSpc>
              <a:buNone/>
            </a:pPr>
            <a:r>
              <a:rPr lang="en-US" sz="3300" dirty="0"/>
              <a:t>This group will cover the following PeopleSoft Modules:</a:t>
            </a:r>
            <a:br>
              <a:rPr lang="en-US" sz="3300" dirty="0"/>
            </a:br>
            <a:r>
              <a:rPr lang="en-US" sz="3300" dirty="0"/>
              <a:t>	-Order Management</a:t>
            </a:r>
            <a:br>
              <a:rPr lang="en-US" sz="3300" dirty="0"/>
            </a:br>
            <a:r>
              <a:rPr lang="en-US" sz="3300" dirty="0"/>
              <a:t>	-Manufacturing</a:t>
            </a:r>
            <a:br>
              <a:rPr lang="en-US" sz="3300" dirty="0"/>
            </a:br>
            <a:r>
              <a:rPr lang="en-US" sz="3300" dirty="0"/>
              <a:t>	-Quality</a:t>
            </a:r>
            <a:br>
              <a:rPr lang="en-US" sz="3300" dirty="0"/>
            </a:br>
            <a:r>
              <a:rPr lang="en-US" sz="3300" dirty="0"/>
              <a:t>	-Engineering</a:t>
            </a:r>
            <a:br>
              <a:rPr lang="en-US" sz="3300" dirty="0"/>
            </a:br>
            <a:r>
              <a:rPr lang="en-US" sz="3300" dirty="0"/>
              <a:t>	-Inventory</a:t>
            </a:r>
            <a:br>
              <a:rPr lang="en-US" sz="3300" dirty="0"/>
            </a:br>
            <a:r>
              <a:rPr lang="en-US" sz="3300" dirty="0"/>
              <a:t>	-Mobile Inventory</a:t>
            </a:r>
            <a:br>
              <a:rPr lang="en-US" sz="3300" dirty="0"/>
            </a:br>
            <a:r>
              <a:rPr lang="en-US" sz="3300" dirty="0"/>
              <a:t>	-Cost Management</a:t>
            </a:r>
          </a:p>
          <a:p>
            <a:endParaRPr lang="en-US" dirty="0"/>
          </a:p>
        </p:txBody>
      </p:sp>
      <p:pic>
        <p:nvPicPr>
          <p:cNvPr id="4" name="Picture 3">
            <a:extLst>
              <a:ext uri="{FF2B5EF4-FFF2-40B4-BE49-F238E27FC236}">
                <a16:creationId xmlns:a16="http://schemas.microsoft.com/office/drawing/2014/main" id="{631B53E3-7C1F-41C3-BBA1-834E3904F209}"/>
              </a:ext>
            </a:extLst>
          </p:cNvPr>
          <p:cNvPicPr>
            <a:picLocks noChangeAspect="1"/>
          </p:cNvPicPr>
          <p:nvPr/>
        </p:nvPicPr>
        <p:blipFill>
          <a:blip r:embed="rId2"/>
          <a:stretch>
            <a:fillRect/>
          </a:stretch>
        </p:blipFill>
        <p:spPr>
          <a:xfrm>
            <a:off x="10363114" y="61176"/>
            <a:ext cx="1981372" cy="2274005"/>
          </a:xfrm>
          <a:prstGeom prst="rect">
            <a:avLst/>
          </a:prstGeom>
        </p:spPr>
      </p:pic>
    </p:spTree>
    <p:extLst>
      <p:ext uri="{BB962C8B-B14F-4D97-AF65-F5344CB8AC3E}">
        <p14:creationId xmlns:p14="http://schemas.microsoft.com/office/powerpoint/2010/main" val="303279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DD059-2260-4641-96D2-41A7A464A7B1}"/>
              </a:ext>
            </a:extLst>
          </p:cNvPr>
          <p:cNvSpPr>
            <a:spLocks noGrp="1"/>
          </p:cNvSpPr>
          <p:nvPr>
            <p:ph type="title"/>
          </p:nvPr>
        </p:nvSpPr>
        <p:spPr>
          <a:xfrm>
            <a:off x="838200" y="365125"/>
            <a:ext cx="8447690" cy="1325563"/>
          </a:xfrm>
        </p:spPr>
        <p:txBody>
          <a:bodyPr/>
          <a:lstStyle/>
          <a:p>
            <a:r>
              <a:rPr lang="en-US" dirty="0"/>
              <a:t>My Oracle Support MOSRC </a:t>
            </a:r>
          </a:p>
        </p:txBody>
      </p:sp>
      <p:sp>
        <p:nvSpPr>
          <p:cNvPr id="3" name="Content Placeholder 2">
            <a:extLst>
              <a:ext uri="{FF2B5EF4-FFF2-40B4-BE49-F238E27FC236}">
                <a16:creationId xmlns:a16="http://schemas.microsoft.com/office/drawing/2014/main" id="{326D99D0-C104-4C6E-94E2-9B8C4E198D6D}"/>
              </a:ext>
            </a:extLst>
          </p:cNvPr>
          <p:cNvSpPr>
            <a:spLocks noGrp="1"/>
          </p:cNvSpPr>
          <p:nvPr>
            <p:ph idx="1"/>
          </p:nvPr>
        </p:nvSpPr>
        <p:spPr>
          <a:xfrm>
            <a:off x="838200" y="1825625"/>
            <a:ext cx="9524914" cy="4528522"/>
          </a:xfrm>
        </p:spPr>
        <p:txBody>
          <a:bodyPr/>
          <a:lstStyle/>
          <a:p>
            <a:pPr marL="0" indent="0">
              <a:buNone/>
            </a:pPr>
            <a:r>
              <a:rPr lang="en-US" sz="1800" dirty="0"/>
              <a:t>Through PeopleSoft SCM SIG, members can join together to communicate to Oracle with a common voice with the intent of improving communications regarding product expectations and strategic product improvement ideas. Using My Oracle Support Community, is a great place to start.</a:t>
            </a:r>
          </a:p>
          <a:p>
            <a:endParaRPr lang="en-US" dirty="0"/>
          </a:p>
        </p:txBody>
      </p:sp>
      <p:pic>
        <p:nvPicPr>
          <p:cNvPr id="4" name="Picture 3">
            <a:extLst>
              <a:ext uri="{FF2B5EF4-FFF2-40B4-BE49-F238E27FC236}">
                <a16:creationId xmlns:a16="http://schemas.microsoft.com/office/drawing/2014/main" id="{DA97E369-A5D1-4591-9FCA-FBE532F68AD6}"/>
              </a:ext>
            </a:extLst>
          </p:cNvPr>
          <p:cNvPicPr>
            <a:picLocks noChangeAspect="1"/>
          </p:cNvPicPr>
          <p:nvPr/>
        </p:nvPicPr>
        <p:blipFill>
          <a:blip r:embed="rId2"/>
          <a:stretch>
            <a:fillRect/>
          </a:stretch>
        </p:blipFill>
        <p:spPr>
          <a:xfrm>
            <a:off x="10363114" y="61176"/>
            <a:ext cx="1981372" cy="2274005"/>
          </a:xfrm>
          <a:prstGeom prst="rect">
            <a:avLst/>
          </a:prstGeom>
        </p:spPr>
      </p:pic>
      <p:pic>
        <p:nvPicPr>
          <p:cNvPr id="5" name="Picture 4">
            <a:extLst>
              <a:ext uri="{FF2B5EF4-FFF2-40B4-BE49-F238E27FC236}">
                <a16:creationId xmlns:a16="http://schemas.microsoft.com/office/drawing/2014/main" id="{A3AB2F67-E1A3-45DA-AA89-82BB55BD6C15}"/>
              </a:ext>
            </a:extLst>
          </p:cNvPr>
          <p:cNvPicPr>
            <a:picLocks noChangeAspect="1"/>
          </p:cNvPicPr>
          <p:nvPr/>
        </p:nvPicPr>
        <p:blipFill>
          <a:blip r:embed="rId3"/>
          <a:stretch>
            <a:fillRect/>
          </a:stretch>
        </p:blipFill>
        <p:spPr>
          <a:xfrm>
            <a:off x="2118473" y="3117322"/>
            <a:ext cx="7727093" cy="3426941"/>
          </a:xfrm>
          <a:prstGeom prst="rect">
            <a:avLst/>
          </a:prstGeom>
        </p:spPr>
      </p:pic>
    </p:spTree>
    <p:extLst>
      <p:ext uri="{BB962C8B-B14F-4D97-AF65-F5344CB8AC3E}">
        <p14:creationId xmlns:p14="http://schemas.microsoft.com/office/powerpoint/2010/main" val="19426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499284-094B-453B-8FE5-8BC3FF13D8E0}"/>
              </a:ext>
            </a:extLst>
          </p:cNvPr>
          <p:cNvSpPr>
            <a:spLocks noGrp="1"/>
          </p:cNvSpPr>
          <p:nvPr>
            <p:ph type="title"/>
          </p:nvPr>
        </p:nvSpPr>
        <p:spPr/>
        <p:txBody>
          <a:bodyPr/>
          <a:lstStyle/>
          <a:p>
            <a:r>
              <a:rPr lang="en-US" dirty="0"/>
              <a:t>Supply Chain Management SIG</a:t>
            </a:r>
            <a:br>
              <a:rPr lang="en-US" dirty="0"/>
            </a:br>
            <a:r>
              <a:rPr lang="en-US" dirty="0"/>
              <a:t>Leadership Board Members</a:t>
            </a:r>
          </a:p>
        </p:txBody>
      </p:sp>
      <p:sp>
        <p:nvSpPr>
          <p:cNvPr id="4" name="Content Placeholder 3">
            <a:extLst>
              <a:ext uri="{FF2B5EF4-FFF2-40B4-BE49-F238E27FC236}">
                <a16:creationId xmlns:a16="http://schemas.microsoft.com/office/drawing/2014/main" id="{D3EC847F-AE5A-4BEF-9CF6-94DE65A49DB9}"/>
              </a:ext>
            </a:extLst>
          </p:cNvPr>
          <p:cNvSpPr>
            <a:spLocks noGrp="1"/>
          </p:cNvSpPr>
          <p:nvPr>
            <p:ph idx="1"/>
          </p:nvPr>
        </p:nvSpPr>
        <p:spPr>
          <a:xfrm>
            <a:off x="838200" y="1994637"/>
            <a:ext cx="7769772" cy="4185446"/>
          </a:xfrm>
        </p:spPr>
        <p:txBody>
          <a:bodyPr>
            <a:normAutofit/>
          </a:bodyPr>
          <a:lstStyle/>
          <a:p>
            <a:pPr marL="57150" indent="0">
              <a:buNone/>
            </a:pPr>
            <a:r>
              <a:rPr lang="en-US" sz="1400" b="1" dirty="0"/>
              <a:t>DAN ROTERMUND  </a:t>
            </a:r>
            <a:r>
              <a:rPr lang="en-US" sz="1400" i="1" dirty="0"/>
              <a:t>SIG President and Communications Coordinator</a:t>
            </a:r>
            <a:endParaRPr lang="en-US" sz="1400" b="1" i="1" dirty="0"/>
          </a:p>
          <a:p>
            <a:pPr lvl="1">
              <a:buFontTx/>
              <a:buChar char="-"/>
            </a:pPr>
            <a:r>
              <a:rPr lang="en-US" sz="1400" dirty="0"/>
              <a:t>Roush Enterprise</a:t>
            </a:r>
          </a:p>
          <a:p>
            <a:pPr lvl="1">
              <a:buFontTx/>
              <a:buChar char="-"/>
            </a:pPr>
            <a:r>
              <a:rPr lang="en-US" sz="1400" dirty="0"/>
              <a:t>Systems Analyst – Supply Chain Modules</a:t>
            </a:r>
          </a:p>
          <a:p>
            <a:pPr lvl="1">
              <a:buFontTx/>
              <a:buChar char="-"/>
            </a:pPr>
            <a:r>
              <a:rPr lang="en-US" sz="1400" u="sng" dirty="0">
                <a:solidFill>
                  <a:srgbClr val="0000FF"/>
                </a:solidFill>
                <a:hlinkClick r:id="rId2"/>
              </a:rPr>
              <a:t>Daniel.Rotermund@Roush.com</a:t>
            </a:r>
            <a:endParaRPr lang="en-US" sz="1400" u="sng" dirty="0">
              <a:solidFill>
                <a:srgbClr val="0000FF"/>
              </a:solidFill>
            </a:endParaRPr>
          </a:p>
          <a:p>
            <a:pPr marL="457200" lvl="1" indent="0">
              <a:buNone/>
            </a:pPr>
            <a:endParaRPr lang="en-US" sz="1400" b="1" dirty="0"/>
          </a:p>
          <a:p>
            <a:pPr marL="57150" indent="0">
              <a:buNone/>
            </a:pPr>
            <a:r>
              <a:rPr lang="en-US" sz="1400" b="1" dirty="0"/>
              <a:t>DIANNE TAYLOR  </a:t>
            </a:r>
            <a:r>
              <a:rPr lang="en-US" sz="1400" i="1" dirty="0"/>
              <a:t>Vice President and Content Lead</a:t>
            </a:r>
            <a:endParaRPr lang="en-US" sz="1400" b="1" i="1" dirty="0"/>
          </a:p>
          <a:p>
            <a:pPr lvl="1">
              <a:buFontTx/>
              <a:buChar char="-"/>
            </a:pPr>
            <a:r>
              <a:rPr lang="en-US" sz="1400" dirty="0"/>
              <a:t>SAVANNAH RIVER NUCLEAR SOLUTIONS</a:t>
            </a:r>
          </a:p>
          <a:p>
            <a:pPr lvl="1">
              <a:buFontTx/>
              <a:buChar char="-"/>
            </a:pPr>
            <a:r>
              <a:rPr lang="en-US" sz="1400" dirty="0"/>
              <a:t>Asset Management &amp; Distribution – Systems Support</a:t>
            </a:r>
          </a:p>
          <a:p>
            <a:pPr lvl="1">
              <a:buFontTx/>
              <a:buChar char="-"/>
            </a:pPr>
            <a:r>
              <a:rPr lang="en-US" sz="1400" dirty="0">
                <a:solidFill>
                  <a:srgbClr val="0070C0"/>
                </a:solidFill>
                <a:hlinkClick r:id="rId3"/>
              </a:rPr>
              <a:t>Dianne.Taylor@srs.gov</a:t>
            </a:r>
            <a:endParaRPr lang="en-US" sz="1400" dirty="0">
              <a:solidFill>
                <a:srgbClr val="0070C0"/>
              </a:solidFill>
            </a:endParaRPr>
          </a:p>
          <a:p>
            <a:pPr marL="0" indent="0">
              <a:buNone/>
            </a:pPr>
            <a:endParaRPr lang="en-US" sz="1400" b="1" dirty="0"/>
          </a:p>
          <a:p>
            <a:pPr marL="0" indent="0">
              <a:buNone/>
            </a:pPr>
            <a:r>
              <a:rPr lang="en-US" sz="1400" b="1" dirty="0"/>
              <a:t>STEVE CANTER  </a:t>
            </a:r>
            <a:r>
              <a:rPr lang="en-US" sz="1400" i="1" dirty="0"/>
              <a:t>Member at Large</a:t>
            </a:r>
            <a:endParaRPr lang="en-US" sz="1400" b="1" i="1" dirty="0"/>
          </a:p>
          <a:p>
            <a:pPr lvl="1"/>
            <a:r>
              <a:rPr lang="en-US" sz="1400" dirty="0"/>
              <a:t>SMART ERP SOLUTIONS (</a:t>
            </a:r>
            <a:r>
              <a:rPr lang="en-US" sz="1400" dirty="0">
                <a:solidFill>
                  <a:srgbClr val="FF0000"/>
                </a:solidFill>
              </a:rPr>
              <a:t>Oracle</a:t>
            </a:r>
            <a:r>
              <a:rPr lang="en-US" sz="1400" dirty="0"/>
              <a:t> Platinum Partner)</a:t>
            </a:r>
          </a:p>
          <a:p>
            <a:pPr lvl="1"/>
            <a:r>
              <a:rPr lang="en-US" sz="1400" dirty="0"/>
              <a:t>Director, Global Service Delivery</a:t>
            </a:r>
          </a:p>
          <a:p>
            <a:pPr lvl="1"/>
            <a:r>
              <a:rPr lang="en-US" sz="1400" dirty="0">
                <a:hlinkClick r:id="rId4"/>
              </a:rPr>
              <a:t>Steve.c@smarterp.com</a:t>
            </a:r>
            <a:endParaRPr lang="en-US" sz="1400" dirty="0"/>
          </a:p>
          <a:p>
            <a:pPr marL="0" indent="0">
              <a:buNone/>
            </a:pPr>
            <a:endParaRPr lang="en-US" dirty="0"/>
          </a:p>
        </p:txBody>
      </p:sp>
      <p:pic>
        <p:nvPicPr>
          <p:cNvPr id="5" name="Picture 4">
            <a:extLst>
              <a:ext uri="{FF2B5EF4-FFF2-40B4-BE49-F238E27FC236}">
                <a16:creationId xmlns:a16="http://schemas.microsoft.com/office/drawing/2014/main" id="{924E5FD7-0827-46E3-A485-0040E625F8F9}"/>
              </a:ext>
            </a:extLst>
          </p:cNvPr>
          <p:cNvPicPr>
            <a:picLocks noChangeAspect="1"/>
          </p:cNvPicPr>
          <p:nvPr/>
        </p:nvPicPr>
        <p:blipFill>
          <a:blip r:embed="rId5"/>
          <a:stretch>
            <a:fillRect/>
          </a:stretch>
        </p:blipFill>
        <p:spPr>
          <a:xfrm>
            <a:off x="10363114" y="61176"/>
            <a:ext cx="1981372" cy="2274005"/>
          </a:xfrm>
          <a:prstGeom prst="rect">
            <a:avLst/>
          </a:prstGeom>
        </p:spPr>
      </p:pic>
    </p:spTree>
    <p:extLst>
      <p:ext uri="{BB962C8B-B14F-4D97-AF65-F5344CB8AC3E}">
        <p14:creationId xmlns:p14="http://schemas.microsoft.com/office/powerpoint/2010/main" val="115707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15EB9C7-B01D-4CC0-812D-A86B365DC724}"/>
              </a:ext>
            </a:extLst>
          </p:cNvPr>
          <p:cNvSpPr>
            <a:spLocks noGrp="1"/>
          </p:cNvSpPr>
          <p:nvPr>
            <p:ph type="title"/>
          </p:nvPr>
        </p:nvSpPr>
        <p:spPr>
          <a:xfrm>
            <a:off x="373117" y="365125"/>
            <a:ext cx="8242738" cy="1325563"/>
          </a:xfrm>
        </p:spPr>
        <p:txBody>
          <a:bodyPr>
            <a:normAutofit/>
          </a:bodyPr>
          <a:lstStyle/>
          <a:p>
            <a:r>
              <a:rPr lang="en-US" sz="3600" b="1" dirty="0"/>
              <a:t>Topics / Webinars / White Paper</a:t>
            </a:r>
          </a:p>
        </p:txBody>
      </p:sp>
      <p:sp>
        <p:nvSpPr>
          <p:cNvPr id="8" name="Content Placeholder 7">
            <a:extLst>
              <a:ext uri="{FF2B5EF4-FFF2-40B4-BE49-F238E27FC236}">
                <a16:creationId xmlns:a16="http://schemas.microsoft.com/office/drawing/2014/main" id="{91D7C83C-6BD7-417C-BD69-781FDA85F235}"/>
              </a:ext>
            </a:extLst>
          </p:cNvPr>
          <p:cNvSpPr>
            <a:spLocks noGrp="1"/>
          </p:cNvSpPr>
          <p:nvPr>
            <p:ph sz="half" idx="1"/>
          </p:nvPr>
        </p:nvSpPr>
        <p:spPr>
          <a:xfrm>
            <a:off x="1066800" y="1690688"/>
            <a:ext cx="5181600" cy="4537853"/>
          </a:xfrm>
        </p:spPr>
        <p:txBody>
          <a:bodyPr/>
          <a:lstStyle/>
          <a:p>
            <a:r>
              <a:rPr lang="en-US" dirty="0"/>
              <a:t>We want to hear from you, is there a particular topic you would like to discuss? </a:t>
            </a:r>
          </a:p>
          <a:p>
            <a:endParaRPr lang="en-US" dirty="0"/>
          </a:p>
        </p:txBody>
      </p:sp>
      <p:pic>
        <p:nvPicPr>
          <p:cNvPr id="5" name="Picture 4">
            <a:extLst>
              <a:ext uri="{FF2B5EF4-FFF2-40B4-BE49-F238E27FC236}">
                <a16:creationId xmlns:a16="http://schemas.microsoft.com/office/drawing/2014/main" id="{5F2FE29C-2CCC-4B1D-AC74-47E98D4E12D9}"/>
              </a:ext>
            </a:extLst>
          </p:cNvPr>
          <p:cNvPicPr>
            <a:picLocks noChangeAspect="1"/>
          </p:cNvPicPr>
          <p:nvPr/>
        </p:nvPicPr>
        <p:blipFill>
          <a:blip r:embed="rId2"/>
          <a:stretch>
            <a:fillRect/>
          </a:stretch>
        </p:blipFill>
        <p:spPr>
          <a:xfrm>
            <a:off x="10363114" y="61176"/>
            <a:ext cx="1981372" cy="2274005"/>
          </a:xfrm>
          <a:prstGeom prst="rect">
            <a:avLst/>
          </a:prstGeom>
        </p:spPr>
      </p:pic>
    </p:spTree>
    <p:extLst>
      <p:ext uri="{BB962C8B-B14F-4D97-AF65-F5344CB8AC3E}">
        <p14:creationId xmlns:p14="http://schemas.microsoft.com/office/powerpoint/2010/main" val="150036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CC1A-286B-4FFD-88FD-E705EF03CD66}"/>
              </a:ext>
            </a:extLst>
          </p:cNvPr>
          <p:cNvSpPr>
            <a:spLocks noGrp="1"/>
          </p:cNvSpPr>
          <p:nvPr>
            <p:ph type="title"/>
          </p:nvPr>
        </p:nvSpPr>
        <p:spPr/>
        <p:txBody>
          <a:bodyPr/>
          <a:lstStyle/>
          <a:p>
            <a:r>
              <a:rPr lang="en-US" dirty="0"/>
              <a:t>[Section Header]</a:t>
            </a:r>
          </a:p>
        </p:txBody>
      </p:sp>
      <p:sp>
        <p:nvSpPr>
          <p:cNvPr id="3" name="Text Placeholder 2">
            <a:extLst>
              <a:ext uri="{FF2B5EF4-FFF2-40B4-BE49-F238E27FC236}">
                <a16:creationId xmlns:a16="http://schemas.microsoft.com/office/drawing/2014/main" id="{3566D9B0-99E2-416A-8DB0-DDBA72B63D5A}"/>
              </a:ext>
            </a:extLst>
          </p:cNvPr>
          <p:cNvSpPr>
            <a:spLocks noGrp="1"/>
          </p:cNvSpPr>
          <p:nvPr>
            <p:ph type="body" idx="1"/>
          </p:nvPr>
        </p:nvSpPr>
        <p:spPr/>
        <p:txBody>
          <a:bodyPr/>
          <a:lstStyle/>
          <a:p>
            <a:r>
              <a:rPr lang="en-US"/>
              <a:t>[Section sub-header]</a:t>
            </a:r>
            <a:endParaRPr lang="en-US" dirty="0"/>
          </a:p>
        </p:txBody>
      </p:sp>
      <p:pic>
        <p:nvPicPr>
          <p:cNvPr id="4" name="Picture 3">
            <a:extLst>
              <a:ext uri="{FF2B5EF4-FFF2-40B4-BE49-F238E27FC236}">
                <a16:creationId xmlns:a16="http://schemas.microsoft.com/office/drawing/2014/main" id="{386097AB-3EAD-4BB6-8CF6-8E3EBBA0705A}"/>
              </a:ext>
            </a:extLst>
          </p:cNvPr>
          <p:cNvPicPr>
            <a:picLocks noChangeAspect="1"/>
          </p:cNvPicPr>
          <p:nvPr/>
        </p:nvPicPr>
        <p:blipFill>
          <a:blip r:embed="rId2"/>
          <a:stretch>
            <a:fillRect/>
          </a:stretch>
        </p:blipFill>
        <p:spPr>
          <a:xfrm>
            <a:off x="10363114" y="61176"/>
            <a:ext cx="1981372" cy="2274005"/>
          </a:xfrm>
          <a:prstGeom prst="rect">
            <a:avLst/>
          </a:prstGeom>
        </p:spPr>
      </p:pic>
    </p:spTree>
    <p:extLst>
      <p:ext uri="{BB962C8B-B14F-4D97-AF65-F5344CB8AC3E}">
        <p14:creationId xmlns:p14="http://schemas.microsoft.com/office/powerpoint/2010/main" val="208563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15EB9C7-B01D-4CC0-812D-A86B365DC724}"/>
              </a:ext>
            </a:extLst>
          </p:cNvPr>
          <p:cNvSpPr>
            <a:spLocks noGrp="1"/>
          </p:cNvSpPr>
          <p:nvPr>
            <p:ph type="title"/>
          </p:nvPr>
        </p:nvSpPr>
        <p:spPr/>
        <p:txBody>
          <a:bodyPr/>
          <a:lstStyle/>
          <a:p>
            <a:r>
              <a:rPr lang="en-US"/>
              <a:t>[Slide Title]</a:t>
            </a:r>
            <a:endParaRPr lang="en-US" dirty="0"/>
          </a:p>
        </p:txBody>
      </p:sp>
      <p:sp>
        <p:nvSpPr>
          <p:cNvPr id="8" name="Content Placeholder 7">
            <a:extLst>
              <a:ext uri="{FF2B5EF4-FFF2-40B4-BE49-F238E27FC236}">
                <a16:creationId xmlns:a16="http://schemas.microsoft.com/office/drawing/2014/main" id="{91D7C83C-6BD7-417C-BD69-781FDA85F235}"/>
              </a:ext>
            </a:extLst>
          </p:cNvPr>
          <p:cNvSpPr>
            <a:spLocks noGrp="1"/>
          </p:cNvSpPr>
          <p:nvPr>
            <p:ph sz="half" idx="1"/>
          </p:nvPr>
        </p:nvSpPr>
        <p:spPr/>
        <p:txBody>
          <a:bodyPr/>
          <a:lstStyle/>
          <a:p>
            <a:pPr lvl="0"/>
            <a:r>
              <a:rPr lang="en-US"/>
              <a:t>First Level</a:t>
            </a:r>
          </a:p>
          <a:p>
            <a:pPr lvl="1"/>
            <a:r>
              <a:rPr lang="en-US"/>
              <a:t>Second level</a:t>
            </a:r>
          </a:p>
          <a:p>
            <a:pPr lvl="2"/>
            <a:r>
              <a:rPr lang="en-US"/>
              <a:t>Third level</a:t>
            </a:r>
          </a:p>
          <a:p>
            <a:pPr lvl="3"/>
            <a:r>
              <a:rPr lang="en-US"/>
              <a:t>Fourth level</a:t>
            </a:r>
          </a:p>
          <a:p>
            <a:pPr lvl="4"/>
            <a:r>
              <a:rPr lang="en-US"/>
              <a:t>Fifth level</a:t>
            </a:r>
          </a:p>
          <a:p>
            <a:endParaRPr lang="en-US" dirty="0"/>
          </a:p>
        </p:txBody>
      </p:sp>
      <p:sp>
        <p:nvSpPr>
          <p:cNvPr id="9" name="Content Placeholder 8">
            <a:extLst>
              <a:ext uri="{FF2B5EF4-FFF2-40B4-BE49-F238E27FC236}">
                <a16:creationId xmlns:a16="http://schemas.microsoft.com/office/drawing/2014/main" id="{8533E24E-A197-4778-80F1-EB8E34C252D7}"/>
              </a:ext>
            </a:extLst>
          </p:cNvPr>
          <p:cNvSpPr>
            <a:spLocks noGrp="1"/>
          </p:cNvSpPr>
          <p:nvPr>
            <p:ph sz="half" idx="2"/>
          </p:nvPr>
        </p:nvSpPr>
        <p:spPr/>
        <p:txBody>
          <a:bodyPr/>
          <a:lstStyle/>
          <a:p>
            <a:pPr lvl="0"/>
            <a:r>
              <a:rPr lang="en-US"/>
              <a:t>First Level</a:t>
            </a:r>
          </a:p>
          <a:p>
            <a:pPr lvl="1"/>
            <a:r>
              <a:rPr lang="en-US"/>
              <a:t>Second level</a:t>
            </a:r>
          </a:p>
          <a:p>
            <a:pPr lvl="2"/>
            <a:r>
              <a:rPr lang="en-US"/>
              <a:t>Third level</a:t>
            </a:r>
          </a:p>
          <a:p>
            <a:pPr lvl="3"/>
            <a:r>
              <a:rPr lang="en-US"/>
              <a:t>Fourth level</a:t>
            </a:r>
          </a:p>
          <a:p>
            <a:pPr lvl="4"/>
            <a:r>
              <a:rPr lang="en-US"/>
              <a:t>Fifth level</a:t>
            </a:r>
          </a:p>
          <a:p>
            <a:endParaRPr lang="en-US" dirty="0"/>
          </a:p>
        </p:txBody>
      </p:sp>
    </p:spTree>
    <p:extLst>
      <p:ext uri="{BB962C8B-B14F-4D97-AF65-F5344CB8AC3E}">
        <p14:creationId xmlns:p14="http://schemas.microsoft.com/office/powerpoint/2010/main" val="100703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017167-869E-451B-BBA5-4184A0088CFE}"/>
              </a:ext>
            </a:extLst>
          </p:cNvPr>
          <p:cNvSpPr>
            <a:spLocks noGrp="1"/>
          </p:cNvSpPr>
          <p:nvPr>
            <p:ph type="title"/>
          </p:nvPr>
        </p:nvSpPr>
        <p:spPr/>
        <p:txBody>
          <a:bodyPr/>
          <a:lstStyle/>
          <a:p>
            <a:r>
              <a:rPr lang="en-US"/>
              <a:t>[Slide Title]</a:t>
            </a:r>
            <a:endParaRPr lang="en-US" dirty="0"/>
          </a:p>
        </p:txBody>
      </p:sp>
      <p:graphicFrame>
        <p:nvGraphicFramePr>
          <p:cNvPr id="13" name="Chart Placeholder 12">
            <a:extLst>
              <a:ext uri="{FF2B5EF4-FFF2-40B4-BE49-F238E27FC236}">
                <a16:creationId xmlns:a16="http://schemas.microsoft.com/office/drawing/2014/main" id="{5A0CE871-9158-4E85-B315-75EC63E8774A}"/>
              </a:ext>
            </a:extLst>
          </p:cNvPr>
          <p:cNvGraphicFramePr>
            <a:graphicFrameLocks noGrp="1"/>
          </p:cNvGraphicFramePr>
          <p:nvPr>
            <p:ph sz="half" idx="1"/>
            <p:extLst>
              <p:ext uri="{D42A27DB-BD31-4B8C-83A1-F6EECF244321}">
                <p14:modId xmlns:p14="http://schemas.microsoft.com/office/powerpoint/2010/main" val="1616598124"/>
              </p:ext>
            </p:extLst>
          </p:nvPr>
        </p:nvGraphicFramePr>
        <p:xfrm>
          <a:off x="838200" y="1825625"/>
          <a:ext cx="5181600" cy="33099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1849FE40-42F6-4E04-A503-8BE1B96DBD52}"/>
              </a:ext>
            </a:extLst>
          </p:cNvPr>
          <p:cNvSpPr>
            <a:spLocks noGrp="1"/>
          </p:cNvSpPr>
          <p:nvPr>
            <p:ph sz="half" idx="2"/>
          </p:nvPr>
        </p:nvSpPr>
        <p:spPr/>
        <p:txBody>
          <a:body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C0A20E23-2C40-4F84-8195-479CA22A0691}"/>
              </a:ext>
            </a:extLst>
          </p:cNvPr>
          <p:cNvSpPr>
            <a:spLocks noGrp="1"/>
          </p:cNvSpPr>
          <p:nvPr>
            <p:ph type="body" sz="quarter" idx="14"/>
          </p:nvPr>
        </p:nvSpPr>
        <p:spPr>
          <a:xfrm>
            <a:off x="838200" y="5278118"/>
            <a:ext cx="10515600" cy="1051570"/>
          </a:xfrm>
        </p:spPr>
        <p:txBody>
          <a:bodyPr/>
          <a:lstStyle/>
          <a:p>
            <a:pPr lvl="0"/>
            <a:r>
              <a:rPr lang="en-US" dirty="0"/>
              <a:t>This section can be used for a summary, quote, or quick fact.</a:t>
            </a:r>
          </a:p>
          <a:p>
            <a:pPr lvl="0"/>
            <a:r>
              <a:rPr lang="en-US" dirty="0"/>
              <a:t>The quick brown fox jumped over the lazy dog.</a:t>
            </a:r>
          </a:p>
        </p:txBody>
      </p:sp>
    </p:spTree>
    <p:extLst>
      <p:ext uri="{BB962C8B-B14F-4D97-AF65-F5344CB8AC3E}">
        <p14:creationId xmlns:p14="http://schemas.microsoft.com/office/powerpoint/2010/main" val="87206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017167-869E-451B-BBA5-4184A0088CFE}"/>
              </a:ext>
            </a:extLst>
          </p:cNvPr>
          <p:cNvSpPr>
            <a:spLocks noGrp="1"/>
          </p:cNvSpPr>
          <p:nvPr>
            <p:ph type="title"/>
          </p:nvPr>
        </p:nvSpPr>
        <p:spPr/>
        <p:txBody>
          <a:bodyPr/>
          <a:lstStyle/>
          <a:p>
            <a:r>
              <a:rPr lang="en-US"/>
              <a:t>[Slide Title]</a:t>
            </a:r>
            <a:endParaRPr lang="en-US" dirty="0"/>
          </a:p>
        </p:txBody>
      </p:sp>
      <p:graphicFrame>
        <p:nvGraphicFramePr>
          <p:cNvPr id="13" name="Chart Placeholder 12">
            <a:extLst>
              <a:ext uri="{FF2B5EF4-FFF2-40B4-BE49-F238E27FC236}">
                <a16:creationId xmlns:a16="http://schemas.microsoft.com/office/drawing/2014/main" id="{5A0CE871-9158-4E85-B315-75EC63E8774A}"/>
              </a:ext>
            </a:extLst>
          </p:cNvPr>
          <p:cNvGraphicFramePr>
            <a:graphicFrameLocks noGrp="1"/>
          </p:cNvGraphicFramePr>
          <p:nvPr>
            <p:ph sz="half" idx="1"/>
            <p:extLst/>
          </p:nvPr>
        </p:nvGraphicFramePr>
        <p:xfrm>
          <a:off x="838200" y="1825625"/>
          <a:ext cx="5181600" cy="330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1849FE40-42F6-4E04-A503-8BE1B96DBD52}"/>
              </a:ext>
            </a:extLst>
          </p:cNvPr>
          <p:cNvSpPr>
            <a:spLocks noGrp="1"/>
          </p:cNvSpPr>
          <p:nvPr>
            <p:ph sz="half" idx="2"/>
          </p:nvPr>
        </p:nvSpPr>
        <p:spPr/>
        <p:txBody>
          <a:body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1">
            <a:extLst>
              <a:ext uri="{FF2B5EF4-FFF2-40B4-BE49-F238E27FC236}">
                <a16:creationId xmlns:a16="http://schemas.microsoft.com/office/drawing/2014/main" id="{A8C61211-F193-4D64-8325-7F335391C980}"/>
              </a:ext>
            </a:extLst>
          </p:cNvPr>
          <p:cNvSpPr>
            <a:spLocks noGrp="1"/>
          </p:cNvSpPr>
          <p:nvPr>
            <p:ph type="body" sz="quarter" idx="14"/>
          </p:nvPr>
        </p:nvSpPr>
        <p:spPr>
          <a:xfrm>
            <a:off x="838200" y="5278118"/>
            <a:ext cx="10515600" cy="1051570"/>
          </a:xfrm>
        </p:spPr>
        <p:txBody>
          <a:bodyPr/>
          <a:lstStyle/>
          <a:p>
            <a:pPr lvl="0"/>
            <a:r>
              <a:rPr lang="en-US" dirty="0"/>
              <a:t>This section can be used for a summary, quote, or quick fact.</a:t>
            </a:r>
          </a:p>
          <a:p>
            <a:pPr lvl="0"/>
            <a:r>
              <a:rPr lang="en-US" dirty="0"/>
              <a:t>The quick brown fox jumped over the lazy dog.</a:t>
            </a:r>
          </a:p>
        </p:txBody>
      </p:sp>
    </p:spTree>
    <p:extLst>
      <p:ext uri="{BB962C8B-B14F-4D97-AF65-F5344CB8AC3E}">
        <p14:creationId xmlns:p14="http://schemas.microsoft.com/office/powerpoint/2010/main" val="1412403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53DE72F83C304485CB48F0EB500F74" ma:contentTypeVersion="2" ma:contentTypeDescription="Create a new document." ma:contentTypeScope="" ma:versionID="bc0e187b71d5f5000abf84eeda08cfd5">
  <xsd:schema xmlns:xsd="http://www.w3.org/2001/XMLSchema" xmlns:xs="http://www.w3.org/2001/XMLSchema" xmlns:p="http://schemas.microsoft.com/office/2006/metadata/properties" xmlns:ns2="d3796eaa-2d76-446e-81b5-6c28c97e1d85" targetNamespace="http://schemas.microsoft.com/office/2006/metadata/properties" ma:root="true" ma:fieldsID="27c5c2825191b2bcf166a1bc037cdba0" ns2:_="">
    <xsd:import namespace="d3796eaa-2d76-446e-81b5-6c28c97e1d8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96eaa-2d76-446e-81b5-6c28c97e1d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96D301-FA52-4A02-BEF7-02AB49A49D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96eaa-2d76-446e-81b5-6c28c97e1d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52470D-3F94-4355-A69E-20AE1A50E08C}">
  <ds:schemaRefs>
    <ds:schemaRef ds:uri="http://schemas.microsoft.com/sharepoint/v3/contenttype/forms"/>
  </ds:schemaRefs>
</ds:datastoreItem>
</file>

<file path=customXml/itemProps3.xml><?xml version="1.0" encoding="utf-8"?>
<ds:datastoreItem xmlns:ds="http://schemas.openxmlformats.org/officeDocument/2006/customXml" ds:itemID="{393A67F0-211E-4811-B21E-15E243129B4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3796eaa-2d76-446e-81b5-6c28c97e1d85"/>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1694</TotalTime>
  <Words>345</Words>
  <Application>Microsoft Office PowerPoint</Application>
  <PresentationFormat>Widescreen</PresentationFormat>
  <Paragraphs>62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MS Gothic</vt:lpstr>
      <vt:lpstr>Arial</vt:lpstr>
      <vt:lpstr>Calibri</vt:lpstr>
      <vt:lpstr>Century Gothic</vt:lpstr>
      <vt:lpstr>Office Theme</vt:lpstr>
      <vt:lpstr>Supply Chain Management Special Interest Group</vt:lpstr>
      <vt:lpstr>PeopleSoft Supply Chain Management  Special Interest Group</vt:lpstr>
      <vt:lpstr>My Oracle Support MOSRC </vt:lpstr>
      <vt:lpstr>Supply Chain Management SIG Leadership Board Members</vt:lpstr>
      <vt:lpstr>Topics / Webinars / White Paper</vt:lpstr>
      <vt:lpstr>[Section Header]</vt:lpstr>
      <vt:lpstr>[Slide Title]</vt:lpstr>
      <vt:lpstr>[Slide Title]</vt:lpstr>
      <vt:lpstr>[Slide Title]</vt:lpstr>
      <vt:lpstr>Please complete a session evaluation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Schroeder</dc:creator>
  <cp:lastModifiedBy>Dianne Taylor</cp:lastModifiedBy>
  <cp:revision>51</cp:revision>
  <dcterms:created xsi:type="dcterms:W3CDTF">2018-02-12T16:36:46Z</dcterms:created>
  <dcterms:modified xsi:type="dcterms:W3CDTF">2019-06-12T13:38:01Z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0x010100BB53DE72F83C304485CB48F0EB500F74</vt:lpwstr>
  </property>
</Properties>
</file>