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5d41db383e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g5d41db383e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5d41db383e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g5d41db383e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d41db383e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5d41db383e_0_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d41db383e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5d41db383e_0_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5d41db383e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5d41db383e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/>
        </p:nvSpPr>
        <p:spPr>
          <a:xfrm>
            <a:off x="1219200" y="4148554"/>
            <a:ext cx="228600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Prepared by:</a:t>
            </a:r>
            <a:endParaRPr/>
          </a:p>
        </p:txBody>
      </p:sp>
      <p:sp>
        <p:nvSpPr>
          <p:cNvPr id="14" name="Google Shape;14;p2"/>
          <p:cNvSpPr txBox="1"/>
          <p:nvPr/>
        </p:nvSpPr>
        <p:spPr>
          <a:xfrm>
            <a:off x="1219200" y="3352800"/>
            <a:ext cx="228600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ID: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Full Image or Graphic">
  <p:cSld name="Full Image or Graphic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rvey Slide">
  <p:cSld name="Survey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/>
          <p:nvPr/>
        </p:nvSpPr>
        <p:spPr>
          <a:xfrm>
            <a:off x="112644" y="728246"/>
            <a:ext cx="129540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ID:</a:t>
            </a:r>
            <a:endParaRPr/>
          </a:p>
        </p:txBody>
      </p:sp>
      <p:sp>
        <p:nvSpPr>
          <p:cNvPr id="22" name="Google Shape;22;p5"/>
          <p:cNvSpPr txBox="1"/>
          <p:nvPr/>
        </p:nvSpPr>
        <p:spPr>
          <a:xfrm>
            <a:off x="112644" y="304800"/>
            <a:ext cx="6072051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Please complete the session evaluation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losing Slide">
  <p:cSld name="Closing Slid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4294967295" type="body"/>
          </p:nvPr>
        </p:nvSpPr>
        <p:spPr>
          <a:xfrm>
            <a:off x="1219200" y="19050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PHIRE User Group 2019</a:t>
            </a:r>
            <a:endParaRPr/>
          </a:p>
        </p:txBody>
      </p:sp>
      <p:sp>
        <p:nvSpPr>
          <p:cNvPr id="30" name="Google Shape;30;p7"/>
          <p:cNvSpPr txBox="1"/>
          <p:nvPr>
            <p:ph idx="4294967295" type="body"/>
          </p:nvPr>
        </p:nvSpPr>
        <p:spPr>
          <a:xfrm>
            <a:off x="1219200" y="4624750"/>
            <a:ext cx="36585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   :   Frank Dolezal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 :  NeSIS P</a:t>
            </a: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eopleSoft Administrator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Company :  University of Nebraska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1" name="Google Shape;31;p7"/>
          <p:cNvSpPr txBox="1"/>
          <p:nvPr/>
        </p:nvSpPr>
        <p:spPr>
          <a:xfrm>
            <a:off x="2514600" y="3346775"/>
            <a:ext cx="16035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101990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/>
        </p:nvSpPr>
        <p:spPr>
          <a:xfrm>
            <a:off x="152400" y="424544"/>
            <a:ext cx="5867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lang="en-US" sz="2800">
                <a:solidFill>
                  <a:schemeClr val="lt1"/>
                </a:solidFill>
              </a:rPr>
              <a:t>Phire Overview</a:t>
            </a:r>
            <a:endParaRPr/>
          </a:p>
        </p:txBody>
      </p:sp>
      <p:sp>
        <p:nvSpPr>
          <p:cNvPr id="37" name="Google Shape;37;p8"/>
          <p:cNvSpPr txBox="1"/>
          <p:nvPr/>
        </p:nvSpPr>
        <p:spPr>
          <a:xfrm>
            <a:off x="304800" y="1295400"/>
            <a:ext cx="8229600" cy="45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NeSIS Overview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Phire Features / Pros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NeSIS Change Management Process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NeSIS Phire Demo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How Phire is used @ your organization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New Features of PHIRE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/>
        </p:nvSpPr>
        <p:spPr>
          <a:xfrm>
            <a:off x="152400" y="424544"/>
            <a:ext cx="5867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lang="en-US" sz="2800">
                <a:solidFill>
                  <a:schemeClr val="lt1"/>
                </a:solidFill>
              </a:rPr>
              <a:t>Phire Features</a:t>
            </a:r>
            <a:endParaRPr/>
          </a:p>
        </p:txBody>
      </p:sp>
      <p:sp>
        <p:nvSpPr>
          <p:cNvPr id="43" name="Google Shape;43;p9"/>
          <p:cNvSpPr txBox="1"/>
          <p:nvPr/>
        </p:nvSpPr>
        <p:spPr>
          <a:xfrm>
            <a:off x="304800" y="1600200"/>
            <a:ext cx="8229600" cy="31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Tracks Changes / Mods to PeopleSoft Code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Keeps version control – backup of existing code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Can rollback / Failover a change if needed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Move Mods into an </a:t>
            </a:r>
            <a:r>
              <a:rPr lang="en-US" sz="1800">
                <a:solidFill>
                  <a:schemeClr val="dk1"/>
                </a:solidFill>
              </a:rPr>
              <a:t>environment</a:t>
            </a:r>
            <a:r>
              <a:rPr lang="en-US" sz="1800">
                <a:solidFill>
                  <a:schemeClr val="dk1"/>
                </a:solidFill>
              </a:rPr>
              <a:t> quickly, automating most tasks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Follows workflow process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PeopleSoft Enviroment, No New Hardware needed / Simple to maintain </a:t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Easy to implement, Great Support Services</a:t>
            </a:r>
            <a:endParaRPr sz="1800">
              <a:solidFill>
                <a:schemeClr val="dk1"/>
              </a:solidFill>
            </a:endParaRPr>
          </a:p>
          <a:p>
            <a:pPr indent="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/>
        </p:nvSpPr>
        <p:spPr>
          <a:xfrm>
            <a:off x="152400" y="424544"/>
            <a:ext cx="5867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lang="en-US" sz="2800">
                <a:solidFill>
                  <a:schemeClr val="lt1"/>
                </a:solidFill>
              </a:rPr>
              <a:t>New Features 14</a:t>
            </a:r>
            <a:endParaRPr/>
          </a:p>
        </p:txBody>
      </p:sp>
      <p:sp>
        <p:nvSpPr>
          <p:cNvPr id="49" name="Google Shape;49;p10"/>
          <p:cNvSpPr txBox="1"/>
          <p:nvPr/>
        </p:nvSpPr>
        <p:spPr>
          <a:xfrm>
            <a:off x="0" y="1295400"/>
            <a:ext cx="9030600" cy="41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6035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Format SQL from record or standalone view SQL objects for better readability. </a:t>
            </a:r>
            <a:endParaRPr>
              <a:solidFill>
                <a:schemeClr val="dk1"/>
              </a:solidFill>
            </a:endParaRPr>
          </a:p>
          <a:p>
            <a:pPr indent="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26035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 Add support for POP3 Access in Email Approval.  Enhance readability and presentation of zipped compare reports. </a:t>
            </a:r>
            <a:endParaRPr>
              <a:solidFill>
                <a:schemeClr val="dk1"/>
              </a:solidFill>
            </a:endParaRPr>
          </a:p>
          <a:p>
            <a:pPr indent="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26035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 Provide support for PeopleTools 8.57. </a:t>
            </a:r>
            <a:endParaRPr>
              <a:solidFill>
                <a:schemeClr val="dk1"/>
              </a:solidFill>
            </a:endParaRPr>
          </a:p>
          <a:p>
            <a:pPr indent="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26035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 Provide options to submit and monitor Change Request and Release Migrations on the process scheduler.  Deliver fluid tiles for access to My Issues and My Change Requests. </a:t>
            </a:r>
            <a:endParaRPr>
              <a:solidFill>
                <a:schemeClr val="dk1"/>
              </a:solidFill>
            </a:endParaRPr>
          </a:p>
          <a:p>
            <a:pPr indent="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260350" lvl="0" marL="2857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Ability to execute the project build on a Linux/Unix app server when using PT 8.55 or 8.56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/>
        </p:nvSpPr>
        <p:spPr>
          <a:xfrm>
            <a:off x="152400" y="424544"/>
            <a:ext cx="5867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lang="en-US" sz="2800">
                <a:solidFill>
                  <a:schemeClr val="lt1"/>
                </a:solidFill>
              </a:rPr>
              <a:t>New PHIRE Features (13)</a:t>
            </a:r>
            <a:endParaRPr/>
          </a:p>
        </p:txBody>
      </p:sp>
      <p:sp>
        <p:nvSpPr>
          <p:cNvPr id="55" name="Google Shape;55;p11"/>
          <p:cNvSpPr txBox="1"/>
          <p:nvPr/>
        </p:nvSpPr>
        <p:spPr>
          <a:xfrm>
            <a:off x="304800" y="1295400"/>
            <a:ext cx="8229600" cy="42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603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Change Process Tracking with Workflow</a:t>
            </a:r>
            <a:endParaRPr>
              <a:solidFill>
                <a:schemeClr val="dk1"/>
              </a:solidFill>
            </a:endParaRPr>
          </a:p>
          <a:p>
            <a:pPr indent="-2603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Code Version Control (PeopleTools and File Objects)</a:t>
            </a:r>
            <a:endParaRPr>
              <a:solidFill>
                <a:schemeClr val="dk1"/>
              </a:solidFill>
            </a:endParaRPr>
          </a:p>
          <a:p>
            <a:pPr indent="-2603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Automated Migrations with Rollback</a:t>
            </a:r>
            <a:endParaRPr>
              <a:solidFill>
                <a:schemeClr val="dk1"/>
              </a:solidFill>
            </a:endParaRPr>
          </a:p>
          <a:p>
            <a:pPr indent="-2603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Perform Application Designer Project Builds</a:t>
            </a:r>
            <a:endParaRPr>
              <a:solidFill>
                <a:schemeClr val="dk1"/>
              </a:solidFill>
            </a:endParaRPr>
          </a:p>
          <a:p>
            <a:pPr indent="-2603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Execute DMS, SQL, and OS Scripts</a:t>
            </a:r>
            <a:endParaRPr>
              <a:solidFill>
                <a:schemeClr val="dk1"/>
              </a:solidFill>
            </a:endParaRPr>
          </a:p>
          <a:p>
            <a:pPr indent="-2603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Object Locking with Reservation System</a:t>
            </a:r>
            <a:endParaRPr>
              <a:solidFill>
                <a:schemeClr val="dk1"/>
              </a:solidFill>
            </a:endParaRPr>
          </a:p>
          <a:p>
            <a:pPr indent="-2603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Automate Task Assignments and Notifications</a:t>
            </a:r>
            <a:endParaRPr>
              <a:solidFill>
                <a:schemeClr val="dk1"/>
              </a:solidFill>
            </a:endParaRPr>
          </a:p>
          <a:p>
            <a:pPr indent="-2603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Online Real-time Audit/History Inquiry</a:t>
            </a:r>
            <a:endParaRPr>
              <a:solidFill>
                <a:schemeClr val="dk1"/>
              </a:solidFill>
            </a:endParaRPr>
          </a:p>
          <a:p>
            <a:pPr indent="-2603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Wizard Driven Setup and Configuration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/>
        </p:nvSpPr>
        <p:spPr>
          <a:xfrm>
            <a:off x="152400" y="424544"/>
            <a:ext cx="5867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lang="en-US" sz="2800">
                <a:solidFill>
                  <a:schemeClr val="lt1"/>
                </a:solidFill>
              </a:rPr>
              <a:t>Custom CR PRocess</a:t>
            </a:r>
            <a:endParaRPr/>
          </a:p>
        </p:txBody>
      </p:sp>
      <p:pic>
        <p:nvPicPr>
          <p:cNvPr id="61" name="Google Shape;61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262744"/>
            <a:ext cx="7637525" cy="5595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49088" y="1414525"/>
            <a:ext cx="7800975" cy="5648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/>
        </p:nvSpPr>
        <p:spPr>
          <a:xfrm>
            <a:off x="152400" y="424544"/>
            <a:ext cx="5867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lang="en-US" sz="2800">
                <a:solidFill>
                  <a:schemeClr val="lt1"/>
                </a:solidFill>
              </a:rPr>
              <a:t>Custom Reporting</a:t>
            </a:r>
            <a:endParaRPr/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925" y="1544850"/>
            <a:ext cx="5867400" cy="37683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/>
        </p:nvSpPr>
        <p:spPr>
          <a:xfrm>
            <a:off x="1371600" y="729350"/>
            <a:ext cx="17898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4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101990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sz="1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