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256" r:id="rId5"/>
    <p:sldId id="271" r:id="rId6"/>
    <p:sldId id="604" r:id="rId7"/>
    <p:sldId id="605" r:id="rId8"/>
    <p:sldId id="277" r:id="rId9"/>
    <p:sldId id="607" r:id="rId10"/>
    <p:sldId id="610" r:id="rId11"/>
    <p:sldId id="608" r:id="rId12"/>
    <p:sldId id="279" r:id="rId13"/>
    <p:sldId id="609" r:id="rId14"/>
    <p:sldId id="286" r:id="rId15"/>
    <p:sldId id="287" r:id="rId16"/>
    <p:sldId id="288" r:id="rId17"/>
    <p:sldId id="289" r:id="rId18"/>
    <p:sldId id="290" r:id="rId19"/>
    <p:sldId id="291" r:id="rId20"/>
    <p:sldId id="296" r:id="rId21"/>
    <p:sldId id="298" r:id="rId22"/>
    <p:sldId id="297" r:id="rId23"/>
    <p:sldId id="299" r:id="rId24"/>
    <p:sldId id="303" r:id="rId25"/>
    <p:sldId id="304" r:id="rId26"/>
    <p:sldId id="305" r:id="rId27"/>
    <p:sldId id="306" r:id="rId28"/>
    <p:sldId id="612" r:id="rId29"/>
    <p:sldId id="307" r:id="rId30"/>
    <p:sldId id="309" r:id="rId31"/>
    <p:sldId id="308" r:id="rId32"/>
    <p:sldId id="611" r:id="rId33"/>
    <p:sldId id="310" r:id="rId34"/>
    <p:sldId id="292" r:id="rId35"/>
    <p:sldId id="311" r:id="rId36"/>
    <p:sldId id="312" r:id="rId37"/>
    <p:sldId id="313" r:id="rId38"/>
    <p:sldId id="314" r:id="rId39"/>
    <p:sldId id="317" r:id="rId40"/>
    <p:sldId id="318" r:id="rId41"/>
    <p:sldId id="319" r:id="rId42"/>
    <p:sldId id="320" r:id="rId43"/>
    <p:sldId id="294" r:id="rId44"/>
    <p:sldId id="329" r:id="rId45"/>
    <p:sldId id="330" r:id="rId46"/>
    <p:sldId id="293" r:id="rId47"/>
    <p:sldId id="321" r:id="rId48"/>
    <p:sldId id="323" r:id="rId49"/>
    <p:sldId id="324" r:id="rId50"/>
    <p:sldId id="327" r:id="rId51"/>
    <p:sldId id="328" r:id="rId52"/>
    <p:sldId id="295" r:id="rId53"/>
    <p:sldId id="331" r:id="rId54"/>
    <p:sldId id="332" r:id="rId55"/>
    <p:sldId id="333" r:id="rId56"/>
    <p:sldId id="334" r:id="rId57"/>
    <p:sldId id="278" r:id="rId58"/>
    <p:sldId id="269" r:id="rId59"/>
    <p:sldId id="27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0" userDrawn="1">
          <p15:clr>
            <a:srgbClr val="A4A3A4"/>
          </p15:clr>
        </p15:guide>
        <p15:guide id="4" orient="horz" pos="4119" userDrawn="1">
          <p15:clr>
            <a:srgbClr val="A4A3A4"/>
          </p15:clr>
        </p15:guide>
        <p15:guide id="5" pos="1536" userDrawn="1">
          <p15:clr>
            <a:srgbClr val="A4A3A4"/>
          </p15:clr>
        </p15:guide>
        <p15:guide id="6" pos="6144" userDrawn="1">
          <p15:clr>
            <a:srgbClr val="A4A3A4"/>
          </p15:clr>
        </p15:guide>
        <p15:guide id="7" pos="5280" userDrawn="1">
          <p15:clr>
            <a:srgbClr val="A4A3A4"/>
          </p15:clr>
        </p15:guide>
        <p15:guide id="8" pos="2400" userDrawn="1">
          <p15:clr>
            <a:srgbClr val="A4A3A4"/>
          </p15:clr>
        </p15:guide>
        <p15:guide id="9" pos="240" userDrawn="1">
          <p15:clr>
            <a:srgbClr val="A4A3A4"/>
          </p15:clr>
        </p15:guide>
        <p15:guide id="10" orient="horz" pos="1008" userDrawn="1">
          <p15:clr>
            <a:srgbClr val="A4A3A4"/>
          </p15:clr>
        </p15:guide>
        <p15:guide id="11" pos="528" userDrawn="1">
          <p15:clr>
            <a:srgbClr val="A4A3A4"/>
          </p15:clr>
        </p15:guide>
        <p15:guide id="12" orient="horz" pos="3960" userDrawn="1">
          <p15:clr>
            <a:srgbClr val="A4A3A4"/>
          </p15:clr>
        </p15:guide>
        <p15:guide id="13" orient="horz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3D6"/>
    <a:srgbClr val="37474F"/>
    <a:srgbClr val="F3F4F5"/>
    <a:srgbClr val="1DD189"/>
    <a:srgbClr val="85859C"/>
    <a:srgbClr val="E69153"/>
    <a:srgbClr val="4472C4"/>
    <a:srgbClr val="C3C7CA"/>
    <a:srgbClr val="EBF5F9"/>
    <a:srgbClr val="87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46" y="108"/>
      </p:cViewPr>
      <p:guideLst>
        <p:guide orient="horz" pos="1632"/>
        <p:guide pos="3840"/>
        <p:guide pos="7440"/>
        <p:guide orient="horz" pos="4119"/>
        <p:guide pos="1536"/>
        <p:guide pos="6144"/>
        <p:guide pos="5280"/>
        <p:guide pos="2400"/>
        <p:guide pos="240"/>
        <p:guide orient="horz" pos="1008"/>
        <p:guide pos="528"/>
        <p:guide orient="horz" pos="3960"/>
        <p:guide orient="horz" pos="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487B81-F120-47B7-8880-31D6058FD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E461C-3AA9-48F2-8A0E-93EB340B3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121C-5C84-4CAC-927B-D73B0CBB529D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1B635-834E-4BD6-8998-2BC0E433E5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D4CFD-14A6-490C-8E24-84B92B3390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D249-19D0-4086-BDEC-D07CDBF32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7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283E-063A-4586-A5BC-BC742BAA73F4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C8A9-FAD6-4F00-87EA-BFADE150E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4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8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674688"/>
            <a:ext cx="6000750" cy="3376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3E344-51E7-481A-8DDB-221DB72891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1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Objective: Pre-filter jobs for your target.  Safe Harbor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7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</a:t>
            </a:r>
            <a:r>
              <a:rPr lang="en-US" dirty="0" err="1"/>
              <a:t>SetID</a:t>
            </a:r>
            <a:r>
              <a:rPr lang="en-US" dirty="0"/>
              <a:t> but has to be same as where jobs are 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BC8A9-FAD6-4F00-87EA-BFADE150E3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5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C04FD-A4F6-4781-B84F-68F3D671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10515600" cy="55984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47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9F5FB55-205A-49EC-9BBB-71B1FA66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2273"/>
            <a:ext cx="10515600" cy="1325563"/>
          </a:xfrm>
        </p:spPr>
        <p:txBody>
          <a:bodyPr/>
          <a:lstStyle>
            <a:lvl1pPr algn="ctr">
              <a:defRPr>
                <a:solidFill>
                  <a:srgbClr val="3747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#PSRECONNECT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6A755-87B6-408A-8BCB-CBAB73F4E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" y="570513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6A3A-E107-4B88-87CC-9E7B179D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CA58-547D-42EF-8E2B-5336B680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433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4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6A3A-E107-4B88-87CC-9E7B179DA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Please complete a session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CA58-547D-42EF-8E2B-5336B6809B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387015"/>
            <a:ext cx="10515600" cy="3810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Session ID: ######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8A59E54-BAC1-40B1-B93E-CDE6F940AE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962018"/>
            <a:ext cx="10515600" cy="161768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Info:</a:t>
            </a:r>
          </a:p>
          <a:p>
            <a:pPr lvl="0"/>
            <a:r>
              <a:rPr lang="en-US" dirty="0"/>
              <a:t>email@email.com</a:t>
            </a:r>
          </a:p>
          <a:p>
            <a:pPr lvl="0"/>
            <a:r>
              <a:rPr lang="en-US" dirty="0" err="1"/>
              <a:t>tel</a:t>
            </a:r>
            <a:r>
              <a:rPr lang="en-US" dirty="0"/>
              <a:t>: 555.555.5555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48D19-AD13-475D-8F76-61B8546D0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7" y="568448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2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#PSRECONNECT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BBC3-46A8-4279-B98D-3C08C60FE4C1}"/>
              </a:ext>
            </a:extLst>
          </p:cNvPr>
          <p:cNvSpPr txBox="1"/>
          <p:nvPr userDrawn="1"/>
        </p:nvSpPr>
        <p:spPr>
          <a:xfrm>
            <a:off x="3549965" y="1085171"/>
            <a:ext cx="5092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C2C2C"/>
                </a:solidFill>
                <a:latin typeface="+mj-lt"/>
                <a:cs typeface="Arial" panose="020B0604020202020204" pitchFamily="34" charset="0"/>
              </a:rPr>
              <a:t>A 55,000+ member user community for Oracle Cloud, JD Edwards and PeopleSoft customers.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2AB60-386E-4502-AA82-6CFD01C476F4}"/>
              </a:ext>
            </a:extLst>
          </p:cNvPr>
          <p:cNvSpPr txBox="1"/>
          <p:nvPr userDrawn="1"/>
        </p:nvSpPr>
        <p:spPr>
          <a:xfrm>
            <a:off x="2269435" y="2081909"/>
            <a:ext cx="76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72C4"/>
                </a:solidFill>
              </a:rPr>
              <a:t>What the Quest PeopleSoft Community offers: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55A54-3A6C-432F-9D1A-506A99535BE9}"/>
              </a:ext>
            </a:extLst>
          </p:cNvPr>
          <p:cNvSpPr txBox="1"/>
          <p:nvPr userDrawn="1"/>
        </p:nvSpPr>
        <p:spPr>
          <a:xfrm>
            <a:off x="3942736" y="2482019"/>
            <a:ext cx="52279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Customized digital content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Official PeopleSoft newsletter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Customer success stories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Virtual and face-to-face events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PeopleSoft networking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604C5-CAA4-4461-A479-FD9DB6A7123D}"/>
              </a:ext>
            </a:extLst>
          </p:cNvPr>
          <p:cNvSpPr txBox="1"/>
          <p:nvPr userDrawn="1"/>
        </p:nvSpPr>
        <p:spPr>
          <a:xfrm>
            <a:off x="2150094" y="4838289"/>
            <a:ext cx="7891812" cy="45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SzPct val="115000"/>
              <a:buFontTx/>
              <a:buNone/>
            </a:pPr>
            <a:r>
              <a:rPr lang="en-US" dirty="0"/>
              <a:t>Visit </a:t>
            </a:r>
            <a:r>
              <a:rPr lang="en-US" b="1" dirty="0">
                <a:solidFill>
                  <a:srgbClr val="1DD189"/>
                </a:solidFill>
              </a:rPr>
              <a:t>www.QuestOracleCommunity.org </a:t>
            </a:r>
            <a:r>
              <a:rPr lang="en-US" dirty="0"/>
              <a:t>for more information!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FBA8D2-F46B-453C-BE59-910BCB776E1A}"/>
              </a:ext>
            </a:extLst>
          </p:cNvPr>
          <p:cNvSpPr/>
          <p:nvPr userDrawn="1"/>
        </p:nvSpPr>
        <p:spPr>
          <a:xfrm>
            <a:off x="4148992" y="532924"/>
            <a:ext cx="389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DD189"/>
                </a:solidFill>
              </a:rPr>
              <a:t>Who is the Quest Community?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2D7A61-F153-4819-BC2F-9800FB0A5C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6" y="570513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9770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12415A-7189-4013-928C-4DB099B3390B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6CD52C-7E5E-48CF-A009-B1F55259867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18117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E3F82F-C40C-46F0-91D1-EECFDFBBA06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8447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7AE89-4FED-48EB-B6D6-59DA5B890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</a:t>
            </a:r>
            <a:r>
              <a:rPr lang="en-US">
                <a:latin typeface="+mj-lt"/>
              </a:rPr>
              <a:t>fact.</a:t>
            </a:r>
          </a:p>
          <a:p>
            <a:pPr lvl="0"/>
            <a:r>
              <a:rPr lang="en-US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F7AB7-15F0-4E8D-8BAA-35B4670BE5F3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AD52B9-C950-417A-8092-7E7F1DFB0330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26059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E95D25A-3586-443B-B51A-F2F39A8AB8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E3906D-B50C-4E33-B6DF-B8B93A4A861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5247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7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0C18C2-D57F-4C5C-BC8C-8917A0FCC635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15462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520A74-1B45-4485-BF1D-02C30B7797D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20331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91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09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7A9875-BEA0-4A14-BE09-295CEF11C4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98FE80-38B8-48E8-8488-60B0B9D7D7B2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32648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960EA7-4234-48FB-9B2F-64DD92F75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552F6C-511E-4409-A11A-E4A6C4D4D40D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#PSRECONNECT</a:t>
            </a:r>
          </a:p>
        </p:txBody>
      </p:sp>
    </p:spTree>
    <p:extLst>
      <p:ext uri="{BB962C8B-B14F-4D97-AF65-F5344CB8AC3E}">
        <p14:creationId xmlns:p14="http://schemas.microsoft.com/office/powerpoint/2010/main" val="27884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04A84-7DB3-404D-ABAB-B69E923E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1CCCD-DD97-4BBC-BF73-9235B9E7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6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6" r:id="rId5"/>
    <p:sldLayoutId id="2147483652" r:id="rId6"/>
    <p:sldLayoutId id="2147483653" r:id="rId7"/>
    <p:sldLayoutId id="2147483658" r:id="rId8"/>
    <p:sldLayoutId id="2147483659" r:id="rId9"/>
    <p:sldLayoutId id="2147483651" r:id="rId10"/>
    <p:sldLayoutId id="2147483661" r:id="rId11"/>
    <p:sldLayoutId id="2147483663" r:id="rId12"/>
    <p:sldLayoutId id="214748366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47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7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7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7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2152B5-6B04-4447-B4AB-C4CAFDB95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10515600" cy="89361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Nancy Bucher, Sierra-Cedar, Inc.</a:t>
            </a:r>
          </a:p>
          <a:p>
            <a:r>
              <a:rPr lang="en-US" dirty="0"/>
              <a:t>July 18, 2019</a:t>
            </a:r>
          </a:p>
          <a:p>
            <a:r>
              <a:rPr lang="en-US" dirty="0"/>
              <a:t>Session: 102410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A5297-B355-4779-A7A1-FD0D3B48E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Up Fluid Candidate Gateway for Target Audiences</a:t>
            </a:r>
          </a:p>
        </p:txBody>
      </p:sp>
    </p:spTree>
    <p:extLst>
      <p:ext uri="{BB962C8B-B14F-4D97-AF65-F5344CB8AC3E}">
        <p14:creationId xmlns:p14="http://schemas.microsoft.com/office/powerpoint/2010/main" val="26293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6" y="1617804"/>
            <a:ext cx="11520057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Site for the external Job Postings at the corporate headquarters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E689E-0916-4BA3-BED6-7138EB6CF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4" y="2466109"/>
            <a:ext cx="9812182" cy="4072804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21D46-3C5D-4E47-A29B-AA91C56AEEA8}"/>
              </a:ext>
            </a:extLst>
          </p:cNvPr>
          <p:cNvSpPr/>
          <p:nvPr/>
        </p:nvSpPr>
        <p:spPr>
          <a:xfrm>
            <a:off x="3724971" y="5133711"/>
            <a:ext cx="4524357" cy="5466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7" y="1617805"/>
            <a:ext cx="2616113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Site for the external Job Postings at the corporate headquarters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9FF361-1406-9845-B440-AE1046946634}"/>
              </a:ext>
            </a:extLst>
          </p:cNvPr>
          <p:cNvGrpSpPr/>
          <p:nvPr/>
        </p:nvGrpSpPr>
        <p:grpSpPr>
          <a:xfrm>
            <a:off x="3024820" y="1551709"/>
            <a:ext cx="8786180" cy="4987203"/>
            <a:chOff x="3000054" y="1516742"/>
            <a:chExt cx="9007200" cy="51126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E3FF8B-06B6-4445-B521-D402EF89F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0054" y="1516742"/>
              <a:ext cx="9007200" cy="511265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5EDE79-0725-4157-86F0-FE08946DC730}"/>
                </a:ext>
              </a:extLst>
            </p:cNvPr>
            <p:cNvSpPr/>
            <p:nvPr/>
          </p:nvSpPr>
          <p:spPr>
            <a:xfrm>
              <a:off x="4579346" y="3195262"/>
              <a:ext cx="4939569" cy="61738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ABD58A-10C4-4A50-A3EC-004A75241411}"/>
                </a:ext>
              </a:extLst>
            </p:cNvPr>
            <p:cNvSpPr/>
            <p:nvPr/>
          </p:nvSpPr>
          <p:spPr>
            <a:xfrm>
              <a:off x="4579346" y="1785800"/>
              <a:ext cx="4939569" cy="50533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568D60-D434-408F-AC59-C8998E9EF876}"/>
                </a:ext>
              </a:extLst>
            </p:cNvPr>
            <p:cNvSpPr/>
            <p:nvPr/>
          </p:nvSpPr>
          <p:spPr>
            <a:xfrm>
              <a:off x="4579346" y="4595777"/>
              <a:ext cx="4939569" cy="15392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78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7" y="1617803"/>
            <a:ext cx="3401293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Note change to URL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9E9BCF-0D6C-0143-B4B4-B126F04B556C}"/>
              </a:ext>
            </a:extLst>
          </p:cNvPr>
          <p:cNvGrpSpPr/>
          <p:nvPr/>
        </p:nvGrpSpPr>
        <p:grpSpPr>
          <a:xfrm>
            <a:off x="3845185" y="1371600"/>
            <a:ext cx="7938108" cy="5180735"/>
            <a:chOff x="4028119" y="1400779"/>
            <a:chExt cx="8011481" cy="52286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8ACE2-2C65-48BC-8F82-3D666E27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119" y="1400779"/>
              <a:ext cx="8011481" cy="5228621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A8FDDB-A254-49B4-B48B-E2AF98DBE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8609" y="4836187"/>
              <a:ext cx="6591434" cy="150895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55A333-AAA2-4ABD-BE6D-0D24157675E6}"/>
                </a:ext>
              </a:extLst>
            </p:cNvPr>
            <p:cNvSpPr/>
            <p:nvPr/>
          </p:nvSpPr>
          <p:spPr>
            <a:xfrm>
              <a:off x="4790570" y="5590666"/>
              <a:ext cx="709536" cy="35996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477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7" y="1617805"/>
            <a:ext cx="3082638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Site for the external Job Postings at a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8F8C9-7729-47F2-AD5A-E5EBC2F6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89" y="1371600"/>
            <a:ext cx="8455604" cy="5167313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5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Site for the external Job Postings at a hospital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91AEC9-5988-064F-84CE-A8A7EB914401}"/>
              </a:ext>
            </a:extLst>
          </p:cNvPr>
          <p:cNvGrpSpPr/>
          <p:nvPr/>
        </p:nvGrpSpPr>
        <p:grpSpPr>
          <a:xfrm>
            <a:off x="1806860" y="2390390"/>
            <a:ext cx="10004140" cy="4148523"/>
            <a:chOff x="2035460" y="2480877"/>
            <a:chExt cx="10004140" cy="4148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F4DD65-D9C8-49C9-A58D-E28AF6831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5460" y="2480877"/>
              <a:ext cx="10004140" cy="4148523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E7A052-64D2-43C1-8A38-D265A4DF9BA0}"/>
                </a:ext>
              </a:extLst>
            </p:cNvPr>
            <p:cNvSpPr/>
            <p:nvPr/>
          </p:nvSpPr>
          <p:spPr>
            <a:xfrm>
              <a:off x="3696773" y="5650850"/>
              <a:ext cx="4093828" cy="29893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02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4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617800"/>
            <a:ext cx="2736273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Site for the external Job Postings at a hospital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A26CA-DDA8-B24E-BB7D-802294F36FE3}"/>
              </a:ext>
            </a:extLst>
          </p:cNvPr>
          <p:cNvGrpSpPr/>
          <p:nvPr/>
        </p:nvGrpSpPr>
        <p:grpSpPr>
          <a:xfrm>
            <a:off x="2951018" y="1371599"/>
            <a:ext cx="8859982" cy="5167313"/>
            <a:chOff x="2820532" y="1397666"/>
            <a:chExt cx="9219068" cy="5231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E51DA9-10D8-45FC-9F5D-33A5A67B3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0532" y="1397666"/>
              <a:ext cx="9219068" cy="5231734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FB6E8C-31CF-4E62-877A-2200EAECA978}"/>
                </a:ext>
              </a:extLst>
            </p:cNvPr>
            <p:cNvSpPr/>
            <p:nvPr/>
          </p:nvSpPr>
          <p:spPr>
            <a:xfrm>
              <a:off x="4469259" y="3136263"/>
              <a:ext cx="4959480" cy="73333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A1E157-2E8C-4979-98FF-4FA38D60D343}"/>
                </a:ext>
              </a:extLst>
            </p:cNvPr>
            <p:cNvSpPr/>
            <p:nvPr/>
          </p:nvSpPr>
          <p:spPr>
            <a:xfrm>
              <a:off x="4469259" y="1729886"/>
              <a:ext cx="4959480" cy="24455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586867-E8FF-44E2-B4A5-7A6B5573838B}"/>
                </a:ext>
              </a:extLst>
            </p:cNvPr>
            <p:cNvSpPr/>
            <p:nvPr/>
          </p:nvSpPr>
          <p:spPr>
            <a:xfrm>
              <a:off x="4469258" y="4603444"/>
              <a:ext cx="4959480" cy="153154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0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7" y="1617805"/>
            <a:ext cx="3401293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Note URL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42ADB8-A397-CA44-820A-2B8DC856F42E}"/>
              </a:ext>
            </a:extLst>
          </p:cNvPr>
          <p:cNvGrpSpPr/>
          <p:nvPr/>
        </p:nvGrpSpPr>
        <p:grpSpPr>
          <a:xfrm>
            <a:off x="3357081" y="1282995"/>
            <a:ext cx="8453919" cy="5255918"/>
            <a:chOff x="3585681" y="1373482"/>
            <a:chExt cx="8453919" cy="52559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CC068E-31F5-44F7-9A3C-CC89DA6A7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39"/>
            <a:stretch/>
          </p:blipFill>
          <p:spPr>
            <a:xfrm>
              <a:off x="3585681" y="1373482"/>
              <a:ext cx="8453919" cy="5255918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5AA8A0-0371-4801-91E9-BA6D190D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5762" y="5012254"/>
              <a:ext cx="6693926" cy="15349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77DB-36D2-4649-9260-69DCD3126B2B}"/>
                </a:ext>
              </a:extLst>
            </p:cNvPr>
            <p:cNvSpPr/>
            <p:nvPr/>
          </p:nvSpPr>
          <p:spPr>
            <a:xfrm>
              <a:off x="4447763" y="5894653"/>
              <a:ext cx="729843" cy="17085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251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1" y="365125"/>
            <a:ext cx="10515600" cy="1325563"/>
          </a:xfrm>
        </p:spPr>
        <p:txBody>
          <a:bodyPr/>
          <a:lstStyle/>
          <a:p>
            <a:r>
              <a:rPr lang="en-US" dirty="0"/>
              <a:t>Set up Recruitment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1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Set up Recruitment Source by using Site for the external Job Postings at the corporate headquarters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DDC27-938E-4A9A-A076-EADEE001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2403678"/>
            <a:ext cx="8731250" cy="4149090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5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Set up Recruitment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Set up Recruitment Source by using Site for the external Job Postings at the corporate headquarters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0C9D88-D88D-464D-9A50-3031DAE642DA}"/>
              </a:ext>
            </a:extLst>
          </p:cNvPr>
          <p:cNvGrpSpPr/>
          <p:nvPr/>
        </p:nvGrpSpPr>
        <p:grpSpPr>
          <a:xfrm>
            <a:off x="3111812" y="2410691"/>
            <a:ext cx="8699187" cy="4128221"/>
            <a:chOff x="3064256" y="2248408"/>
            <a:chExt cx="8975344" cy="43809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53D5F7-2D62-4FCA-B03C-1310A9B4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4256" y="2248408"/>
              <a:ext cx="8975344" cy="4380992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FC979D-1E7B-4D92-8765-658A00D982B8}"/>
                </a:ext>
              </a:extLst>
            </p:cNvPr>
            <p:cNvSpPr/>
            <p:nvPr/>
          </p:nvSpPr>
          <p:spPr>
            <a:xfrm>
              <a:off x="3304278" y="5724507"/>
              <a:ext cx="4670590" cy="53092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89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Set up Recruitment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4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Set up Recruitment Source by using Site for the external Job Postings at a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D52EE-A835-47A4-84CB-E1782E2B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2393074"/>
            <a:ext cx="8624455" cy="4145839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73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How to set up Fluid Candidate Gateway for different target candidate audiences:</a:t>
            </a:r>
          </a:p>
          <a:p>
            <a:pPr lvl="1"/>
            <a:r>
              <a:rPr lang="en-US" dirty="0"/>
              <a:t>Set up Sites</a:t>
            </a:r>
          </a:p>
          <a:p>
            <a:pPr lvl="1"/>
            <a:r>
              <a:rPr lang="en-US" dirty="0"/>
              <a:t>Set up Recruitment Sources</a:t>
            </a:r>
          </a:p>
          <a:p>
            <a:pPr lvl="1"/>
            <a:r>
              <a:rPr lang="en-US" dirty="0"/>
              <a:t>Create Job Openings</a:t>
            </a:r>
          </a:p>
          <a:p>
            <a:pPr lvl="1"/>
            <a:r>
              <a:rPr lang="en-US" dirty="0"/>
              <a:t>Build Search Index</a:t>
            </a:r>
          </a:p>
          <a:p>
            <a:pPr lvl="1"/>
            <a:r>
              <a:rPr lang="en-US" dirty="0"/>
              <a:t>Update Recruiting Installation to Test</a:t>
            </a:r>
          </a:p>
          <a:p>
            <a:pPr lvl="1"/>
            <a:r>
              <a:rPr lang="en-US" dirty="0"/>
              <a:t>Fluid Candidate Gateway</a:t>
            </a:r>
          </a:p>
          <a:p>
            <a:r>
              <a:rPr lang="en-US" dirty="0"/>
              <a:t>Demonstration</a:t>
            </a:r>
          </a:p>
          <a:p>
            <a:pPr lvl="0"/>
            <a:r>
              <a:rPr lang="en-US" dirty="0"/>
              <a:t>Tips and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Set up Recruitment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4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Set up Recruitment Source by using Site for the external Job Postings at a hospital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CE8510-38EB-2649-A1BB-AF4A60BD2630}"/>
              </a:ext>
            </a:extLst>
          </p:cNvPr>
          <p:cNvGrpSpPr/>
          <p:nvPr/>
        </p:nvGrpSpPr>
        <p:grpSpPr>
          <a:xfrm>
            <a:off x="3338944" y="2409789"/>
            <a:ext cx="8472055" cy="4129124"/>
            <a:chOff x="3021584" y="2234184"/>
            <a:chExt cx="9018016" cy="43952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AB5ECE-4184-4B38-AF3F-5851F70BB4D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21584" y="2234184"/>
              <a:ext cx="9018016" cy="4395216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F8BEFE-6946-40A0-8BB7-D69BB17CA27E}"/>
                </a:ext>
              </a:extLst>
            </p:cNvPr>
            <p:cNvSpPr/>
            <p:nvPr/>
          </p:nvSpPr>
          <p:spPr>
            <a:xfrm>
              <a:off x="3247424" y="5722783"/>
              <a:ext cx="4124802" cy="49940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621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Create Job Openings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13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 for the external Job Postings at the corporate headquarters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D87E0-66B1-4920-9E52-957AF24C679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207895"/>
            <a:ext cx="8996680" cy="4330700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02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Create Job Openings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6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Corporate headquarters: Add new Job Posting Destination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FAB0F0-FF94-6548-A9A6-177F65F24172}"/>
              </a:ext>
            </a:extLst>
          </p:cNvPr>
          <p:cNvGrpSpPr/>
          <p:nvPr/>
        </p:nvGrpSpPr>
        <p:grpSpPr>
          <a:xfrm>
            <a:off x="1759529" y="2141276"/>
            <a:ext cx="10072255" cy="4400606"/>
            <a:chOff x="1825947" y="2188396"/>
            <a:chExt cx="10164719" cy="4441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42AB53-C8D2-43CC-B5CF-8479B1E90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478"/>
            <a:stretch/>
          </p:blipFill>
          <p:spPr>
            <a:xfrm>
              <a:off x="1825947" y="2188396"/>
              <a:ext cx="10164719" cy="4441004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B8A1BD-064B-4CC7-9C69-63B2978751A4}"/>
                </a:ext>
              </a:extLst>
            </p:cNvPr>
            <p:cNvSpPr/>
            <p:nvPr/>
          </p:nvSpPr>
          <p:spPr>
            <a:xfrm>
              <a:off x="1916529" y="5923105"/>
              <a:ext cx="9641898" cy="33385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965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Create Job Openings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4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External job posting at the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29814-4A1A-4228-8DED-70F74BDE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46" y="2105891"/>
            <a:ext cx="10269619" cy="4419168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20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3" y="365125"/>
            <a:ext cx="10515600" cy="1325563"/>
          </a:xfrm>
        </p:spPr>
        <p:txBody>
          <a:bodyPr/>
          <a:lstStyle/>
          <a:p>
            <a:r>
              <a:rPr lang="en-US" dirty="0"/>
              <a:t>Create Job Openings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3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Hospital: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65ED9E-E43D-5C41-B900-E261A79AC50C}"/>
              </a:ext>
            </a:extLst>
          </p:cNvPr>
          <p:cNvGrpSpPr/>
          <p:nvPr/>
        </p:nvGrpSpPr>
        <p:grpSpPr>
          <a:xfrm>
            <a:off x="1644892" y="2133600"/>
            <a:ext cx="10166107" cy="4405313"/>
            <a:chOff x="1786890" y="2186559"/>
            <a:chExt cx="10252710" cy="4442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B6D47E-A8FB-4937-8500-0416EBFA5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890" y="2186559"/>
              <a:ext cx="10252710" cy="4442841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B8A1BD-064B-4CC7-9C69-63B2978751A4}"/>
                </a:ext>
              </a:extLst>
            </p:cNvPr>
            <p:cNvSpPr/>
            <p:nvPr/>
          </p:nvSpPr>
          <p:spPr>
            <a:xfrm>
              <a:off x="1931542" y="6216776"/>
              <a:ext cx="9588791" cy="33813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78CA886-DA2D-4559-821D-BB1EBAD3B832}"/>
              </a:ext>
            </a:extLst>
          </p:cNvPr>
          <p:cNvSpPr/>
          <p:nvPr/>
        </p:nvSpPr>
        <p:spPr>
          <a:xfrm>
            <a:off x="2030326" y="1588442"/>
            <a:ext cx="5937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Add new Job Posting Destination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5BF92-999D-4AA6-B631-4BC123C1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23" y="6168266"/>
            <a:ext cx="5831678" cy="2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DB21-DE02-4892-8E2E-3E1D9FD6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8925"/>
            <a:ext cx="10515600" cy="1737995"/>
          </a:xfrm>
        </p:spPr>
        <p:txBody>
          <a:bodyPr>
            <a:normAutofit/>
          </a:bodyPr>
          <a:lstStyle/>
          <a:p>
            <a:r>
              <a:rPr lang="en-US" dirty="0"/>
              <a:t>Pair Multiple Jobs</a:t>
            </a:r>
            <a:br>
              <a:rPr lang="en-US" dirty="0"/>
            </a:br>
            <a:r>
              <a:rPr lang="en-US" sz="2800" dirty="0"/>
              <a:t>Working from Search results can add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348E9-48D6-4B8C-857B-0DEA362A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2566987"/>
            <a:ext cx="9873376" cy="3757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122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7CBA3-A1E7-43DD-8552-C03FC54E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04" y="1868583"/>
            <a:ext cx="6697296" cy="4678719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Build Search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4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Run the Build Search </a:t>
            </a:r>
            <a:br>
              <a:rPr lang="en-US" dirty="0"/>
            </a:br>
            <a:r>
              <a:rPr lang="en-US" dirty="0"/>
              <a:t>Index Process for </a:t>
            </a:r>
            <a:br>
              <a:rPr lang="en-US" dirty="0"/>
            </a:br>
            <a:r>
              <a:rPr lang="en-US" dirty="0"/>
              <a:t>Job Search Definition </a:t>
            </a:r>
            <a:br>
              <a:rPr lang="en-US" dirty="0"/>
            </a:br>
            <a:r>
              <a:rPr lang="en-US" b="1" dirty="0"/>
              <a:t>HC_HRS_JOB_POSTING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Search Category </a:t>
            </a:r>
            <a:br>
              <a:rPr lang="en-US" dirty="0"/>
            </a:br>
            <a:r>
              <a:rPr lang="en-US" b="1" dirty="0"/>
              <a:t>HC_HRS_CG_JOB_POSTING</a:t>
            </a:r>
          </a:p>
        </p:txBody>
      </p:sp>
    </p:spTree>
    <p:extLst>
      <p:ext uri="{BB962C8B-B14F-4D97-AF65-F5344CB8AC3E}">
        <p14:creationId xmlns:p14="http://schemas.microsoft.com/office/powerpoint/2010/main" val="110491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E5D80-9117-473F-8388-8978AF0D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486" y="1427017"/>
            <a:ext cx="5921514" cy="5111895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E3C61-A0B4-4290-BF67-5A62A3A3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23" y="3032574"/>
            <a:ext cx="5617536" cy="336383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Update Recruiting Installation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4"/>
            <a:ext cx="5369394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Change Site ID to test Job Openings at the corporate headquarters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B1534-8A8C-485F-87C4-55D512027AD9}"/>
              </a:ext>
            </a:extLst>
          </p:cNvPr>
          <p:cNvSpPr/>
          <p:nvPr/>
        </p:nvSpPr>
        <p:spPr>
          <a:xfrm>
            <a:off x="8022834" y="3341371"/>
            <a:ext cx="2664958" cy="2352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FCDC4-B5DC-42B5-A0A7-BB0CC072B62A}"/>
              </a:ext>
            </a:extLst>
          </p:cNvPr>
          <p:cNvSpPr/>
          <p:nvPr/>
        </p:nvSpPr>
        <p:spPr>
          <a:xfrm>
            <a:off x="8022834" y="5100953"/>
            <a:ext cx="2765980" cy="2352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Update Recruiting Installation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7" y="1617804"/>
            <a:ext cx="4828311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Change Site ID to test Job Openings at a hospital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5D376-3B63-1749-AAA2-14FAC872DCF1}"/>
              </a:ext>
            </a:extLst>
          </p:cNvPr>
          <p:cNvGrpSpPr/>
          <p:nvPr/>
        </p:nvGrpSpPr>
        <p:grpSpPr>
          <a:xfrm>
            <a:off x="5583382" y="1353081"/>
            <a:ext cx="6227618" cy="5185832"/>
            <a:chOff x="5580515" y="1250822"/>
            <a:chExt cx="6459085" cy="5378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1E5D80-9117-473F-8388-8978AF0DF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04"/>
            <a:stretch/>
          </p:blipFill>
          <p:spPr>
            <a:xfrm>
              <a:off x="5580515" y="1250822"/>
              <a:ext cx="6459085" cy="5378578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1D6ADF-2A2D-461D-8246-522C9E63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0515" y="2680464"/>
              <a:ext cx="6459085" cy="39351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2B1534-8A8C-485F-87C4-55D512027AD9}"/>
                </a:ext>
              </a:extLst>
            </p:cNvPr>
            <p:cNvSpPr/>
            <p:nvPr/>
          </p:nvSpPr>
          <p:spPr>
            <a:xfrm>
              <a:off x="7644635" y="3107284"/>
              <a:ext cx="3181980" cy="23470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7FCDC4-B5DC-42B5-A0A7-BB0CC072B62A}"/>
                </a:ext>
              </a:extLst>
            </p:cNvPr>
            <p:cNvSpPr/>
            <p:nvPr/>
          </p:nvSpPr>
          <p:spPr>
            <a:xfrm>
              <a:off x="7644635" y="5115252"/>
              <a:ext cx="3181980" cy="23470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96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5D69-0CEE-46A2-8F3A-DC567E1F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BF5D6-7C12-4EA6-B1DF-231AF88F3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Rendering, recruiting details and other components look as expected</a:t>
            </a:r>
          </a:p>
        </p:txBody>
      </p:sp>
    </p:spTree>
    <p:extLst>
      <p:ext uri="{BB962C8B-B14F-4D97-AF65-F5344CB8AC3E}">
        <p14:creationId xmlns:p14="http://schemas.microsoft.com/office/powerpoint/2010/main" val="336743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Nancy Bucher</a:t>
            </a:r>
          </a:p>
          <a:p>
            <a:pPr marL="0" indent="0">
              <a:buNone/>
            </a:pPr>
            <a:r>
              <a:rPr lang="en-US" b="1" dirty="0"/>
              <a:t>Senior Consultant, Sierra-Cedar, Inc.</a:t>
            </a:r>
          </a:p>
          <a:p>
            <a:r>
              <a:rPr lang="en-US" dirty="0"/>
              <a:t>20 years of PeopleSoft HCM Experience – Release 8.3 through 9.2</a:t>
            </a:r>
          </a:p>
          <a:p>
            <a:r>
              <a:rPr lang="en-US" dirty="0"/>
              <a:t>HR functional, PS end user</a:t>
            </a:r>
          </a:p>
          <a:p>
            <a:r>
              <a:rPr lang="en-US" dirty="0"/>
              <a:t>Additional PS Financials, Student, UPK, and PTF experience</a:t>
            </a:r>
          </a:p>
          <a:p>
            <a:r>
              <a:rPr lang="en-US" dirty="0"/>
              <a:t>Prosci-certified Change Practitioner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B8E21-E7AD-4D69-9EFB-DC756E6E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432" y="294217"/>
            <a:ext cx="1508960" cy="17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3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3" y="1617804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Careers at the corporate headquarters – Desktop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DAFAB-6072-486C-B212-B68E1D87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99"/>
          <a:stretch/>
        </p:blipFill>
        <p:spPr>
          <a:xfrm>
            <a:off x="1825752" y="2121151"/>
            <a:ext cx="9985248" cy="441776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20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2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2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Desktop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03C42F-8A52-1343-B573-F86315F0449A}"/>
              </a:ext>
            </a:extLst>
          </p:cNvPr>
          <p:cNvGrpSpPr/>
          <p:nvPr/>
        </p:nvGrpSpPr>
        <p:grpSpPr>
          <a:xfrm>
            <a:off x="1925782" y="2220668"/>
            <a:ext cx="9885218" cy="4318245"/>
            <a:chOff x="1798320" y="2155613"/>
            <a:chExt cx="10241280" cy="44737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473CF3-B6E4-4344-82CE-4788A308A113}"/>
                </a:ext>
              </a:extLst>
            </p:cNvPr>
            <p:cNvPicPr/>
            <p:nvPr/>
          </p:nvPicPr>
          <p:blipFill rotWithShape="1">
            <a:blip r:embed="rId2"/>
            <a:srcRect b="31090"/>
            <a:stretch/>
          </p:blipFill>
          <p:spPr>
            <a:xfrm>
              <a:off x="1798320" y="2155613"/>
              <a:ext cx="10241280" cy="4473787"/>
            </a:xfrm>
            <a:prstGeom prst="rect">
              <a:avLst/>
            </a:prstGeom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F7DB71-6758-4F61-8C70-55AD9807770B}"/>
                </a:ext>
              </a:extLst>
            </p:cNvPr>
            <p:cNvSpPr/>
            <p:nvPr/>
          </p:nvSpPr>
          <p:spPr>
            <a:xfrm rot="10800000" flipV="1">
              <a:off x="4010406" y="6215112"/>
              <a:ext cx="1434896" cy="27815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78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7" y="1617804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Desktop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C4B6E3-AFD5-444C-90B3-F5A9E3926415}"/>
              </a:ext>
            </a:extLst>
          </p:cNvPr>
          <p:cNvGrpSpPr/>
          <p:nvPr/>
        </p:nvGrpSpPr>
        <p:grpSpPr>
          <a:xfrm>
            <a:off x="2078182" y="2146397"/>
            <a:ext cx="9760527" cy="4392515"/>
            <a:chOff x="1798320" y="2020532"/>
            <a:chExt cx="10241280" cy="4608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5C4A04-257A-46BE-B851-D20CF0139756}"/>
                </a:ext>
              </a:extLst>
            </p:cNvPr>
            <p:cNvPicPr/>
            <p:nvPr/>
          </p:nvPicPr>
          <p:blipFill rotWithShape="1">
            <a:blip r:embed="rId2"/>
            <a:srcRect b="28787"/>
            <a:stretch/>
          </p:blipFill>
          <p:spPr>
            <a:xfrm>
              <a:off x="1798320" y="2020532"/>
              <a:ext cx="10241280" cy="4608868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D16BC1-1D2D-41AA-A23A-4DEBCA875702}"/>
                </a:ext>
              </a:extLst>
            </p:cNvPr>
            <p:cNvSpPr/>
            <p:nvPr/>
          </p:nvSpPr>
          <p:spPr>
            <a:xfrm>
              <a:off x="2983706" y="3836722"/>
              <a:ext cx="1218424" cy="24211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65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6"/>
            <a:ext cx="3304313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Desktop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376AB-9FEB-4F43-B93F-2653105F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2" y="1528329"/>
            <a:ext cx="7904018" cy="5010583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99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Desktop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10AC4-7ED6-42A8-8F2A-230CC3B7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529835"/>
            <a:ext cx="9982200" cy="4009078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850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5" y="161780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Desktop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46378-6982-4F9A-9494-3F3063CD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33"/>
          <a:stretch/>
        </p:blipFill>
        <p:spPr>
          <a:xfrm>
            <a:off x="1569720" y="2320923"/>
            <a:ext cx="10241280" cy="4217990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588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FF2FF-485C-482B-9DBB-F6E968E2DB85}"/>
              </a:ext>
            </a:extLst>
          </p:cNvPr>
          <p:cNvPicPr/>
          <p:nvPr/>
        </p:nvPicPr>
        <p:blipFill rotWithShape="1">
          <a:blip r:embed="rId2"/>
          <a:srcRect b="34067"/>
          <a:stretch/>
        </p:blipFill>
        <p:spPr>
          <a:xfrm>
            <a:off x="849261" y="2050473"/>
            <a:ext cx="10961739" cy="4488440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806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137C8-8299-4FE2-8847-CEB84F6FA008}"/>
              </a:ext>
            </a:extLst>
          </p:cNvPr>
          <p:cNvPicPr/>
          <p:nvPr/>
        </p:nvPicPr>
        <p:blipFill rotWithShape="1">
          <a:blip r:embed="rId2"/>
          <a:srcRect b="16493"/>
          <a:stretch/>
        </p:blipFill>
        <p:spPr>
          <a:xfrm>
            <a:off x="2078182" y="1496291"/>
            <a:ext cx="9732818" cy="504262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577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3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58B1C-5EA5-4A00-AF60-7A89D7ED7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51"/>
          <a:stretch/>
        </p:blipFill>
        <p:spPr>
          <a:xfrm>
            <a:off x="2590800" y="1428087"/>
            <a:ext cx="9220199" cy="5110826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490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9ED04-608E-43DC-8F45-1B9F6DDBE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7091" y="1417681"/>
            <a:ext cx="7723909" cy="5121232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7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991875" y="482603"/>
            <a:ext cx="10215735" cy="5854740"/>
            <a:chOff x="384" y="864"/>
            <a:chExt cx="5019" cy="312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84" y="1759"/>
              <a:ext cx="138" cy="153"/>
            </a:xfrm>
            <a:custGeom>
              <a:avLst/>
              <a:gdLst>
                <a:gd name="T0" fmla="*/ 0 w 137"/>
                <a:gd name="T1" fmla="*/ 148 h 151"/>
                <a:gd name="T2" fmla="*/ 0 w 137"/>
                <a:gd name="T3" fmla="*/ 138 h 151"/>
                <a:gd name="T4" fmla="*/ 0 w 137"/>
                <a:gd name="T5" fmla="*/ 77 h 151"/>
                <a:gd name="T6" fmla="*/ 0 w 137"/>
                <a:gd name="T7" fmla="*/ 0 h 151"/>
                <a:gd name="T8" fmla="*/ 27 w 137"/>
                <a:gd name="T9" fmla="*/ 19 h 151"/>
                <a:gd name="T10" fmla="*/ 56 w 137"/>
                <a:gd name="T11" fmla="*/ 47 h 151"/>
                <a:gd name="T12" fmla="*/ 63 w 137"/>
                <a:gd name="T13" fmla="*/ 56 h 151"/>
                <a:gd name="T14" fmla="*/ 66 w 137"/>
                <a:gd name="T15" fmla="*/ 65 h 151"/>
                <a:gd name="T16" fmla="*/ 67 w 137"/>
                <a:gd name="T17" fmla="*/ 84 h 151"/>
                <a:gd name="T18" fmla="*/ 88 w 137"/>
                <a:gd name="T19" fmla="*/ 100 h 151"/>
                <a:gd name="T20" fmla="*/ 90 w 137"/>
                <a:gd name="T21" fmla="*/ 95 h 151"/>
                <a:gd name="T22" fmla="*/ 86 w 137"/>
                <a:gd name="T23" fmla="*/ 86 h 151"/>
                <a:gd name="T24" fmla="*/ 87 w 137"/>
                <a:gd name="T25" fmla="*/ 74 h 151"/>
                <a:gd name="T26" fmla="*/ 98 w 137"/>
                <a:gd name="T27" fmla="*/ 75 h 151"/>
                <a:gd name="T28" fmla="*/ 106 w 137"/>
                <a:gd name="T29" fmla="*/ 77 h 151"/>
                <a:gd name="T30" fmla="*/ 118 w 137"/>
                <a:gd name="T31" fmla="*/ 78 h 151"/>
                <a:gd name="T32" fmla="*/ 127 w 137"/>
                <a:gd name="T33" fmla="*/ 89 h 151"/>
                <a:gd name="T34" fmla="*/ 139 w 137"/>
                <a:gd name="T35" fmla="*/ 101 h 151"/>
                <a:gd name="T36" fmla="*/ 145 w 137"/>
                <a:gd name="T37" fmla="*/ 107 h 151"/>
                <a:gd name="T38" fmla="*/ 144 w 137"/>
                <a:gd name="T39" fmla="*/ 109 h 151"/>
                <a:gd name="T40" fmla="*/ 135 w 137"/>
                <a:gd name="T41" fmla="*/ 108 h 151"/>
                <a:gd name="T42" fmla="*/ 121 w 137"/>
                <a:gd name="T43" fmla="*/ 113 h 151"/>
                <a:gd name="T44" fmla="*/ 125 w 137"/>
                <a:gd name="T45" fmla="*/ 124 h 151"/>
                <a:gd name="T46" fmla="*/ 121 w 137"/>
                <a:gd name="T47" fmla="*/ 130 h 151"/>
                <a:gd name="T48" fmla="*/ 108 w 137"/>
                <a:gd name="T49" fmla="*/ 120 h 151"/>
                <a:gd name="T50" fmla="*/ 104 w 137"/>
                <a:gd name="T51" fmla="*/ 120 h 151"/>
                <a:gd name="T52" fmla="*/ 106 w 137"/>
                <a:gd name="T53" fmla="*/ 128 h 151"/>
                <a:gd name="T54" fmla="*/ 111 w 137"/>
                <a:gd name="T55" fmla="*/ 138 h 151"/>
                <a:gd name="T56" fmla="*/ 111 w 137"/>
                <a:gd name="T57" fmla="*/ 149 h 151"/>
                <a:gd name="T58" fmla="*/ 102 w 137"/>
                <a:gd name="T59" fmla="*/ 151 h 151"/>
                <a:gd name="T60" fmla="*/ 104 w 137"/>
                <a:gd name="T61" fmla="*/ 165 h 151"/>
                <a:gd name="T62" fmla="*/ 97 w 137"/>
                <a:gd name="T63" fmla="*/ 168 h 151"/>
                <a:gd name="T64" fmla="*/ 87 w 137"/>
                <a:gd name="T65" fmla="*/ 167 h 151"/>
                <a:gd name="T66" fmla="*/ 66 w 137"/>
                <a:gd name="T67" fmla="*/ 155 h 151"/>
                <a:gd name="T68" fmla="*/ 58 w 137"/>
                <a:gd name="T69" fmla="*/ 152 h 151"/>
                <a:gd name="T70" fmla="*/ 55 w 137"/>
                <a:gd name="T71" fmla="*/ 144 h 151"/>
                <a:gd name="T72" fmla="*/ 54 w 137"/>
                <a:gd name="T73" fmla="*/ 135 h 151"/>
                <a:gd name="T74" fmla="*/ 45 w 137"/>
                <a:gd name="T75" fmla="*/ 128 h 151"/>
                <a:gd name="T76" fmla="*/ 36 w 137"/>
                <a:gd name="T77" fmla="*/ 134 h 151"/>
                <a:gd name="T78" fmla="*/ 21 w 137"/>
                <a:gd name="T79" fmla="*/ 133 h 151"/>
                <a:gd name="T80" fmla="*/ 20 w 137"/>
                <a:gd name="T81" fmla="*/ 114 h 151"/>
                <a:gd name="T82" fmla="*/ 11 w 137"/>
                <a:gd name="T83" fmla="*/ 109 h 151"/>
                <a:gd name="T84" fmla="*/ 4 w 137"/>
                <a:gd name="T85" fmla="*/ 142 h 151"/>
                <a:gd name="T86" fmla="*/ 0 w 137"/>
                <a:gd name="T87" fmla="*/ 156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51"/>
                <a:gd name="T134" fmla="*/ 137 w 137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51">
                  <a:moveTo>
                    <a:pt x="0" y="138"/>
                  </a:moveTo>
                  <a:lnTo>
                    <a:pt x="0" y="130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01"/>
                  </a:lnTo>
                  <a:lnTo>
                    <a:pt x="0" y="68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27" y="19"/>
                  </a:lnTo>
                  <a:lnTo>
                    <a:pt x="33" y="22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6" y="56"/>
                  </a:lnTo>
                  <a:lnTo>
                    <a:pt x="69" y="68"/>
                  </a:lnTo>
                  <a:lnTo>
                    <a:pt x="67" y="75"/>
                  </a:lnTo>
                  <a:lnTo>
                    <a:pt x="73" y="87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1" y="83"/>
                  </a:lnTo>
                  <a:lnTo>
                    <a:pt x="77" y="77"/>
                  </a:lnTo>
                  <a:lnTo>
                    <a:pt x="77" y="69"/>
                  </a:lnTo>
                  <a:lnTo>
                    <a:pt x="78" y="65"/>
                  </a:lnTo>
                  <a:lnTo>
                    <a:pt x="84" y="62"/>
                  </a:lnTo>
                  <a:lnTo>
                    <a:pt x="89" y="66"/>
                  </a:lnTo>
                  <a:lnTo>
                    <a:pt x="93" y="67"/>
                  </a:lnTo>
                  <a:lnTo>
                    <a:pt x="97" y="68"/>
                  </a:lnTo>
                  <a:lnTo>
                    <a:pt x="103" y="66"/>
                  </a:lnTo>
                  <a:lnTo>
                    <a:pt x="109" y="69"/>
                  </a:lnTo>
                  <a:lnTo>
                    <a:pt x="114" y="75"/>
                  </a:lnTo>
                  <a:lnTo>
                    <a:pt x="118" y="80"/>
                  </a:lnTo>
                  <a:lnTo>
                    <a:pt x="128" y="90"/>
                  </a:lnTo>
                  <a:lnTo>
                    <a:pt x="130" y="92"/>
                  </a:lnTo>
                  <a:lnTo>
                    <a:pt x="134" y="94"/>
                  </a:lnTo>
                  <a:lnTo>
                    <a:pt x="136" y="98"/>
                  </a:lnTo>
                  <a:lnTo>
                    <a:pt x="137" y="99"/>
                  </a:lnTo>
                  <a:lnTo>
                    <a:pt x="135" y="100"/>
                  </a:lnTo>
                  <a:lnTo>
                    <a:pt x="129" y="98"/>
                  </a:lnTo>
                  <a:lnTo>
                    <a:pt x="126" y="99"/>
                  </a:lnTo>
                  <a:lnTo>
                    <a:pt x="122" y="110"/>
                  </a:lnTo>
                  <a:lnTo>
                    <a:pt x="112" y="104"/>
                  </a:lnTo>
                  <a:lnTo>
                    <a:pt x="113" y="106"/>
                  </a:lnTo>
                  <a:lnTo>
                    <a:pt x="116" y="110"/>
                  </a:lnTo>
                  <a:lnTo>
                    <a:pt x="119" y="114"/>
                  </a:lnTo>
                  <a:lnTo>
                    <a:pt x="112" y="113"/>
                  </a:lnTo>
                  <a:lnTo>
                    <a:pt x="106" y="113"/>
                  </a:lnTo>
                  <a:lnTo>
                    <a:pt x="99" y="108"/>
                  </a:lnTo>
                  <a:lnTo>
                    <a:pt x="94" y="106"/>
                  </a:lnTo>
                  <a:lnTo>
                    <a:pt x="95" y="108"/>
                  </a:lnTo>
                  <a:lnTo>
                    <a:pt x="97" y="112"/>
                  </a:lnTo>
                  <a:lnTo>
                    <a:pt x="101" y="116"/>
                  </a:lnTo>
                  <a:lnTo>
                    <a:pt x="102" y="120"/>
                  </a:lnTo>
                  <a:lnTo>
                    <a:pt x="103" y="126"/>
                  </a:lnTo>
                  <a:lnTo>
                    <a:pt x="102" y="131"/>
                  </a:lnTo>
                  <a:lnTo>
                    <a:pt x="97" y="132"/>
                  </a:lnTo>
                  <a:lnTo>
                    <a:pt x="93" y="133"/>
                  </a:lnTo>
                  <a:lnTo>
                    <a:pt x="92" y="135"/>
                  </a:lnTo>
                  <a:lnTo>
                    <a:pt x="95" y="147"/>
                  </a:lnTo>
                  <a:lnTo>
                    <a:pt x="94" y="151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8" y="149"/>
                  </a:lnTo>
                  <a:lnTo>
                    <a:pt x="77" y="144"/>
                  </a:lnTo>
                  <a:lnTo>
                    <a:pt x="66" y="137"/>
                  </a:lnTo>
                  <a:lnTo>
                    <a:pt x="65" y="140"/>
                  </a:lnTo>
                  <a:lnTo>
                    <a:pt x="58" y="134"/>
                  </a:lnTo>
                  <a:lnTo>
                    <a:pt x="56" y="132"/>
                  </a:lnTo>
                  <a:lnTo>
                    <a:pt x="55" y="126"/>
                  </a:lnTo>
                  <a:lnTo>
                    <a:pt x="55" y="123"/>
                  </a:lnTo>
                  <a:lnTo>
                    <a:pt x="54" y="117"/>
                  </a:lnTo>
                  <a:lnTo>
                    <a:pt x="49" y="113"/>
                  </a:lnTo>
                  <a:lnTo>
                    <a:pt x="45" y="112"/>
                  </a:lnTo>
                  <a:lnTo>
                    <a:pt x="41" y="112"/>
                  </a:lnTo>
                  <a:lnTo>
                    <a:pt x="36" y="116"/>
                  </a:lnTo>
                  <a:lnTo>
                    <a:pt x="28" y="117"/>
                  </a:lnTo>
                  <a:lnTo>
                    <a:pt x="21" y="115"/>
                  </a:lnTo>
                  <a:lnTo>
                    <a:pt x="21" y="110"/>
                  </a:lnTo>
                  <a:lnTo>
                    <a:pt x="20" y="105"/>
                  </a:lnTo>
                  <a:lnTo>
                    <a:pt x="16" y="98"/>
                  </a:lnTo>
                  <a:lnTo>
                    <a:pt x="11" y="100"/>
                  </a:lnTo>
                  <a:lnTo>
                    <a:pt x="8" y="106"/>
                  </a:lnTo>
                  <a:lnTo>
                    <a:pt x="4" y="124"/>
                  </a:lnTo>
                  <a:lnTo>
                    <a:pt x="3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84" y="1759"/>
              <a:ext cx="138" cy="153"/>
            </a:xfrm>
            <a:custGeom>
              <a:avLst/>
              <a:gdLst>
                <a:gd name="T0" fmla="*/ 0 w 137"/>
                <a:gd name="T1" fmla="*/ 148 h 151"/>
                <a:gd name="T2" fmla="*/ 0 w 137"/>
                <a:gd name="T3" fmla="*/ 138 h 151"/>
                <a:gd name="T4" fmla="*/ 0 w 137"/>
                <a:gd name="T5" fmla="*/ 77 h 151"/>
                <a:gd name="T6" fmla="*/ 0 w 137"/>
                <a:gd name="T7" fmla="*/ 0 h 151"/>
                <a:gd name="T8" fmla="*/ 27 w 137"/>
                <a:gd name="T9" fmla="*/ 19 h 151"/>
                <a:gd name="T10" fmla="*/ 56 w 137"/>
                <a:gd name="T11" fmla="*/ 47 h 151"/>
                <a:gd name="T12" fmla="*/ 63 w 137"/>
                <a:gd name="T13" fmla="*/ 56 h 151"/>
                <a:gd name="T14" fmla="*/ 66 w 137"/>
                <a:gd name="T15" fmla="*/ 65 h 151"/>
                <a:gd name="T16" fmla="*/ 67 w 137"/>
                <a:gd name="T17" fmla="*/ 84 h 151"/>
                <a:gd name="T18" fmla="*/ 88 w 137"/>
                <a:gd name="T19" fmla="*/ 100 h 151"/>
                <a:gd name="T20" fmla="*/ 90 w 137"/>
                <a:gd name="T21" fmla="*/ 95 h 151"/>
                <a:gd name="T22" fmla="*/ 86 w 137"/>
                <a:gd name="T23" fmla="*/ 86 h 151"/>
                <a:gd name="T24" fmla="*/ 87 w 137"/>
                <a:gd name="T25" fmla="*/ 74 h 151"/>
                <a:gd name="T26" fmla="*/ 98 w 137"/>
                <a:gd name="T27" fmla="*/ 75 h 151"/>
                <a:gd name="T28" fmla="*/ 106 w 137"/>
                <a:gd name="T29" fmla="*/ 77 h 151"/>
                <a:gd name="T30" fmla="*/ 118 w 137"/>
                <a:gd name="T31" fmla="*/ 78 h 151"/>
                <a:gd name="T32" fmla="*/ 127 w 137"/>
                <a:gd name="T33" fmla="*/ 89 h 151"/>
                <a:gd name="T34" fmla="*/ 139 w 137"/>
                <a:gd name="T35" fmla="*/ 101 h 151"/>
                <a:gd name="T36" fmla="*/ 145 w 137"/>
                <a:gd name="T37" fmla="*/ 107 h 151"/>
                <a:gd name="T38" fmla="*/ 144 w 137"/>
                <a:gd name="T39" fmla="*/ 109 h 151"/>
                <a:gd name="T40" fmla="*/ 135 w 137"/>
                <a:gd name="T41" fmla="*/ 108 h 151"/>
                <a:gd name="T42" fmla="*/ 121 w 137"/>
                <a:gd name="T43" fmla="*/ 113 h 151"/>
                <a:gd name="T44" fmla="*/ 125 w 137"/>
                <a:gd name="T45" fmla="*/ 124 h 151"/>
                <a:gd name="T46" fmla="*/ 121 w 137"/>
                <a:gd name="T47" fmla="*/ 130 h 151"/>
                <a:gd name="T48" fmla="*/ 108 w 137"/>
                <a:gd name="T49" fmla="*/ 120 h 151"/>
                <a:gd name="T50" fmla="*/ 104 w 137"/>
                <a:gd name="T51" fmla="*/ 120 h 151"/>
                <a:gd name="T52" fmla="*/ 106 w 137"/>
                <a:gd name="T53" fmla="*/ 128 h 151"/>
                <a:gd name="T54" fmla="*/ 111 w 137"/>
                <a:gd name="T55" fmla="*/ 138 h 151"/>
                <a:gd name="T56" fmla="*/ 111 w 137"/>
                <a:gd name="T57" fmla="*/ 149 h 151"/>
                <a:gd name="T58" fmla="*/ 102 w 137"/>
                <a:gd name="T59" fmla="*/ 151 h 151"/>
                <a:gd name="T60" fmla="*/ 104 w 137"/>
                <a:gd name="T61" fmla="*/ 165 h 151"/>
                <a:gd name="T62" fmla="*/ 97 w 137"/>
                <a:gd name="T63" fmla="*/ 168 h 151"/>
                <a:gd name="T64" fmla="*/ 87 w 137"/>
                <a:gd name="T65" fmla="*/ 167 h 151"/>
                <a:gd name="T66" fmla="*/ 66 w 137"/>
                <a:gd name="T67" fmla="*/ 155 h 151"/>
                <a:gd name="T68" fmla="*/ 58 w 137"/>
                <a:gd name="T69" fmla="*/ 152 h 151"/>
                <a:gd name="T70" fmla="*/ 55 w 137"/>
                <a:gd name="T71" fmla="*/ 144 h 151"/>
                <a:gd name="T72" fmla="*/ 54 w 137"/>
                <a:gd name="T73" fmla="*/ 135 h 151"/>
                <a:gd name="T74" fmla="*/ 45 w 137"/>
                <a:gd name="T75" fmla="*/ 128 h 151"/>
                <a:gd name="T76" fmla="*/ 36 w 137"/>
                <a:gd name="T77" fmla="*/ 134 h 151"/>
                <a:gd name="T78" fmla="*/ 21 w 137"/>
                <a:gd name="T79" fmla="*/ 133 h 151"/>
                <a:gd name="T80" fmla="*/ 20 w 137"/>
                <a:gd name="T81" fmla="*/ 114 h 151"/>
                <a:gd name="T82" fmla="*/ 11 w 137"/>
                <a:gd name="T83" fmla="*/ 109 h 151"/>
                <a:gd name="T84" fmla="*/ 4 w 137"/>
                <a:gd name="T85" fmla="*/ 142 h 151"/>
                <a:gd name="T86" fmla="*/ 0 w 137"/>
                <a:gd name="T87" fmla="*/ 156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51"/>
                <a:gd name="T134" fmla="*/ 137 w 137"/>
                <a:gd name="T135" fmla="*/ 151 h 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51">
                  <a:moveTo>
                    <a:pt x="0" y="138"/>
                  </a:moveTo>
                  <a:lnTo>
                    <a:pt x="0" y="130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01"/>
                  </a:lnTo>
                  <a:lnTo>
                    <a:pt x="0" y="68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27" y="19"/>
                  </a:lnTo>
                  <a:lnTo>
                    <a:pt x="33" y="22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4" y="50"/>
                  </a:lnTo>
                  <a:lnTo>
                    <a:pt x="66" y="56"/>
                  </a:lnTo>
                  <a:lnTo>
                    <a:pt x="69" y="68"/>
                  </a:lnTo>
                  <a:lnTo>
                    <a:pt x="67" y="75"/>
                  </a:lnTo>
                  <a:lnTo>
                    <a:pt x="73" y="87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81" y="86"/>
                  </a:lnTo>
                  <a:lnTo>
                    <a:pt x="81" y="83"/>
                  </a:lnTo>
                  <a:lnTo>
                    <a:pt x="77" y="77"/>
                  </a:lnTo>
                  <a:lnTo>
                    <a:pt x="77" y="69"/>
                  </a:lnTo>
                  <a:lnTo>
                    <a:pt x="78" y="65"/>
                  </a:lnTo>
                  <a:lnTo>
                    <a:pt x="84" y="62"/>
                  </a:lnTo>
                  <a:lnTo>
                    <a:pt x="89" y="66"/>
                  </a:lnTo>
                  <a:lnTo>
                    <a:pt x="93" y="67"/>
                  </a:lnTo>
                  <a:lnTo>
                    <a:pt x="97" y="68"/>
                  </a:lnTo>
                  <a:lnTo>
                    <a:pt x="103" y="66"/>
                  </a:lnTo>
                  <a:lnTo>
                    <a:pt x="109" y="69"/>
                  </a:lnTo>
                  <a:lnTo>
                    <a:pt x="114" y="75"/>
                  </a:lnTo>
                  <a:lnTo>
                    <a:pt x="118" y="80"/>
                  </a:lnTo>
                  <a:lnTo>
                    <a:pt x="128" y="90"/>
                  </a:lnTo>
                  <a:lnTo>
                    <a:pt x="130" y="92"/>
                  </a:lnTo>
                  <a:lnTo>
                    <a:pt x="134" y="94"/>
                  </a:lnTo>
                  <a:lnTo>
                    <a:pt x="136" y="98"/>
                  </a:lnTo>
                  <a:lnTo>
                    <a:pt x="137" y="99"/>
                  </a:lnTo>
                  <a:lnTo>
                    <a:pt x="135" y="100"/>
                  </a:lnTo>
                  <a:lnTo>
                    <a:pt x="129" y="98"/>
                  </a:lnTo>
                  <a:lnTo>
                    <a:pt x="126" y="99"/>
                  </a:lnTo>
                  <a:lnTo>
                    <a:pt x="122" y="110"/>
                  </a:lnTo>
                  <a:lnTo>
                    <a:pt x="112" y="104"/>
                  </a:lnTo>
                  <a:lnTo>
                    <a:pt x="113" y="106"/>
                  </a:lnTo>
                  <a:lnTo>
                    <a:pt x="116" y="110"/>
                  </a:lnTo>
                  <a:lnTo>
                    <a:pt x="119" y="114"/>
                  </a:lnTo>
                  <a:lnTo>
                    <a:pt x="112" y="113"/>
                  </a:lnTo>
                  <a:lnTo>
                    <a:pt x="106" y="113"/>
                  </a:lnTo>
                  <a:lnTo>
                    <a:pt x="99" y="108"/>
                  </a:lnTo>
                  <a:lnTo>
                    <a:pt x="94" y="106"/>
                  </a:lnTo>
                  <a:lnTo>
                    <a:pt x="95" y="108"/>
                  </a:lnTo>
                  <a:lnTo>
                    <a:pt x="97" y="112"/>
                  </a:lnTo>
                  <a:lnTo>
                    <a:pt x="101" y="116"/>
                  </a:lnTo>
                  <a:lnTo>
                    <a:pt x="102" y="120"/>
                  </a:lnTo>
                  <a:lnTo>
                    <a:pt x="103" y="126"/>
                  </a:lnTo>
                  <a:lnTo>
                    <a:pt x="102" y="131"/>
                  </a:lnTo>
                  <a:lnTo>
                    <a:pt x="97" y="132"/>
                  </a:lnTo>
                  <a:lnTo>
                    <a:pt x="93" y="133"/>
                  </a:lnTo>
                  <a:lnTo>
                    <a:pt x="92" y="135"/>
                  </a:lnTo>
                  <a:lnTo>
                    <a:pt x="95" y="147"/>
                  </a:lnTo>
                  <a:lnTo>
                    <a:pt x="94" y="151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8" y="149"/>
                  </a:lnTo>
                  <a:lnTo>
                    <a:pt x="77" y="144"/>
                  </a:lnTo>
                  <a:lnTo>
                    <a:pt x="66" y="137"/>
                  </a:lnTo>
                  <a:lnTo>
                    <a:pt x="65" y="140"/>
                  </a:lnTo>
                  <a:lnTo>
                    <a:pt x="58" y="134"/>
                  </a:lnTo>
                  <a:lnTo>
                    <a:pt x="56" y="132"/>
                  </a:lnTo>
                  <a:lnTo>
                    <a:pt x="55" y="126"/>
                  </a:lnTo>
                  <a:lnTo>
                    <a:pt x="55" y="123"/>
                  </a:lnTo>
                  <a:lnTo>
                    <a:pt x="54" y="117"/>
                  </a:lnTo>
                  <a:lnTo>
                    <a:pt x="49" y="113"/>
                  </a:lnTo>
                  <a:lnTo>
                    <a:pt x="45" y="112"/>
                  </a:lnTo>
                  <a:lnTo>
                    <a:pt x="41" y="112"/>
                  </a:lnTo>
                  <a:lnTo>
                    <a:pt x="36" y="116"/>
                  </a:lnTo>
                  <a:lnTo>
                    <a:pt x="28" y="117"/>
                  </a:lnTo>
                  <a:lnTo>
                    <a:pt x="21" y="115"/>
                  </a:lnTo>
                  <a:lnTo>
                    <a:pt x="21" y="110"/>
                  </a:lnTo>
                  <a:lnTo>
                    <a:pt x="20" y="105"/>
                  </a:lnTo>
                  <a:lnTo>
                    <a:pt x="16" y="98"/>
                  </a:lnTo>
                  <a:lnTo>
                    <a:pt x="11" y="100"/>
                  </a:lnTo>
                  <a:lnTo>
                    <a:pt x="8" y="106"/>
                  </a:lnTo>
                  <a:lnTo>
                    <a:pt x="4" y="124"/>
                  </a:lnTo>
                  <a:lnTo>
                    <a:pt x="3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921" y="864"/>
              <a:ext cx="1214" cy="1587"/>
            </a:xfrm>
            <a:custGeom>
              <a:avLst/>
              <a:gdLst>
                <a:gd name="T0" fmla="*/ 639 w 1202"/>
                <a:gd name="T1" fmla="*/ 918 h 1574"/>
                <a:gd name="T2" fmla="*/ 959 w 1202"/>
                <a:gd name="T3" fmla="*/ 1649 h 1574"/>
                <a:gd name="T4" fmla="*/ 787 w 1202"/>
                <a:gd name="T5" fmla="*/ 1560 h 1574"/>
                <a:gd name="T6" fmla="*/ 493 w 1202"/>
                <a:gd name="T7" fmla="*/ 1541 h 1574"/>
                <a:gd name="T8" fmla="*/ 202 w 1202"/>
                <a:gd name="T9" fmla="*/ 1470 h 1574"/>
                <a:gd name="T10" fmla="*/ 30 w 1202"/>
                <a:gd name="T11" fmla="*/ 1260 h 1574"/>
                <a:gd name="T12" fmla="*/ 146 w 1202"/>
                <a:gd name="T13" fmla="*/ 903 h 1574"/>
                <a:gd name="T14" fmla="*/ 235 w 1202"/>
                <a:gd name="T15" fmla="*/ 917 h 1574"/>
                <a:gd name="T16" fmla="*/ 493 w 1202"/>
                <a:gd name="T17" fmla="*/ 1017 h 1574"/>
                <a:gd name="T18" fmla="*/ 642 w 1202"/>
                <a:gd name="T19" fmla="*/ 979 h 1574"/>
                <a:gd name="T20" fmla="*/ 668 w 1202"/>
                <a:gd name="T21" fmla="*/ 912 h 1574"/>
                <a:gd name="T22" fmla="*/ 753 w 1202"/>
                <a:gd name="T23" fmla="*/ 983 h 1574"/>
                <a:gd name="T24" fmla="*/ 888 w 1202"/>
                <a:gd name="T25" fmla="*/ 966 h 1574"/>
                <a:gd name="T26" fmla="*/ 762 w 1202"/>
                <a:gd name="T27" fmla="*/ 1069 h 1574"/>
                <a:gd name="T28" fmla="*/ 703 w 1202"/>
                <a:gd name="T29" fmla="*/ 1224 h 1574"/>
                <a:gd name="T30" fmla="*/ 875 w 1202"/>
                <a:gd name="T31" fmla="*/ 1424 h 1574"/>
                <a:gd name="T32" fmla="*/ 946 w 1202"/>
                <a:gd name="T33" fmla="*/ 1388 h 1574"/>
                <a:gd name="T34" fmla="*/ 994 w 1202"/>
                <a:gd name="T35" fmla="*/ 1195 h 1574"/>
                <a:gd name="T36" fmla="*/ 1113 w 1202"/>
                <a:gd name="T37" fmla="*/ 1298 h 1574"/>
                <a:gd name="T38" fmla="*/ 1184 w 1202"/>
                <a:gd name="T39" fmla="*/ 1371 h 1574"/>
                <a:gd name="T40" fmla="*/ 1267 w 1202"/>
                <a:gd name="T41" fmla="*/ 1454 h 1574"/>
                <a:gd name="T42" fmla="*/ 1054 w 1202"/>
                <a:gd name="T43" fmla="*/ 1579 h 1574"/>
                <a:gd name="T44" fmla="*/ 1138 w 1202"/>
                <a:gd name="T45" fmla="*/ 1600 h 1574"/>
                <a:gd name="T46" fmla="*/ 1170 w 1202"/>
                <a:gd name="T47" fmla="*/ 1632 h 1574"/>
                <a:gd name="T48" fmla="*/ 1120 w 1202"/>
                <a:gd name="T49" fmla="*/ 1656 h 1574"/>
                <a:gd name="T50" fmla="*/ 1134 w 1202"/>
                <a:gd name="T51" fmla="*/ 1615 h 1574"/>
                <a:gd name="T52" fmla="*/ 536 w 1202"/>
                <a:gd name="T53" fmla="*/ 819 h 1574"/>
                <a:gd name="T54" fmla="*/ 474 w 1202"/>
                <a:gd name="T55" fmla="*/ 962 h 1574"/>
                <a:gd name="T56" fmla="*/ 356 w 1202"/>
                <a:gd name="T57" fmla="*/ 861 h 1574"/>
                <a:gd name="T58" fmla="*/ 974 w 1202"/>
                <a:gd name="T59" fmla="*/ 1121 h 1574"/>
                <a:gd name="T60" fmla="*/ 990 w 1202"/>
                <a:gd name="T61" fmla="*/ 959 h 1574"/>
                <a:gd name="T62" fmla="*/ 879 w 1202"/>
                <a:gd name="T63" fmla="*/ 912 h 1574"/>
                <a:gd name="T64" fmla="*/ 794 w 1202"/>
                <a:gd name="T65" fmla="*/ 736 h 1574"/>
                <a:gd name="T66" fmla="*/ 849 w 1202"/>
                <a:gd name="T67" fmla="*/ 744 h 1574"/>
                <a:gd name="T68" fmla="*/ 996 w 1202"/>
                <a:gd name="T69" fmla="*/ 837 h 1574"/>
                <a:gd name="T70" fmla="*/ 1104 w 1202"/>
                <a:gd name="T71" fmla="*/ 946 h 1574"/>
                <a:gd name="T72" fmla="*/ 1172 w 1202"/>
                <a:gd name="T73" fmla="*/ 1052 h 1574"/>
                <a:gd name="T74" fmla="*/ 1108 w 1202"/>
                <a:gd name="T75" fmla="*/ 1113 h 1574"/>
                <a:gd name="T76" fmla="*/ 1105 w 1202"/>
                <a:gd name="T77" fmla="*/ 1204 h 1574"/>
                <a:gd name="T78" fmla="*/ 638 w 1202"/>
                <a:gd name="T79" fmla="*/ 758 h 1574"/>
                <a:gd name="T80" fmla="*/ 752 w 1202"/>
                <a:gd name="T81" fmla="*/ 728 h 1574"/>
                <a:gd name="T82" fmla="*/ 300 w 1202"/>
                <a:gd name="T83" fmla="*/ 692 h 1574"/>
                <a:gd name="T84" fmla="*/ 806 w 1202"/>
                <a:gd name="T85" fmla="*/ 634 h 1574"/>
                <a:gd name="T86" fmla="*/ 774 w 1202"/>
                <a:gd name="T87" fmla="*/ 667 h 1574"/>
                <a:gd name="T88" fmla="*/ 585 w 1202"/>
                <a:gd name="T89" fmla="*/ 575 h 1574"/>
                <a:gd name="T90" fmla="*/ 440 w 1202"/>
                <a:gd name="T91" fmla="*/ 628 h 1574"/>
                <a:gd name="T92" fmla="*/ 402 w 1202"/>
                <a:gd name="T93" fmla="*/ 673 h 1574"/>
                <a:gd name="T94" fmla="*/ 294 w 1202"/>
                <a:gd name="T95" fmla="*/ 594 h 1574"/>
                <a:gd name="T96" fmla="*/ 418 w 1202"/>
                <a:gd name="T97" fmla="*/ 504 h 1574"/>
                <a:gd name="T98" fmla="*/ 530 w 1202"/>
                <a:gd name="T99" fmla="*/ 372 h 1574"/>
                <a:gd name="T100" fmla="*/ 772 w 1202"/>
                <a:gd name="T101" fmla="*/ 454 h 1574"/>
                <a:gd name="T102" fmla="*/ 731 w 1202"/>
                <a:gd name="T103" fmla="*/ 212 h 1574"/>
                <a:gd name="T104" fmla="*/ 972 w 1202"/>
                <a:gd name="T105" fmla="*/ 9 h 1574"/>
                <a:gd name="T106" fmla="*/ 1110 w 1202"/>
                <a:gd name="T107" fmla="*/ 208 h 1574"/>
                <a:gd name="T108" fmla="*/ 916 w 1202"/>
                <a:gd name="T109" fmla="*/ 516 h 1574"/>
                <a:gd name="T110" fmla="*/ 792 w 1202"/>
                <a:gd name="T111" fmla="*/ 528 h 1574"/>
                <a:gd name="T112" fmla="*/ 864 w 1202"/>
                <a:gd name="T113" fmla="*/ 321 h 1574"/>
                <a:gd name="T114" fmla="*/ 827 w 1202"/>
                <a:gd name="T115" fmla="*/ 1145 h 1574"/>
                <a:gd name="T116" fmla="*/ 847 w 1202"/>
                <a:gd name="T117" fmla="*/ 1148 h 1574"/>
                <a:gd name="T118" fmla="*/ 1274 w 1202"/>
                <a:gd name="T119" fmla="*/ 1487 h 1574"/>
                <a:gd name="T120" fmla="*/ 1309 w 1202"/>
                <a:gd name="T121" fmla="*/ 1574 h 1574"/>
                <a:gd name="T122" fmla="*/ 1217 w 1202"/>
                <a:gd name="T123" fmla="*/ 1570 h 1574"/>
                <a:gd name="T124" fmla="*/ 252 w 1202"/>
                <a:gd name="T125" fmla="*/ 1554 h 1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2"/>
                <a:gd name="T190" fmla="*/ 0 h 1574"/>
                <a:gd name="T191" fmla="*/ 1202 w 1202"/>
                <a:gd name="T192" fmla="*/ 1574 h 1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2" h="1574">
                  <a:moveTo>
                    <a:pt x="116" y="1340"/>
                  </a:moveTo>
                  <a:lnTo>
                    <a:pt x="110" y="1331"/>
                  </a:lnTo>
                  <a:lnTo>
                    <a:pt x="109" y="1328"/>
                  </a:lnTo>
                  <a:lnTo>
                    <a:pt x="109" y="1323"/>
                  </a:lnTo>
                  <a:lnTo>
                    <a:pt x="110" y="1322"/>
                  </a:lnTo>
                  <a:lnTo>
                    <a:pt x="112" y="1322"/>
                  </a:lnTo>
                  <a:lnTo>
                    <a:pt x="114" y="1322"/>
                  </a:lnTo>
                  <a:lnTo>
                    <a:pt x="119" y="1323"/>
                  </a:lnTo>
                  <a:lnTo>
                    <a:pt x="123" y="1323"/>
                  </a:lnTo>
                  <a:lnTo>
                    <a:pt x="124" y="1324"/>
                  </a:lnTo>
                  <a:lnTo>
                    <a:pt x="125" y="1326"/>
                  </a:lnTo>
                  <a:lnTo>
                    <a:pt x="124" y="1328"/>
                  </a:lnTo>
                  <a:lnTo>
                    <a:pt x="123" y="1334"/>
                  </a:lnTo>
                  <a:lnTo>
                    <a:pt x="123" y="1337"/>
                  </a:lnTo>
                  <a:lnTo>
                    <a:pt x="119" y="1338"/>
                  </a:lnTo>
                  <a:lnTo>
                    <a:pt x="116" y="1340"/>
                  </a:lnTo>
                  <a:close/>
                  <a:moveTo>
                    <a:pt x="882" y="949"/>
                  </a:moveTo>
                  <a:lnTo>
                    <a:pt x="873" y="949"/>
                  </a:lnTo>
                  <a:lnTo>
                    <a:pt x="871" y="947"/>
                  </a:lnTo>
                  <a:lnTo>
                    <a:pt x="869" y="942"/>
                  </a:lnTo>
                  <a:lnTo>
                    <a:pt x="868" y="935"/>
                  </a:lnTo>
                  <a:lnTo>
                    <a:pt x="870" y="928"/>
                  </a:lnTo>
                  <a:lnTo>
                    <a:pt x="875" y="917"/>
                  </a:lnTo>
                  <a:lnTo>
                    <a:pt x="879" y="913"/>
                  </a:lnTo>
                  <a:lnTo>
                    <a:pt x="887" y="910"/>
                  </a:lnTo>
                  <a:lnTo>
                    <a:pt x="893" y="913"/>
                  </a:lnTo>
                  <a:lnTo>
                    <a:pt x="897" y="918"/>
                  </a:lnTo>
                  <a:lnTo>
                    <a:pt x="897" y="926"/>
                  </a:lnTo>
                  <a:lnTo>
                    <a:pt x="897" y="938"/>
                  </a:lnTo>
                  <a:lnTo>
                    <a:pt x="895" y="942"/>
                  </a:lnTo>
                  <a:lnTo>
                    <a:pt x="888" y="948"/>
                  </a:lnTo>
                  <a:lnTo>
                    <a:pt x="882" y="949"/>
                  </a:lnTo>
                  <a:close/>
                  <a:moveTo>
                    <a:pt x="607" y="903"/>
                  </a:moveTo>
                  <a:lnTo>
                    <a:pt x="603" y="903"/>
                  </a:lnTo>
                  <a:lnTo>
                    <a:pt x="597" y="900"/>
                  </a:lnTo>
                  <a:lnTo>
                    <a:pt x="591" y="899"/>
                  </a:lnTo>
                  <a:lnTo>
                    <a:pt x="584" y="894"/>
                  </a:lnTo>
                  <a:lnTo>
                    <a:pt x="578" y="891"/>
                  </a:lnTo>
                  <a:lnTo>
                    <a:pt x="574" y="890"/>
                  </a:lnTo>
                  <a:lnTo>
                    <a:pt x="567" y="886"/>
                  </a:lnTo>
                  <a:lnTo>
                    <a:pt x="570" y="881"/>
                  </a:lnTo>
                  <a:lnTo>
                    <a:pt x="580" y="873"/>
                  </a:lnTo>
                  <a:lnTo>
                    <a:pt x="582" y="870"/>
                  </a:lnTo>
                  <a:lnTo>
                    <a:pt x="583" y="858"/>
                  </a:lnTo>
                  <a:lnTo>
                    <a:pt x="585" y="854"/>
                  </a:lnTo>
                  <a:lnTo>
                    <a:pt x="590" y="853"/>
                  </a:lnTo>
                  <a:lnTo>
                    <a:pt x="594" y="857"/>
                  </a:lnTo>
                  <a:lnTo>
                    <a:pt x="603" y="867"/>
                  </a:lnTo>
                  <a:lnTo>
                    <a:pt x="611" y="874"/>
                  </a:lnTo>
                  <a:lnTo>
                    <a:pt x="611" y="879"/>
                  </a:lnTo>
                  <a:lnTo>
                    <a:pt x="613" y="884"/>
                  </a:lnTo>
                  <a:lnTo>
                    <a:pt x="620" y="893"/>
                  </a:lnTo>
                  <a:lnTo>
                    <a:pt x="618" y="894"/>
                  </a:lnTo>
                  <a:lnTo>
                    <a:pt x="611" y="903"/>
                  </a:lnTo>
                  <a:lnTo>
                    <a:pt x="607" y="903"/>
                  </a:lnTo>
                  <a:close/>
                  <a:moveTo>
                    <a:pt x="1005" y="1508"/>
                  </a:moveTo>
                  <a:lnTo>
                    <a:pt x="1004" y="1509"/>
                  </a:lnTo>
                  <a:lnTo>
                    <a:pt x="1003" y="1506"/>
                  </a:lnTo>
                  <a:lnTo>
                    <a:pt x="1004" y="1506"/>
                  </a:lnTo>
                  <a:lnTo>
                    <a:pt x="1004" y="1503"/>
                  </a:lnTo>
                  <a:lnTo>
                    <a:pt x="1005" y="1503"/>
                  </a:lnTo>
                  <a:lnTo>
                    <a:pt x="1005" y="1502"/>
                  </a:lnTo>
                  <a:lnTo>
                    <a:pt x="1003" y="1502"/>
                  </a:lnTo>
                  <a:lnTo>
                    <a:pt x="1000" y="1499"/>
                  </a:lnTo>
                  <a:lnTo>
                    <a:pt x="1000" y="1497"/>
                  </a:lnTo>
                  <a:lnTo>
                    <a:pt x="998" y="1472"/>
                  </a:lnTo>
                  <a:lnTo>
                    <a:pt x="997" y="1470"/>
                  </a:lnTo>
                  <a:lnTo>
                    <a:pt x="994" y="1467"/>
                  </a:lnTo>
                  <a:lnTo>
                    <a:pt x="989" y="1467"/>
                  </a:lnTo>
                  <a:lnTo>
                    <a:pt x="987" y="1469"/>
                  </a:lnTo>
                  <a:lnTo>
                    <a:pt x="984" y="1468"/>
                  </a:lnTo>
                  <a:lnTo>
                    <a:pt x="981" y="1465"/>
                  </a:lnTo>
                  <a:lnTo>
                    <a:pt x="980" y="1464"/>
                  </a:lnTo>
                  <a:lnTo>
                    <a:pt x="976" y="1469"/>
                  </a:lnTo>
                  <a:lnTo>
                    <a:pt x="973" y="1474"/>
                  </a:lnTo>
                  <a:lnTo>
                    <a:pt x="966" y="1494"/>
                  </a:lnTo>
                  <a:lnTo>
                    <a:pt x="959" y="1507"/>
                  </a:lnTo>
                  <a:lnTo>
                    <a:pt x="952" y="1506"/>
                  </a:lnTo>
                  <a:lnTo>
                    <a:pt x="949" y="1506"/>
                  </a:lnTo>
                  <a:lnTo>
                    <a:pt x="947" y="1510"/>
                  </a:lnTo>
                  <a:lnTo>
                    <a:pt x="946" y="1513"/>
                  </a:lnTo>
                  <a:lnTo>
                    <a:pt x="939" y="1512"/>
                  </a:lnTo>
                  <a:lnTo>
                    <a:pt x="928" y="1512"/>
                  </a:lnTo>
                  <a:lnTo>
                    <a:pt x="913" y="1512"/>
                  </a:lnTo>
                  <a:lnTo>
                    <a:pt x="902" y="1512"/>
                  </a:lnTo>
                  <a:lnTo>
                    <a:pt x="896" y="1517"/>
                  </a:lnTo>
                  <a:lnTo>
                    <a:pt x="893" y="1519"/>
                  </a:lnTo>
                  <a:lnTo>
                    <a:pt x="882" y="1526"/>
                  </a:lnTo>
                  <a:lnTo>
                    <a:pt x="879" y="1527"/>
                  </a:lnTo>
                  <a:lnTo>
                    <a:pt x="878" y="1531"/>
                  </a:lnTo>
                  <a:lnTo>
                    <a:pt x="877" y="1536"/>
                  </a:lnTo>
                  <a:lnTo>
                    <a:pt x="874" y="1538"/>
                  </a:lnTo>
                  <a:lnTo>
                    <a:pt x="867" y="1540"/>
                  </a:lnTo>
                  <a:lnTo>
                    <a:pt x="859" y="1539"/>
                  </a:lnTo>
                  <a:lnTo>
                    <a:pt x="852" y="1538"/>
                  </a:lnTo>
                  <a:lnTo>
                    <a:pt x="846" y="1539"/>
                  </a:lnTo>
                  <a:lnTo>
                    <a:pt x="843" y="1541"/>
                  </a:lnTo>
                  <a:lnTo>
                    <a:pt x="843" y="1544"/>
                  </a:lnTo>
                  <a:lnTo>
                    <a:pt x="843" y="1547"/>
                  </a:lnTo>
                  <a:lnTo>
                    <a:pt x="844" y="1551"/>
                  </a:lnTo>
                  <a:lnTo>
                    <a:pt x="844" y="1554"/>
                  </a:lnTo>
                  <a:lnTo>
                    <a:pt x="839" y="1557"/>
                  </a:lnTo>
                  <a:lnTo>
                    <a:pt x="830" y="1561"/>
                  </a:lnTo>
                  <a:lnTo>
                    <a:pt x="824" y="1562"/>
                  </a:lnTo>
                  <a:lnTo>
                    <a:pt x="818" y="1563"/>
                  </a:lnTo>
                  <a:lnTo>
                    <a:pt x="813" y="1565"/>
                  </a:lnTo>
                  <a:lnTo>
                    <a:pt x="807" y="1569"/>
                  </a:lnTo>
                  <a:lnTo>
                    <a:pt x="801" y="1573"/>
                  </a:lnTo>
                  <a:lnTo>
                    <a:pt x="798" y="1574"/>
                  </a:lnTo>
                  <a:lnTo>
                    <a:pt x="795" y="1574"/>
                  </a:lnTo>
                  <a:lnTo>
                    <a:pt x="792" y="1572"/>
                  </a:lnTo>
                  <a:lnTo>
                    <a:pt x="789" y="1569"/>
                  </a:lnTo>
                  <a:lnTo>
                    <a:pt x="789" y="1566"/>
                  </a:lnTo>
                  <a:lnTo>
                    <a:pt x="789" y="1564"/>
                  </a:lnTo>
                  <a:lnTo>
                    <a:pt x="794" y="1560"/>
                  </a:lnTo>
                  <a:lnTo>
                    <a:pt x="797" y="1557"/>
                  </a:lnTo>
                  <a:lnTo>
                    <a:pt x="798" y="1554"/>
                  </a:lnTo>
                  <a:lnTo>
                    <a:pt x="800" y="1549"/>
                  </a:lnTo>
                  <a:lnTo>
                    <a:pt x="802" y="1544"/>
                  </a:lnTo>
                  <a:lnTo>
                    <a:pt x="802" y="1538"/>
                  </a:lnTo>
                  <a:lnTo>
                    <a:pt x="802" y="1533"/>
                  </a:lnTo>
                  <a:lnTo>
                    <a:pt x="797" y="1506"/>
                  </a:lnTo>
                  <a:lnTo>
                    <a:pt x="781" y="1497"/>
                  </a:lnTo>
                  <a:lnTo>
                    <a:pt x="780" y="1494"/>
                  </a:lnTo>
                  <a:lnTo>
                    <a:pt x="780" y="1491"/>
                  </a:lnTo>
                  <a:lnTo>
                    <a:pt x="778" y="1489"/>
                  </a:lnTo>
                  <a:lnTo>
                    <a:pt x="773" y="1488"/>
                  </a:lnTo>
                  <a:lnTo>
                    <a:pt x="771" y="1485"/>
                  </a:lnTo>
                  <a:lnTo>
                    <a:pt x="771" y="1484"/>
                  </a:lnTo>
                  <a:lnTo>
                    <a:pt x="767" y="1484"/>
                  </a:lnTo>
                  <a:lnTo>
                    <a:pt x="764" y="1480"/>
                  </a:lnTo>
                  <a:lnTo>
                    <a:pt x="763" y="1476"/>
                  </a:lnTo>
                  <a:lnTo>
                    <a:pt x="750" y="1467"/>
                  </a:lnTo>
                  <a:lnTo>
                    <a:pt x="726" y="1452"/>
                  </a:lnTo>
                  <a:lnTo>
                    <a:pt x="720" y="1449"/>
                  </a:lnTo>
                  <a:lnTo>
                    <a:pt x="715" y="1447"/>
                  </a:lnTo>
                  <a:lnTo>
                    <a:pt x="710" y="1448"/>
                  </a:lnTo>
                  <a:lnTo>
                    <a:pt x="701" y="1454"/>
                  </a:lnTo>
                  <a:lnTo>
                    <a:pt x="697" y="1453"/>
                  </a:lnTo>
                  <a:lnTo>
                    <a:pt x="693" y="1454"/>
                  </a:lnTo>
                  <a:lnTo>
                    <a:pt x="692" y="1452"/>
                  </a:lnTo>
                  <a:lnTo>
                    <a:pt x="691" y="1451"/>
                  </a:lnTo>
                  <a:lnTo>
                    <a:pt x="688" y="1451"/>
                  </a:lnTo>
                  <a:lnTo>
                    <a:pt x="683" y="1452"/>
                  </a:lnTo>
                  <a:lnTo>
                    <a:pt x="682" y="1451"/>
                  </a:lnTo>
                  <a:lnTo>
                    <a:pt x="682" y="1448"/>
                  </a:lnTo>
                  <a:lnTo>
                    <a:pt x="680" y="1449"/>
                  </a:lnTo>
                  <a:lnTo>
                    <a:pt x="677" y="1451"/>
                  </a:lnTo>
                  <a:lnTo>
                    <a:pt x="675" y="1451"/>
                  </a:lnTo>
                  <a:lnTo>
                    <a:pt x="672" y="1452"/>
                  </a:lnTo>
                  <a:lnTo>
                    <a:pt x="669" y="1451"/>
                  </a:lnTo>
                  <a:lnTo>
                    <a:pt x="669" y="1450"/>
                  </a:lnTo>
                  <a:lnTo>
                    <a:pt x="666" y="1449"/>
                  </a:lnTo>
                  <a:lnTo>
                    <a:pt x="664" y="1446"/>
                  </a:lnTo>
                  <a:lnTo>
                    <a:pt x="661" y="1446"/>
                  </a:lnTo>
                  <a:lnTo>
                    <a:pt x="660" y="1449"/>
                  </a:lnTo>
                  <a:lnTo>
                    <a:pt x="658" y="1444"/>
                  </a:lnTo>
                  <a:lnTo>
                    <a:pt x="656" y="1444"/>
                  </a:lnTo>
                  <a:lnTo>
                    <a:pt x="656" y="1442"/>
                  </a:lnTo>
                  <a:lnTo>
                    <a:pt x="648" y="1440"/>
                  </a:lnTo>
                  <a:lnTo>
                    <a:pt x="644" y="1441"/>
                  </a:lnTo>
                  <a:lnTo>
                    <a:pt x="639" y="1437"/>
                  </a:lnTo>
                  <a:lnTo>
                    <a:pt x="636" y="1433"/>
                  </a:lnTo>
                  <a:lnTo>
                    <a:pt x="635" y="1429"/>
                  </a:lnTo>
                  <a:lnTo>
                    <a:pt x="629" y="1422"/>
                  </a:lnTo>
                  <a:lnTo>
                    <a:pt x="626" y="1423"/>
                  </a:lnTo>
                  <a:lnTo>
                    <a:pt x="627" y="1426"/>
                  </a:lnTo>
                  <a:lnTo>
                    <a:pt x="629" y="1431"/>
                  </a:lnTo>
                  <a:lnTo>
                    <a:pt x="625" y="1431"/>
                  </a:lnTo>
                  <a:lnTo>
                    <a:pt x="609" y="1432"/>
                  </a:lnTo>
                  <a:lnTo>
                    <a:pt x="592" y="1431"/>
                  </a:lnTo>
                  <a:lnTo>
                    <a:pt x="584" y="1431"/>
                  </a:lnTo>
                  <a:lnTo>
                    <a:pt x="570" y="1431"/>
                  </a:lnTo>
                  <a:lnTo>
                    <a:pt x="553" y="1431"/>
                  </a:lnTo>
                  <a:lnTo>
                    <a:pt x="536" y="1431"/>
                  </a:lnTo>
                  <a:lnTo>
                    <a:pt x="522" y="1431"/>
                  </a:lnTo>
                  <a:lnTo>
                    <a:pt x="505" y="1431"/>
                  </a:lnTo>
                  <a:lnTo>
                    <a:pt x="501" y="1431"/>
                  </a:lnTo>
                  <a:lnTo>
                    <a:pt x="471" y="1431"/>
                  </a:lnTo>
                  <a:lnTo>
                    <a:pt x="449" y="1431"/>
                  </a:lnTo>
                  <a:lnTo>
                    <a:pt x="444" y="1431"/>
                  </a:lnTo>
                  <a:lnTo>
                    <a:pt x="420" y="1431"/>
                  </a:lnTo>
                  <a:lnTo>
                    <a:pt x="414" y="1431"/>
                  </a:lnTo>
                  <a:lnTo>
                    <a:pt x="389" y="1431"/>
                  </a:lnTo>
                  <a:lnTo>
                    <a:pt x="384" y="1431"/>
                  </a:lnTo>
                  <a:lnTo>
                    <a:pt x="353" y="1431"/>
                  </a:lnTo>
                  <a:lnTo>
                    <a:pt x="342" y="1431"/>
                  </a:lnTo>
                  <a:lnTo>
                    <a:pt x="325" y="1431"/>
                  </a:lnTo>
                  <a:lnTo>
                    <a:pt x="301" y="1431"/>
                  </a:lnTo>
                  <a:lnTo>
                    <a:pt x="273" y="1431"/>
                  </a:lnTo>
                  <a:lnTo>
                    <a:pt x="264" y="1431"/>
                  </a:lnTo>
                  <a:lnTo>
                    <a:pt x="249" y="1431"/>
                  </a:lnTo>
                  <a:lnTo>
                    <a:pt x="248" y="1431"/>
                  </a:lnTo>
                  <a:lnTo>
                    <a:pt x="246" y="1430"/>
                  </a:lnTo>
                  <a:lnTo>
                    <a:pt x="243" y="1427"/>
                  </a:lnTo>
                  <a:lnTo>
                    <a:pt x="243" y="1423"/>
                  </a:lnTo>
                  <a:lnTo>
                    <a:pt x="243" y="1419"/>
                  </a:lnTo>
                  <a:lnTo>
                    <a:pt x="239" y="1422"/>
                  </a:lnTo>
                  <a:lnTo>
                    <a:pt x="237" y="1422"/>
                  </a:lnTo>
                  <a:lnTo>
                    <a:pt x="234" y="1419"/>
                  </a:lnTo>
                  <a:lnTo>
                    <a:pt x="234" y="1414"/>
                  </a:lnTo>
                  <a:lnTo>
                    <a:pt x="233" y="1412"/>
                  </a:lnTo>
                  <a:lnTo>
                    <a:pt x="230" y="1413"/>
                  </a:lnTo>
                  <a:lnTo>
                    <a:pt x="229" y="1415"/>
                  </a:lnTo>
                  <a:lnTo>
                    <a:pt x="226" y="1415"/>
                  </a:lnTo>
                  <a:lnTo>
                    <a:pt x="222" y="1411"/>
                  </a:lnTo>
                  <a:lnTo>
                    <a:pt x="221" y="1407"/>
                  </a:lnTo>
                  <a:lnTo>
                    <a:pt x="220" y="1399"/>
                  </a:lnTo>
                  <a:lnTo>
                    <a:pt x="213" y="1400"/>
                  </a:lnTo>
                  <a:lnTo>
                    <a:pt x="207" y="1397"/>
                  </a:lnTo>
                  <a:lnTo>
                    <a:pt x="204" y="1396"/>
                  </a:lnTo>
                  <a:lnTo>
                    <a:pt x="203" y="1395"/>
                  </a:lnTo>
                  <a:lnTo>
                    <a:pt x="202" y="1392"/>
                  </a:lnTo>
                  <a:lnTo>
                    <a:pt x="200" y="1388"/>
                  </a:lnTo>
                  <a:lnTo>
                    <a:pt x="196" y="1391"/>
                  </a:lnTo>
                  <a:lnTo>
                    <a:pt x="188" y="1391"/>
                  </a:lnTo>
                  <a:lnTo>
                    <a:pt x="186" y="1390"/>
                  </a:lnTo>
                  <a:lnTo>
                    <a:pt x="183" y="1387"/>
                  </a:lnTo>
                  <a:lnTo>
                    <a:pt x="183" y="1385"/>
                  </a:lnTo>
                  <a:lnTo>
                    <a:pt x="184" y="1379"/>
                  </a:lnTo>
                  <a:lnTo>
                    <a:pt x="187" y="1376"/>
                  </a:lnTo>
                  <a:lnTo>
                    <a:pt x="186" y="1373"/>
                  </a:lnTo>
                  <a:lnTo>
                    <a:pt x="178" y="1373"/>
                  </a:lnTo>
                  <a:lnTo>
                    <a:pt x="182" y="1367"/>
                  </a:lnTo>
                  <a:lnTo>
                    <a:pt x="184" y="1365"/>
                  </a:lnTo>
                  <a:lnTo>
                    <a:pt x="188" y="1363"/>
                  </a:lnTo>
                  <a:lnTo>
                    <a:pt x="191" y="1358"/>
                  </a:lnTo>
                  <a:lnTo>
                    <a:pt x="186" y="1358"/>
                  </a:lnTo>
                  <a:lnTo>
                    <a:pt x="182" y="1359"/>
                  </a:lnTo>
                  <a:lnTo>
                    <a:pt x="180" y="1359"/>
                  </a:lnTo>
                  <a:lnTo>
                    <a:pt x="177" y="1357"/>
                  </a:lnTo>
                  <a:lnTo>
                    <a:pt x="177" y="1347"/>
                  </a:lnTo>
                  <a:lnTo>
                    <a:pt x="172" y="1347"/>
                  </a:lnTo>
                  <a:lnTo>
                    <a:pt x="166" y="1337"/>
                  </a:lnTo>
                  <a:lnTo>
                    <a:pt x="167" y="1334"/>
                  </a:lnTo>
                  <a:lnTo>
                    <a:pt x="167" y="1329"/>
                  </a:lnTo>
                  <a:lnTo>
                    <a:pt x="164" y="1329"/>
                  </a:lnTo>
                  <a:lnTo>
                    <a:pt x="159" y="1334"/>
                  </a:lnTo>
                  <a:lnTo>
                    <a:pt x="151" y="1325"/>
                  </a:lnTo>
                  <a:lnTo>
                    <a:pt x="149" y="1319"/>
                  </a:lnTo>
                  <a:lnTo>
                    <a:pt x="147" y="1315"/>
                  </a:lnTo>
                  <a:lnTo>
                    <a:pt x="147" y="1310"/>
                  </a:lnTo>
                  <a:lnTo>
                    <a:pt x="149" y="1306"/>
                  </a:lnTo>
                  <a:lnTo>
                    <a:pt x="150" y="1303"/>
                  </a:lnTo>
                  <a:lnTo>
                    <a:pt x="153" y="1300"/>
                  </a:lnTo>
                  <a:lnTo>
                    <a:pt x="151" y="1293"/>
                  </a:lnTo>
                  <a:lnTo>
                    <a:pt x="149" y="1284"/>
                  </a:lnTo>
                  <a:lnTo>
                    <a:pt x="149" y="1276"/>
                  </a:lnTo>
                  <a:lnTo>
                    <a:pt x="147" y="1273"/>
                  </a:lnTo>
                  <a:lnTo>
                    <a:pt x="135" y="1265"/>
                  </a:lnTo>
                  <a:lnTo>
                    <a:pt x="129" y="1261"/>
                  </a:lnTo>
                  <a:lnTo>
                    <a:pt x="128" y="1261"/>
                  </a:lnTo>
                  <a:lnTo>
                    <a:pt x="124" y="1256"/>
                  </a:lnTo>
                  <a:lnTo>
                    <a:pt x="114" y="1235"/>
                  </a:lnTo>
                  <a:lnTo>
                    <a:pt x="103" y="1215"/>
                  </a:lnTo>
                  <a:lnTo>
                    <a:pt x="98" y="1208"/>
                  </a:lnTo>
                  <a:lnTo>
                    <a:pt x="86" y="1194"/>
                  </a:lnTo>
                  <a:lnTo>
                    <a:pt x="84" y="1190"/>
                  </a:lnTo>
                  <a:lnTo>
                    <a:pt x="81" y="1184"/>
                  </a:lnTo>
                  <a:lnTo>
                    <a:pt x="80" y="1182"/>
                  </a:lnTo>
                  <a:lnTo>
                    <a:pt x="74" y="1181"/>
                  </a:lnTo>
                  <a:lnTo>
                    <a:pt x="71" y="1182"/>
                  </a:lnTo>
                  <a:lnTo>
                    <a:pt x="67" y="1188"/>
                  </a:lnTo>
                  <a:lnTo>
                    <a:pt x="59" y="1196"/>
                  </a:lnTo>
                  <a:lnTo>
                    <a:pt x="54" y="1199"/>
                  </a:lnTo>
                  <a:lnTo>
                    <a:pt x="53" y="1203"/>
                  </a:lnTo>
                  <a:lnTo>
                    <a:pt x="47" y="1195"/>
                  </a:lnTo>
                  <a:lnTo>
                    <a:pt x="34" y="1179"/>
                  </a:lnTo>
                  <a:lnTo>
                    <a:pt x="32" y="1175"/>
                  </a:lnTo>
                  <a:lnTo>
                    <a:pt x="30" y="1170"/>
                  </a:lnTo>
                  <a:lnTo>
                    <a:pt x="29" y="1166"/>
                  </a:lnTo>
                  <a:lnTo>
                    <a:pt x="24" y="1165"/>
                  </a:lnTo>
                  <a:lnTo>
                    <a:pt x="9" y="1166"/>
                  </a:lnTo>
                  <a:lnTo>
                    <a:pt x="4" y="1166"/>
                  </a:lnTo>
                  <a:lnTo>
                    <a:pt x="3" y="1162"/>
                  </a:lnTo>
                  <a:lnTo>
                    <a:pt x="2" y="1149"/>
                  </a:lnTo>
                  <a:lnTo>
                    <a:pt x="2" y="1121"/>
                  </a:lnTo>
                  <a:lnTo>
                    <a:pt x="2" y="1063"/>
                  </a:lnTo>
                  <a:lnTo>
                    <a:pt x="2" y="1032"/>
                  </a:lnTo>
                  <a:lnTo>
                    <a:pt x="2" y="991"/>
                  </a:lnTo>
                  <a:lnTo>
                    <a:pt x="1" y="956"/>
                  </a:lnTo>
                  <a:lnTo>
                    <a:pt x="1" y="919"/>
                  </a:lnTo>
                  <a:lnTo>
                    <a:pt x="1" y="871"/>
                  </a:lnTo>
                  <a:lnTo>
                    <a:pt x="0" y="863"/>
                  </a:lnTo>
                  <a:lnTo>
                    <a:pt x="5" y="863"/>
                  </a:lnTo>
                  <a:lnTo>
                    <a:pt x="10" y="861"/>
                  </a:lnTo>
                  <a:lnTo>
                    <a:pt x="16" y="863"/>
                  </a:lnTo>
                  <a:lnTo>
                    <a:pt x="29" y="871"/>
                  </a:lnTo>
                  <a:lnTo>
                    <a:pt x="38" y="880"/>
                  </a:lnTo>
                  <a:lnTo>
                    <a:pt x="46" y="885"/>
                  </a:lnTo>
                  <a:lnTo>
                    <a:pt x="52" y="887"/>
                  </a:lnTo>
                  <a:lnTo>
                    <a:pt x="57" y="887"/>
                  </a:lnTo>
                  <a:lnTo>
                    <a:pt x="66" y="890"/>
                  </a:lnTo>
                  <a:lnTo>
                    <a:pt x="72" y="894"/>
                  </a:lnTo>
                  <a:lnTo>
                    <a:pt x="75" y="897"/>
                  </a:lnTo>
                  <a:lnTo>
                    <a:pt x="76" y="896"/>
                  </a:lnTo>
                  <a:lnTo>
                    <a:pt x="74" y="886"/>
                  </a:lnTo>
                  <a:lnTo>
                    <a:pt x="71" y="882"/>
                  </a:lnTo>
                  <a:lnTo>
                    <a:pt x="69" y="880"/>
                  </a:lnTo>
                  <a:lnTo>
                    <a:pt x="69" y="873"/>
                  </a:lnTo>
                  <a:lnTo>
                    <a:pt x="77" y="865"/>
                  </a:lnTo>
                  <a:lnTo>
                    <a:pt x="81" y="866"/>
                  </a:lnTo>
                  <a:lnTo>
                    <a:pt x="85" y="865"/>
                  </a:lnTo>
                  <a:lnTo>
                    <a:pt x="86" y="863"/>
                  </a:lnTo>
                  <a:lnTo>
                    <a:pt x="96" y="866"/>
                  </a:lnTo>
                  <a:lnTo>
                    <a:pt x="101" y="866"/>
                  </a:lnTo>
                  <a:lnTo>
                    <a:pt x="108" y="859"/>
                  </a:lnTo>
                  <a:lnTo>
                    <a:pt x="110" y="856"/>
                  </a:lnTo>
                  <a:lnTo>
                    <a:pt x="113" y="856"/>
                  </a:lnTo>
                  <a:lnTo>
                    <a:pt x="117" y="852"/>
                  </a:lnTo>
                  <a:lnTo>
                    <a:pt x="122" y="851"/>
                  </a:lnTo>
                  <a:lnTo>
                    <a:pt x="127" y="849"/>
                  </a:lnTo>
                  <a:lnTo>
                    <a:pt x="131" y="848"/>
                  </a:lnTo>
                  <a:lnTo>
                    <a:pt x="134" y="843"/>
                  </a:lnTo>
                  <a:lnTo>
                    <a:pt x="137" y="840"/>
                  </a:lnTo>
                  <a:lnTo>
                    <a:pt x="141" y="838"/>
                  </a:lnTo>
                  <a:lnTo>
                    <a:pt x="148" y="838"/>
                  </a:lnTo>
                  <a:lnTo>
                    <a:pt x="153" y="840"/>
                  </a:lnTo>
                  <a:lnTo>
                    <a:pt x="150" y="848"/>
                  </a:lnTo>
                  <a:lnTo>
                    <a:pt x="148" y="850"/>
                  </a:lnTo>
                  <a:lnTo>
                    <a:pt x="141" y="852"/>
                  </a:lnTo>
                  <a:lnTo>
                    <a:pt x="135" y="859"/>
                  </a:lnTo>
                  <a:lnTo>
                    <a:pt x="127" y="862"/>
                  </a:lnTo>
                  <a:lnTo>
                    <a:pt x="120" y="867"/>
                  </a:lnTo>
                  <a:lnTo>
                    <a:pt x="115" y="876"/>
                  </a:lnTo>
                  <a:lnTo>
                    <a:pt x="105" y="880"/>
                  </a:lnTo>
                  <a:lnTo>
                    <a:pt x="100" y="888"/>
                  </a:lnTo>
                  <a:lnTo>
                    <a:pt x="105" y="893"/>
                  </a:lnTo>
                  <a:lnTo>
                    <a:pt x="114" y="906"/>
                  </a:lnTo>
                  <a:lnTo>
                    <a:pt x="113" y="896"/>
                  </a:lnTo>
                  <a:lnTo>
                    <a:pt x="114" y="890"/>
                  </a:lnTo>
                  <a:lnTo>
                    <a:pt x="121" y="886"/>
                  </a:lnTo>
                  <a:lnTo>
                    <a:pt x="124" y="882"/>
                  </a:lnTo>
                  <a:lnTo>
                    <a:pt x="128" y="875"/>
                  </a:lnTo>
                  <a:lnTo>
                    <a:pt x="139" y="874"/>
                  </a:lnTo>
                  <a:lnTo>
                    <a:pt x="144" y="867"/>
                  </a:lnTo>
                  <a:lnTo>
                    <a:pt x="152" y="861"/>
                  </a:lnTo>
                  <a:lnTo>
                    <a:pt x="164" y="858"/>
                  </a:lnTo>
                  <a:lnTo>
                    <a:pt x="168" y="852"/>
                  </a:lnTo>
                  <a:lnTo>
                    <a:pt x="174" y="847"/>
                  </a:lnTo>
                  <a:lnTo>
                    <a:pt x="179" y="843"/>
                  </a:lnTo>
                  <a:lnTo>
                    <a:pt x="182" y="839"/>
                  </a:lnTo>
                  <a:lnTo>
                    <a:pt x="181" y="834"/>
                  </a:lnTo>
                  <a:lnTo>
                    <a:pt x="176" y="827"/>
                  </a:lnTo>
                  <a:lnTo>
                    <a:pt x="173" y="819"/>
                  </a:lnTo>
                  <a:lnTo>
                    <a:pt x="178" y="821"/>
                  </a:lnTo>
                  <a:lnTo>
                    <a:pt x="183" y="825"/>
                  </a:lnTo>
                  <a:lnTo>
                    <a:pt x="187" y="831"/>
                  </a:lnTo>
                  <a:lnTo>
                    <a:pt x="189" y="837"/>
                  </a:lnTo>
                  <a:lnTo>
                    <a:pt x="192" y="846"/>
                  </a:lnTo>
                  <a:lnTo>
                    <a:pt x="195" y="855"/>
                  </a:lnTo>
                  <a:lnTo>
                    <a:pt x="197" y="859"/>
                  </a:lnTo>
                  <a:lnTo>
                    <a:pt x="204" y="868"/>
                  </a:lnTo>
                  <a:lnTo>
                    <a:pt x="206" y="869"/>
                  </a:lnTo>
                  <a:lnTo>
                    <a:pt x="213" y="873"/>
                  </a:lnTo>
                  <a:lnTo>
                    <a:pt x="215" y="872"/>
                  </a:lnTo>
                  <a:lnTo>
                    <a:pt x="216" y="870"/>
                  </a:lnTo>
                  <a:lnTo>
                    <a:pt x="213" y="858"/>
                  </a:lnTo>
                  <a:lnTo>
                    <a:pt x="214" y="854"/>
                  </a:lnTo>
                  <a:lnTo>
                    <a:pt x="217" y="853"/>
                  </a:lnTo>
                  <a:lnTo>
                    <a:pt x="219" y="851"/>
                  </a:lnTo>
                  <a:lnTo>
                    <a:pt x="223" y="849"/>
                  </a:lnTo>
                  <a:lnTo>
                    <a:pt x="225" y="855"/>
                  </a:lnTo>
                  <a:lnTo>
                    <a:pt x="225" y="863"/>
                  </a:lnTo>
                  <a:lnTo>
                    <a:pt x="224" y="867"/>
                  </a:lnTo>
                  <a:lnTo>
                    <a:pt x="230" y="870"/>
                  </a:lnTo>
                  <a:lnTo>
                    <a:pt x="235" y="869"/>
                  </a:lnTo>
                  <a:lnTo>
                    <a:pt x="242" y="861"/>
                  </a:lnTo>
                  <a:lnTo>
                    <a:pt x="245" y="852"/>
                  </a:lnTo>
                  <a:lnTo>
                    <a:pt x="248" y="851"/>
                  </a:lnTo>
                  <a:lnTo>
                    <a:pt x="255" y="851"/>
                  </a:lnTo>
                  <a:lnTo>
                    <a:pt x="265" y="856"/>
                  </a:lnTo>
                  <a:lnTo>
                    <a:pt x="275" y="863"/>
                  </a:lnTo>
                  <a:lnTo>
                    <a:pt x="284" y="869"/>
                  </a:lnTo>
                  <a:lnTo>
                    <a:pt x="297" y="875"/>
                  </a:lnTo>
                  <a:lnTo>
                    <a:pt x="303" y="879"/>
                  </a:lnTo>
                  <a:lnTo>
                    <a:pt x="307" y="880"/>
                  </a:lnTo>
                  <a:lnTo>
                    <a:pt x="317" y="885"/>
                  </a:lnTo>
                  <a:lnTo>
                    <a:pt x="323" y="886"/>
                  </a:lnTo>
                  <a:lnTo>
                    <a:pt x="330" y="889"/>
                  </a:lnTo>
                  <a:lnTo>
                    <a:pt x="337" y="889"/>
                  </a:lnTo>
                  <a:lnTo>
                    <a:pt x="345" y="888"/>
                  </a:lnTo>
                  <a:lnTo>
                    <a:pt x="351" y="890"/>
                  </a:lnTo>
                  <a:lnTo>
                    <a:pt x="357" y="894"/>
                  </a:lnTo>
                  <a:lnTo>
                    <a:pt x="363" y="900"/>
                  </a:lnTo>
                  <a:lnTo>
                    <a:pt x="366" y="904"/>
                  </a:lnTo>
                  <a:lnTo>
                    <a:pt x="367" y="910"/>
                  </a:lnTo>
                  <a:lnTo>
                    <a:pt x="364" y="912"/>
                  </a:lnTo>
                  <a:lnTo>
                    <a:pt x="358" y="912"/>
                  </a:lnTo>
                  <a:lnTo>
                    <a:pt x="355" y="912"/>
                  </a:lnTo>
                  <a:lnTo>
                    <a:pt x="350" y="915"/>
                  </a:lnTo>
                  <a:lnTo>
                    <a:pt x="347" y="926"/>
                  </a:lnTo>
                  <a:lnTo>
                    <a:pt x="368" y="932"/>
                  </a:lnTo>
                  <a:lnTo>
                    <a:pt x="378" y="933"/>
                  </a:lnTo>
                  <a:lnTo>
                    <a:pt x="389" y="933"/>
                  </a:lnTo>
                  <a:lnTo>
                    <a:pt x="394" y="932"/>
                  </a:lnTo>
                  <a:lnTo>
                    <a:pt x="399" y="932"/>
                  </a:lnTo>
                  <a:lnTo>
                    <a:pt x="404" y="929"/>
                  </a:lnTo>
                  <a:lnTo>
                    <a:pt x="410" y="927"/>
                  </a:lnTo>
                  <a:lnTo>
                    <a:pt x="416" y="926"/>
                  </a:lnTo>
                  <a:lnTo>
                    <a:pt x="421" y="926"/>
                  </a:lnTo>
                  <a:lnTo>
                    <a:pt x="430" y="934"/>
                  </a:lnTo>
                  <a:lnTo>
                    <a:pt x="439" y="936"/>
                  </a:lnTo>
                  <a:lnTo>
                    <a:pt x="441" y="938"/>
                  </a:lnTo>
                  <a:lnTo>
                    <a:pt x="449" y="945"/>
                  </a:lnTo>
                  <a:lnTo>
                    <a:pt x="449" y="950"/>
                  </a:lnTo>
                  <a:lnTo>
                    <a:pt x="446" y="952"/>
                  </a:lnTo>
                  <a:lnTo>
                    <a:pt x="444" y="956"/>
                  </a:lnTo>
                  <a:lnTo>
                    <a:pt x="446" y="958"/>
                  </a:lnTo>
                  <a:lnTo>
                    <a:pt x="456" y="973"/>
                  </a:lnTo>
                  <a:lnTo>
                    <a:pt x="456" y="967"/>
                  </a:lnTo>
                  <a:lnTo>
                    <a:pt x="455" y="962"/>
                  </a:lnTo>
                  <a:lnTo>
                    <a:pt x="458" y="962"/>
                  </a:lnTo>
                  <a:lnTo>
                    <a:pt x="462" y="959"/>
                  </a:lnTo>
                  <a:lnTo>
                    <a:pt x="462" y="957"/>
                  </a:lnTo>
                  <a:lnTo>
                    <a:pt x="456" y="946"/>
                  </a:lnTo>
                  <a:lnTo>
                    <a:pt x="455" y="943"/>
                  </a:lnTo>
                  <a:lnTo>
                    <a:pt x="454" y="936"/>
                  </a:lnTo>
                  <a:lnTo>
                    <a:pt x="455" y="924"/>
                  </a:lnTo>
                  <a:lnTo>
                    <a:pt x="457" y="923"/>
                  </a:lnTo>
                  <a:lnTo>
                    <a:pt x="469" y="921"/>
                  </a:lnTo>
                  <a:lnTo>
                    <a:pt x="474" y="918"/>
                  </a:lnTo>
                  <a:lnTo>
                    <a:pt x="476" y="914"/>
                  </a:lnTo>
                  <a:lnTo>
                    <a:pt x="479" y="910"/>
                  </a:lnTo>
                  <a:lnTo>
                    <a:pt x="482" y="909"/>
                  </a:lnTo>
                  <a:lnTo>
                    <a:pt x="489" y="914"/>
                  </a:lnTo>
                  <a:lnTo>
                    <a:pt x="498" y="919"/>
                  </a:lnTo>
                  <a:lnTo>
                    <a:pt x="504" y="920"/>
                  </a:lnTo>
                  <a:lnTo>
                    <a:pt x="510" y="918"/>
                  </a:lnTo>
                  <a:lnTo>
                    <a:pt x="514" y="925"/>
                  </a:lnTo>
                  <a:lnTo>
                    <a:pt x="515" y="926"/>
                  </a:lnTo>
                  <a:lnTo>
                    <a:pt x="521" y="930"/>
                  </a:lnTo>
                  <a:lnTo>
                    <a:pt x="529" y="932"/>
                  </a:lnTo>
                  <a:lnTo>
                    <a:pt x="533" y="933"/>
                  </a:lnTo>
                  <a:lnTo>
                    <a:pt x="540" y="933"/>
                  </a:lnTo>
                  <a:lnTo>
                    <a:pt x="545" y="930"/>
                  </a:lnTo>
                  <a:lnTo>
                    <a:pt x="556" y="930"/>
                  </a:lnTo>
                  <a:lnTo>
                    <a:pt x="567" y="930"/>
                  </a:lnTo>
                  <a:lnTo>
                    <a:pt x="574" y="929"/>
                  </a:lnTo>
                  <a:lnTo>
                    <a:pt x="581" y="925"/>
                  </a:lnTo>
                  <a:lnTo>
                    <a:pt x="587" y="933"/>
                  </a:lnTo>
                  <a:lnTo>
                    <a:pt x="593" y="937"/>
                  </a:lnTo>
                  <a:lnTo>
                    <a:pt x="596" y="937"/>
                  </a:lnTo>
                  <a:lnTo>
                    <a:pt x="598" y="932"/>
                  </a:lnTo>
                  <a:lnTo>
                    <a:pt x="597" y="924"/>
                  </a:lnTo>
                  <a:lnTo>
                    <a:pt x="593" y="920"/>
                  </a:lnTo>
                  <a:lnTo>
                    <a:pt x="589" y="918"/>
                  </a:lnTo>
                  <a:lnTo>
                    <a:pt x="581" y="917"/>
                  </a:lnTo>
                  <a:lnTo>
                    <a:pt x="581" y="909"/>
                  </a:lnTo>
                  <a:lnTo>
                    <a:pt x="588" y="908"/>
                  </a:lnTo>
                  <a:lnTo>
                    <a:pt x="592" y="909"/>
                  </a:lnTo>
                  <a:lnTo>
                    <a:pt x="597" y="912"/>
                  </a:lnTo>
                  <a:lnTo>
                    <a:pt x="602" y="916"/>
                  </a:lnTo>
                  <a:lnTo>
                    <a:pt x="608" y="917"/>
                  </a:lnTo>
                  <a:lnTo>
                    <a:pt x="611" y="920"/>
                  </a:lnTo>
                  <a:lnTo>
                    <a:pt x="611" y="923"/>
                  </a:lnTo>
                  <a:lnTo>
                    <a:pt x="611" y="925"/>
                  </a:lnTo>
                  <a:lnTo>
                    <a:pt x="609" y="939"/>
                  </a:lnTo>
                  <a:lnTo>
                    <a:pt x="610" y="947"/>
                  </a:lnTo>
                  <a:lnTo>
                    <a:pt x="612" y="950"/>
                  </a:lnTo>
                  <a:lnTo>
                    <a:pt x="613" y="951"/>
                  </a:lnTo>
                  <a:lnTo>
                    <a:pt x="618" y="952"/>
                  </a:lnTo>
                  <a:lnTo>
                    <a:pt x="623" y="957"/>
                  </a:lnTo>
                  <a:lnTo>
                    <a:pt x="623" y="948"/>
                  </a:lnTo>
                  <a:lnTo>
                    <a:pt x="620" y="932"/>
                  </a:lnTo>
                  <a:lnTo>
                    <a:pt x="621" y="925"/>
                  </a:lnTo>
                  <a:lnTo>
                    <a:pt x="623" y="920"/>
                  </a:lnTo>
                  <a:lnTo>
                    <a:pt x="627" y="921"/>
                  </a:lnTo>
                  <a:lnTo>
                    <a:pt x="632" y="920"/>
                  </a:lnTo>
                  <a:lnTo>
                    <a:pt x="639" y="906"/>
                  </a:lnTo>
                  <a:lnTo>
                    <a:pt x="642" y="905"/>
                  </a:lnTo>
                  <a:lnTo>
                    <a:pt x="645" y="905"/>
                  </a:lnTo>
                  <a:lnTo>
                    <a:pt x="648" y="903"/>
                  </a:lnTo>
                  <a:lnTo>
                    <a:pt x="649" y="900"/>
                  </a:lnTo>
                  <a:lnTo>
                    <a:pt x="648" y="894"/>
                  </a:lnTo>
                  <a:lnTo>
                    <a:pt x="645" y="888"/>
                  </a:lnTo>
                  <a:lnTo>
                    <a:pt x="644" y="888"/>
                  </a:lnTo>
                  <a:lnTo>
                    <a:pt x="639" y="891"/>
                  </a:lnTo>
                  <a:lnTo>
                    <a:pt x="633" y="890"/>
                  </a:lnTo>
                  <a:lnTo>
                    <a:pt x="636" y="881"/>
                  </a:lnTo>
                  <a:lnTo>
                    <a:pt x="641" y="880"/>
                  </a:lnTo>
                  <a:lnTo>
                    <a:pt x="644" y="877"/>
                  </a:lnTo>
                  <a:lnTo>
                    <a:pt x="647" y="877"/>
                  </a:lnTo>
                  <a:lnTo>
                    <a:pt x="651" y="884"/>
                  </a:lnTo>
                  <a:lnTo>
                    <a:pt x="654" y="887"/>
                  </a:lnTo>
                  <a:lnTo>
                    <a:pt x="655" y="882"/>
                  </a:lnTo>
                  <a:lnTo>
                    <a:pt x="654" y="866"/>
                  </a:lnTo>
                  <a:lnTo>
                    <a:pt x="650" y="867"/>
                  </a:lnTo>
                  <a:lnTo>
                    <a:pt x="644" y="866"/>
                  </a:lnTo>
                  <a:lnTo>
                    <a:pt x="640" y="864"/>
                  </a:lnTo>
                  <a:lnTo>
                    <a:pt x="635" y="858"/>
                  </a:lnTo>
                  <a:lnTo>
                    <a:pt x="630" y="860"/>
                  </a:lnTo>
                  <a:lnTo>
                    <a:pt x="623" y="857"/>
                  </a:lnTo>
                  <a:lnTo>
                    <a:pt x="617" y="853"/>
                  </a:lnTo>
                  <a:lnTo>
                    <a:pt x="612" y="849"/>
                  </a:lnTo>
                  <a:lnTo>
                    <a:pt x="608" y="843"/>
                  </a:lnTo>
                  <a:lnTo>
                    <a:pt x="607" y="840"/>
                  </a:lnTo>
                  <a:lnTo>
                    <a:pt x="607" y="834"/>
                  </a:lnTo>
                  <a:lnTo>
                    <a:pt x="609" y="832"/>
                  </a:lnTo>
                  <a:lnTo>
                    <a:pt x="614" y="824"/>
                  </a:lnTo>
                  <a:lnTo>
                    <a:pt x="611" y="819"/>
                  </a:lnTo>
                  <a:lnTo>
                    <a:pt x="604" y="812"/>
                  </a:lnTo>
                  <a:lnTo>
                    <a:pt x="604" y="809"/>
                  </a:lnTo>
                  <a:lnTo>
                    <a:pt x="608" y="797"/>
                  </a:lnTo>
                  <a:lnTo>
                    <a:pt x="612" y="792"/>
                  </a:lnTo>
                  <a:lnTo>
                    <a:pt x="614" y="791"/>
                  </a:lnTo>
                  <a:lnTo>
                    <a:pt x="620" y="796"/>
                  </a:lnTo>
                  <a:lnTo>
                    <a:pt x="621" y="795"/>
                  </a:lnTo>
                  <a:lnTo>
                    <a:pt x="622" y="789"/>
                  </a:lnTo>
                  <a:lnTo>
                    <a:pt x="618" y="781"/>
                  </a:lnTo>
                  <a:lnTo>
                    <a:pt x="617" y="776"/>
                  </a:lnTo>
                  <a:lnTo>
                    <a:pt x="618" y="775"/>
                  </a:lnTo>
                  <a:lnTo>
                    <a:pt x="621" y="769"/>
                  </a:lnTo>
                  <a:lnTo>
                    <a:pt x="624" y="768"/>
                  </a:lnTo>
                  <a:lnTo>
                    <a:pt x="635" y="768"/>
                  </a:lnTo>
                  <a:lnTo>
                    <a:pt x="638" y="769"/>
                  </a:lnTo>
                  <a:lnTo>
                    <a:pt x="643" y="773"/>
                  </a:lnTo>
                  <a:lnTo>
                    <a:pt x="650" y="782"/>
                  </a:lnTo>
                  <a:lnTo>
                    <a:pt x="653" y="788"/>
                  </a:lnTo>
                  <a:lnTo>
                    <a:pt x="654" y="795"/>
                  </a:lnTo>
                  <a:lnTo>
                    <a:pt x="653" y="807"/>
                  </a:lnTo>
                  <a:lnTo>
                    <a:pt x="660" y="817"/>
                  </a:lnTo>
                  <a:lnTo>
                    <a:pt x="665" y="826"/>
                  </a:lnTo>
                  <a:lnTo>
                    <a:pt x="672" y="835"/>
                  </a:lnTo>
                  <a:lnTo>
                    <a:pt x="670" y="841"/>
                  </a:lnTo>
                  <a:lnTo>
                    <a:pt x="664" y="842"/>
                  </a:lnTo>
                  <a:lnTo>
                    <a:pt x="661" y="847"/>
                  </a:lnTo>
                  <a:lnTo>
                    <a:pt x="659" y="857"/>
                  </a:lnTo>
                  <a:lnTo>
                    <a:pt x="662" y="858"/>
                  </a:lnTo>
                  <a:lnTo>
                    <a:pt x="668" y="862"/>
                  </a:lnTo>
                  <a:lnTo>
                    <a:pt x="673" y="863"/>
                  </a:lnTo>
                  <a:lnTo>
                    <a:pt x="675" y="860"/>
                  </a:lnTo>
                  <a:lnTo>
                    <a:pt x="679" y="860"/>
                  </a:lnTo>
                  <a:lnTo>
                    <a:pt x="688" y="867"/>
                  </a:lnTo>
                  <a:lnTo>
                    <a:pt x="686" y="873"/>
                  </a:lnTo>
                  <a:lnTo>
                    <a:pt x="683" y="876"/>
                  </a:lnTo>
                  <a:lnTo>
                    <a:pt x="683" y="879"/>
                  </a:lnTo>
                  <a:lnTo>
                    <a:pt x="688" y="887"/>
                  </a:lnTo>
                  <a:lnTo>
                    <a:pt x="690" y="897"/>
                  </a:lnTo>
                  <a:lnTo>
                    <a:pt x="690" y="911"/>
                  </a:lnTo>
                  <a:lnTo>
                    <a:pt x="692" y="910"/>
                  </a:lnTo>
                  <a:lnTo>
                    <a:pt x="695" y="909"/>
                  </a:lnTo>
                  <a:lnTo>
                    <a:pt x="699" y="903"/>
                  </a:lnTo>
                  <a:lnTo>
                    <a:pt x="702" y="884"/>
                  </a:lnTo>
                  <a:lnTo>
                    <a:pt x="707" y="876"/>
                  </a:lnTo>
                  <a:lnTo>
                    <a:pt x="710" y="877"/>
                  </a:lnTo>
                  <a:lnTo>
                    <a:pt x="714" y="882"/>
                  </a:lnTo>
                  <a:lnTo>
                    <a:pt x="721" y="891"/>
                  </a:lnTo>
                  <a:lnTo>
                    <a:pt x="724" y="897"/>
                  </a:lnTo>
                  <a:lnTo>
                    <a:pt x="725" y="905"/>
                  </a:lnTo>
                  <a:lnTo>
                    <a:pt x="724" y="912"/>
                  </a:lnTo>
                  <a:lnTo>
                    <a:pt x="722" y="913"/>
                  </a:lnTo>
                  <a:lnTo>
                    <a:pt x="717" y="911"/>
                  </a:lnTo>
                  <a:lnTo>
                    <a:pt x="716" y="916"/>
                  </a:lnTo>
                  <a:lnTo>
                    <a:pt x="716" y="923"/>
                  </a:lnTo>
                  <a:lnTo>
                    <a:pt x="718" y="929"/>
                  </a:lnTo>
                  <a:lnTo>
                    <a:pt x="725" y="940"/>
                  </a:lnTo>
                  <a:lnTo>
                    <a:pt x="728" y="948"/>
                  </a:lnTo>
                  <a:lnTo>
                    <a:pt x="731" y="952"/>
                  </a:lnTo>
                  <a:lnTo>
                    <a:pt x="735" y="950"/>
                  </a:lnTo>
                  <a:lnTo>
                    <a:pt x="740" y="947"/>
                  </a:lnTo>
                  <a:lnTo>
                    <a:pt x="743" y="945"/>
                  </a:lnTo>
                  <a:lnTo>
                    <a:pt x="744" y="934"/>
                  </a:lnTo>
                  <a:lnTo>
                    <a:pt x="749" y="928"/>
                  </a:lnTo>
                  <a:lnTo>
                    <a:pt x="752" y="921"/>
                  </a:lnTo>
                  <a:lnTo>
                    <a:pt x="754" y="910"/>
                  </a:lnTo>
                  <a:lnTo>
                    <a:pt x="756" y="897"/>
                  </a:lnTo>
                  <a:lnTo>
                    <a:pt x="758" y="894"/>
                  </a:lnTo>
                  <a:lnTo>
                    <a:pt x="766" y="896"/>
                  </a:lnTo>
                  <a:lnTo>
                    <a:pt x="768" y="895"/>
                  </a:lnTo>
                  <a:lnTo>
                    <a:pt x="769" y="886"/>
                  </a:lnTo>
                  <a:lnTo>
                    <a:pt x="763" y="880"/>
                  </a:lnTo>
                  <a:lnTo>
                    <a:pt x="757" y="874"/>
                  </a:lnTo>
                  <a:lnTo>
                    <a:pt x="758" y="858"/>
                  </a:lnTo>
                  <a:lnTo>
                    <a:pt x="761" y="854"/>
                  </a:lnTo>
                  <a:lnTo>
                    <a:pt x="766" y="854"/>
                  </a:lnTo>
                  <a:lnTo>
                    <a:pt x="769" y="853"/>
                  </a:lnTo>
                  <a:lnTo>
                    <a:pt x="772" y="854"/>
                  </a:lnTo>
                  <a:lnTo>
                    <a:pt x="794" y="864"/>
                  </a:lnTo>
                  <a:lnTo>
                    <a:pt x="801" y="876"/>
                  </a:lnTo>
                  <a:lnTo>
                    <a:pt x="805" y="876"/>
                  </a:lnTo>
                  <a:lnTo>
                    <a:pt x="808" y="875"/>
                  </a:lnTo>
                  <a:lnTo>
                    <a:pt x="811" y="878"/>
                  </a:lnTo>
                  <a:lnTo>
                    <a:pt x="812" y="896"/>
                  </a:lnTo>
                  <a:lnTo>
                    <a:pt x="809" y="900"/>
                  </a:lnTo>
                  <a:lnTo>
                    <a:pt x="807" y="902"/>
                  </a:lnTo>
                  <a:lnTo>
                    <a:pt x="805" y="901"/>
                  </a:lnTo>
                  <a:lnTo>
                    <a:pt x="801" y="892"/>
                  </a:lnTo>
                  <a:lnTo>
                    <a:pt x="799" y="892"/>
                  </a:lnTo>
                  <a:lnTo>
                    <a:pt x="794" y="897"/>
                  </a:lnTo>
                  <a:lnTo>
                    <a:pt x="795" y="902"/>
                  </a:lnTo>
                  <a:lnTo>
                    <a:pt x="797" y="911"/>
                  </a:lnTo>
                  <a:lnTo>
                    <a:pt x="801" y="923"/>
                  </a:lnTo>
                  <a:lnTo>
                    <a:pt x="807" y="931"/>
                  </a:lnTo>
                  <a:lnTo>
                    <a:pt x="813" y="941"/>
                  </a:lnTo>
                  <a:lnTo>
                    <a:pt x="813" y="945"/>
                  </a:lnTo>
                  <a:lnTo>
                    <a:pt x="810" y="956"/>
                  </a:lnTo>
                  <a:lnTo>
                    <a:pt x="808" y="959"/>
                  </a:lnTo>
                  <a:lnTo>
                    <a:pt x="799" y="971"/>
                  </a:lnTo>
                  <a:lnTo>
                    <a:pt x="795" y="972"/>
                  </a:lnTo>
                  <a:lnTo>
                    <a:pt x="788" y="980"/>
                  </a:lnTo>
                  <a:lnTo>
                    <a:pt x="783" y="975"/>
                  </a:lnTo>
                  <a:lnTo>
                    <a:pt x="773" y="960"/>
                  </a:lnTo>
                  <a:lnTo>
                    <a:pt x="770" y="956"/>
                  </a:lnTo>
                  <a:lnTo>
                    <a:pt x="767" y="956"/>
                  </a:lnTo>
                  <a:lnTo>
                    <a:pt x="763" y="960"/>
                  </a:lnTo>
                  <a:lnTo>
                    <a:pt x="771" y="968"/>
                  </a:lnTo>
                  <a:lnTo>
                    <a:pt x="780" y="982"/>
                  </a:lnTo>
                  <a:lnTo>
                    <a:pt x="776" y="983"/>
                  </a:lnTo>
                  <a:lnTo>
                    <a:pt x="771" y="982"/>
                  </a:lnTo>
                  <a:lnTo>
                    <a:pt x="764" y="983"/>
                  </a:lnTo>
                  <a:lnTo>
                    <a:pt x="761" y="981"/>
                  </a:lnTo>
                  <a:lnTo>
                    <a:pt x="758" y="971"/>
                  </a:lnTo>
                  <a:lnTo>
                    <a:pt x="751" y="971"/>
                  </a:lnTo>
                  <a:lnTo>
                    <a:pt x="739" y="973"/>
                  </a:lnTo>
                  <a:lnTo>
                    <a:pt x="738" y="977"/>
                  </a:lnTo>
                  <a:lnTo>
                    <a:pt x="741" y="980"/>
                  </a:lnTo>
                  <a:lnTo>
                    <a:pt x="749" y="987"/>
                  </a:lnTo>
                  <a:lnTo>
                    <a:pt x="749" y="990"/>
                  </a:lnTo>
                  <a:lnTo>
                    <a:pt x="745" y="995"/>
                  </a:lnTo>
                  <a:lnTo>
                    <a:pt x="732" y="1011"/>
                  </a:lnTo>
                  <a:lnTo>
                    <a:pt x="728" y="1014"/>
                  </a:lnTo>
                  <a:lnTo>
                    <a:pt x="725" y="1014"/>
                  </a:lnTo>
                  <a:lnTo>
                    <a:pt x="720" y="1010"/>
                  </a:lnTo>
                  <a:lnTo>
                    <a:pt x="715" y="1003"/>
                  </a:lnTo>
                  <a:lnTo>
                    <a:pt x="713" y="1002"/>
                  </a:lnTo>
                  <a:lnTo>
                    <a:pt x="706" y="998"/>
                  </a:lnTo>
                  <a:lnTo>
                    <a:pt x="702" y="995"/>
                  </a:lnTo>
                  <a:lnTo>
                    <a:pt x="698" y="993"/>
                  </a:lnTo>
                  <a:lnTo>
                    <a:pt x="692" y="993"/>
                  </a:lnTo>
                  <a:lnTo>
                    <a:pt x="690" y="993"/>
                  </a:lnTo>
                  <a:lnTo>
                    <a:pt x="683" y="996"/>
                  </a:lnTo>
                  <a:lnTo>
                    <a:pt x="692" y="1000"/>
                  </a:lnTo>
                  <a:lnTo>
                    <a:pt x="699" y="1003"/>
                  </a:lnTo>
                  <a:lnTo>
                    <a:pt x="710" y="1014"/>
                  </a:lnTo>
                  <a:lnTo>
                    <a:pt x="720" y="1021"/>
                  </a:lnTo>
                  <a:lnTo>
                    <a:pt x="727" y="1023"/>
                  </a:lnTo>
                  <a:lnTo>
                    <a:pt x="734" y="1023"/>
                  </a:lnTo>
                  <a:lnTo>
                    <a:pt x="730" y="1039"/>
                  </a:lnTo>
                  <a:lnTo>
                    <a:pt x="722" y="1049"/>
                  </a:lnTo>
                  <a:lnTo>
                    <a:pt x="717" y="1055"/>
                  </a:lnTo>
                  <a:lnTo>
                    <a:pt x="713" y="1057"/>
                  </a:lnTo>
                  <a:lnTo>
                    <a:pt x="707" y="1058"/>
                  </a:lnTo>
                  <a:lnTo>
                    <a:pt x="702" y="1056"/>
                  </a:lnTo>
                  <a:lnTo>
                    <a:pt x="695" y="1051"/>
                  </a:lnTo>
                  <a:lnTo>
                    <a:pt x="695" y="1056"/>
                  </a:lnTo>
                  <a:lnTo>
                    <a:pt x="695" y="1060"/>
                  </a:lnTo>
                  <a:lnTo>
                    <a:pt x="697" y="1068"/>
                  </a:lnTo>
                  <a:lnTo>
                    <a:pt x="697" y="1070"/>
                  </a:lnTo>
                  <a:lnTo>
                    <a:pt x="692" y="1070"/>
                  </a:lnTo>
                  <a:lnTo>
                    <a:pt x="683" y="1069"/>
                  </a:lnTo>
                  <a:lnTo>
                    <a:pt x="673" y="1063"/>
                  </a:lnTo>
                  <a:lnTo>
                    <a:pt x="668" y="1062"/>
                  </a:lnTo>
                  <a:lnTo>
                    <a:pt x="650" y="1058"/>
                  </a:lnTo>
                  <a:lnTo>
                    <a:pt x="663" y="1070"/>
                  </a:lnTo>
                  <a:lnTo>
                    <a:pt x="672" y="1071"/>
                  </a:lnTo>
                  <a:lnTo>
                    <a:pt x="681" y="1075"/>
                  </a:lnTo>
                  <a:lnTo>
                    <a:pt x="684" y="1078"/>
                  </a:lnTo>
                  <a:lnTo>
                    <a:pt x="686" y="1082"/>
                  </a:lnTo>
                  <a:lnTo>
                    <a:pt x="686" y="1084"/>
                  </a:lnTo>
                  <a:lnTo>
                    <a:pt x="683" y="1089"/>
                  </a:lnTo>
                  <a:lnTo>
                    <a:pt x="676" y="1092"/>
                  </a:lnTo>
                  <a:lnTo>
                    <a:pt x="667" y="1091"/>
                  </a:lnTo>
                  <a:lnTo>
                    <a:pt x="664" y="1090"/>
                  </a:lnTo>
                  <a:lnTo>
                    <a:pt x="662" y="1093"/>
                  </a:lnTo>
                  <a:lnTo>
                    <a:pt x="669" y="1099"/>
                  </a:lnTo>
                  <a:lnTo>
                    <a:pt x="666" y="1104"/>
                  </a:lnTo>
                  <a:lnTo>
                    <a:pt x="660" y="1109"/>
                  </a:lnTo>
                  <a:lnTo>
                    <a:pt x="651" y="1118"/>
                  </a:lnTo>
                  <a:lnTo>
                    <a:pt x="648" y="1121"/>
                  </a:lnTo>
                  <a:lnTo>
                    <a:pt x="650" y="1130"/>
                  </a:lnTo>
                  <a:lnTo>
                    <a:pt x="648" y="1133"/>
                  </a:lnTo>
                  <a:lnTo>
                    <a:pt x="642" y="1136"/>
                  </a:lnTo>
                  <a:lnTo>
                    <a:pt x="640" y="1139"/>
                  </a:lnTo>
                  <a:lnTo>
                    <a:pt x="637" y="1147"/>
                  </a:lnTo>
                  <a:lnTo>
                    <a:pt x="635" y="1151"/>
                  </a:lnTo>
                  <a:lnTo>
                    <a:pt x="634" y="1159"/>
                  </a:lnTo>
                  <a:lnTo>
                    <a:pt x="632" y="1166"/>
                  </a:lnTo>
                  <a:lnTo>
                    <a:pt x="630" y="1174"/>
                  </a:lnTo>
                  <a:lnTo>
                    <a:pt x="630" y="1179"/>
                  </a:lnTo>
                  <a:lnTo>
                    <a:pt x="630" y="1186"/>
                  </a:lnTo>
                  <a:lnTo>
                    <a:pt x="630" y="1196"/>
                  </a:lnTo>
                  <a:lnTo>
                    <a:pt x="631" y="1203"/>
                  </a:lnTo>
                  <a:lnTo>
                    <a:pt x="635" y="1207"/>
                  </a:lnTo>
                  <a:lnTo>
                    <a:pt x="636" y="1207"/>
                  </a:lnTo>
                  <a:lnTo>
                    <a:pt x="638" y="1208"/>
                  </a:lnTo>
                  <a:lnTo>
                    <a:pt x="642" y="1209"/>
                  </a:lnTo>
                  <a:lnTo>
                    <a:pt x="649" y="1208"/>
                  </a:lnTo>
                  <a:lnTo>
                    <a:pt x="651" y="1208"/>
                  </a:lnTo>
                  <a:lnTo>
                    <a:pt x="653" y="1211"/>
                  </a:lnTo>
                  <a:lnTo>
                    <a:pt x="656" y="1220"/>
                  </a:lnTo>
                  <a:lnTo>
                    <a:pt x="660" y="1234"/>
                  </a:lnTo>
                  <a:lnTo>
                    <a:pt x="662" y="1241"/>
                  </a:lnTo>
                  <a:lnTo>
                    <a:pt x="661" y="1251"/>
                  </a:lnTo>
                  <a:lnTo>
                    <a:pt x="665" y="1252"/>
                  </a:lnTo>
                  <a:lnTo>
                    <a:pt x="677" y="1247"/>
                  </a:lnTo>
                  <a:lnTo>
                    <a:pt x="684" y="1247"/>
                  </a:lnTo>
                  <a:lnTo>
                    <a:pt x="689" y="1247"/>
                  </a:lnTo>
                  <a:lnTo>
                    <a:pt x="692" y="1249"/>
                  </a:lnTo>
                  <a:lnTo>
                    <a:pt x="699" y="1253"/>
                  </a:lnTo>
                  <a:lnTo>
                    <a:pt x="712" y="1257"/>
                  </a:lnTo>
                  <a:lnTo>
                    <a:pt x="723" y="1268"/>
                  </a:lnTo>
                  <a:lnTo>
                    <a:pt x="729" y="1278"/>
                  </a:lnTo>
                  <a:lnTo>
                    <a:pt x="751" y="1285"/>
                  </a:lnTo>
                  <a:lnTo>
                    <a:pt x="755" y="1287"/>
                  </a:lnTo>
                  <a:lnTo>
                    <a:pt x="761" y="1292"/>
                  </a:lnTo>
                  <a:lnTo>
                    <a:pt x="767" y="1295"/>
                  </a:lnTo>
                  <a:lnTo>
                    <a:pt x="770" y="1296"/>
                  </a:lnTo>
                  <a:lnTo>
                    <a:pt x="774" y="1295"/>
                  </a:lnTo>
                  <a:lnTo>
                    <a:pt x="777" y="1295"/>
                  </a:lnTo>
                  <a:lnTo>
                    <a:pt x="782" y="1294"/>
                  </a:lnTo>
                  <a:lnTo>
                    <a:pt x="790" y="1296"/>
                  </a:lnTo>
                  <a:lnTo>
                    <a:pt x="798" y="1298"/>
                  </a:lnTo>
                  <a:lnTo>
                    <a:pt x="801" y="1300"/>
                  </a:lnTo>
                  <a:lnTo>
                    <a:pt x="799" y="1308"/>
                  </a:lnTo>
                  <a:lnTo>
                    <a:pt x="798" y="1317"/>
                  </a:lnTo>
                  <a:lnTo>
                    <a:pt x="799" y="1320"/>
                  </a:lnTo>
                  <a:lnTo>
                    <a:pt x="801" y="1323"/>
                  </a:lnTo>
                  <a:lnTo>
                    <a:pt x="801" y="1328"/>
                  </a:lnTo>
                  <a:lnTo>
                    <a:pt x="801" y="1338"/>
                  </a:lnTo>
                  <a:lnTo>
                    <a:pt x="799" y="1344"/>
                  </a:lnTo>
                  <a:lnTo>
                    <a:pt x="799" y="1346"/>
                  </a:lnTo>
                  <a:lnTo>
                    <a:pt x="803" y="1349"/>
                  </a:lnTo>
                  <a:lnTo>
                    <a:pt x="806" y="1353"/>
                  </a:lnTo>
                  <a:lnTo>
                    <a:pt x="807" y="1356"/>
                  </a:lnTo>
                  <a:lnTo>
                    <a:pt x="807" y="1361"/>
                  </a:lnTo>
                  <a:lnTo>
                    <a:pt x="807" y="1365"/>
                  </a:lnTo>
                  <a:lnTo>
                    <a:pt x="813" y="1366"/>
                  </a:lnTo>
                  <a:lnTo>
                    <a:pt x="819" y="1370"/>
                  </a:lnTo>
                  <a:lnTo>
                    <a:pt x="823" y="1376"/>
                  </a:lnTo>
                  <a:lnTo>
                    <a:pt x="825" y="1382"/>
                  </a:lnTo>
                  <a:lnTo>
                    <a:pt x="826" y="1383"/>
                  </a:lnTo>
                  <a:lnTo>
                    <a:pt x="830" y="1384"/>
                  </a:lnTo>
                  <a:lnTo>
                    <a:pt x="834" y="1388"/>
                  </a:lnTo>
                  <a:lnTo>
                    <a:pt x="840" y="1394"/>
                  </a:lnTo>
                  <a:lnTo>
                    <a:pt x="838" y="1387"/>
                  </a:lnTo>
                  <a:lnTo>
                    <a:pt x="836" y="1385"/>
                  </a:lnTo>
                  <a:lnTo>
                    <a:pt x="837" y="1381"/>
                  </a:lnTo>
                  <a:lnTo>
                    <a:pt x="841" y="1377"/>
                  </a:lnTo>
                  <a:lnTo>
                    <a:pt x="843" y="1379"/>
                  </a:lnTo>
                  <a:lnTo>
                    <a:pt x="845" y="1383"/>
                  </a:lnTo>
                  <a:lnTo>
                    <a:pt x="847" y="1387"/>
                  </a:lnTo>
                  <a:lnTo>
                    <a:pt x="848" y="1383"/>
                  </a:lnTo>
                  <a:lnTo>
                    <a:pt x="849" y="1378"/>
                  </a:lnTo>
                  <a:lnTo>
                    <a:pt x="847" y="1373"/>
                  </a:lnTo>
                  <a:lnTo>
                    <a:pt x="851" y="1368"/>
                  </a:lnTo>
                  <a:lnTo>
                    <a:pt x="851" y="1362"/>
                  </a:lnTo>
                  <a:lnTo>
                    <a:pt x="850" y="1358"/>
                  </a:lnTo>
                  <a:lnTo>
                    <a:pt x="848" y="1353"/>
                  </a:lnTo>
                  <a:lnTo>
                    <a:pt x="847" y="1345"/>
                  </a:lnTo>
                  <a:lnTo>
                    <a:pt x="847" y="1340"/>
                  </a:lnTo>
                  <a:lnTo>
                    <a:pt x="845" y="1334"/>
                  </a:lnTo>
                  <a:lnTo>
                    <a:pt x="844" y="1329"/>
                  </a:lnTo>
                  <a:lnTo>
                    <a:pt x="848" y="1329"/>
                  </a:lnTo>
                  <a:lnTo>
                    <a:pt x="847" y="1324"/>
                  </a:lnTo>
                  <a:lnTo>
                    <a:pt x="845" y="1321"/>
                  </a:lnTo>
                  <a:lnTo>
                    <a:pt x="842" y="1320"/>
                  </a:lnTo>
                  <a:lnTo>
                    <a:pt x="839" y="1317"/>
                  </a:lnTo>
                  <a:lnTo>
                    <a:pt x="837" y="1307"/>
                  </a:lnTo>
                  <a:lnTo>
                    <a:pt x="845" y="1304"/>
                  </a:lnTo>
                  <a:lnTo>
                    <a:pt x="850" y="1301"/>
                  </a:lnTo>
                  <a:lnTo>
                    <a:pt x="854" y="1299"/>
                  </a:lnTo>
                  <a:lnTo>
                    <a:pt x="865" y="1289"/>
                  </a:lnTo>
                  <a:lnTo>
                    <a:pt x="869" y="1285"/>
                  </a:lnTo>
                  <a:lnTo>
                    <a:pt x="875" y="1275"/>
                  </a:lnTo>
                  <a:lnTo>
                    <a:pt x="878" y="1269"/>
                  </a:lnTo>
                  <a:lnTo>
                    <a:pt x="879" y="1262"/>
                  </a:lnTo>
                  <a:lnTo>
                    <a:pt x="879" y="1256"/>
                  </a:lnTo>
                  <a:lnTo>
                    <a:pt x="878" y="1244"/>
                  </a:lnTo>
                  <a:lnTo>
                    <a:pt x="876" y="1238"/>
                  </a:lnTo>
                  <a:lnTo>
                    <a:pt x="875" y="1234"/>
                  </a:lnTo>
                  <a:lnTo>
                    <a:pt x="869" y="1226"/>
                  </a:lnTo>
                  <a:lnTo>
                    <a:pt x="866" y="1223"/>
                  </a:lnTo>
                  <a:lnTo>
                    <a:pt x="860" y="1217"/>
                  </a:lnTo>
                  <a:lnTo>
                    <a:pt x="857" y="1215"/>
                  </a:lnTo>
                  <a:lnTo>
                    <a:pt x="854" y="1212"/>
                  </a:lnTo>
                  <a:lnTo>
                    <a:pt x="854" y="1211"/>
                  </a:lnTo>
                  <a:lnTo>
                    <a:pt x="852" y="1207"/>
                  </a:lnTo>
                  <a:lnTo>
                    <a:pt x="852" y="1206"/>
                  </a:lnTo>
                  <a:lnTo>
                    <a:pt x="858" y="1200"/>
                  </a:lnTo>
                  <a:lnTo>
                    <a:pt x="861" y="1189"/>
                  </a:lnTo>
                  <a:lnTo>
                    <a:pt x="863" y="1184"/>
                  </a:lnTo>
                  <a:lnTo>
                    <a:pt x="864" y="1183"/>
                  </a:lnTo>
                  <a:lnTo>
                    <a:pt x="867" y="1183"/>
                  </a:lnTo>
                  <a:lnTo>
                    <a:pt x="869" y="1179"/>
                  </a:lnTo>
                  <a:lnTo>
                    <a:pt x="868" y="1173"/>
                  </a:lnTo>
                  <a:lnTo>
                    <a:pt x="867" y="1169"/>
                  </a:lnTo>
                  <a:lnTo>
                    <a:pt x="865" y="1164"/>
                  </a:lnTo>
                  <a:lnTo>
                    <a:pt x="865" y="1161"/>
                  </a:lnTo>
                  <a:lnTo>
                    <a:pt x="866" y="1157"/>
                  </a:lnTo>
                  <a:lnTo>
                    <a:pt x="866" y="1154"/>
                  </a:lnTo>
                  <a:lnTo>
                    <a:pt x="856" y="1152"/>
                  </a:lnTo>
                  <a:lnTo>
                    <a:pt x="862" y="1141"/>
                  </a:lnTo>
                  <a:lnTo>
                    <a:pt x="866" y="1132"/>
                  </a:lnTo>
                  <a:lnTo>
                    <a:pt x="866" y="1130"/>
                  </a:lnTo>
                  <a:lnTo>
                    <a:pt x="864" y="1128"/>
                  </a:lnTo>
                  <a:lnTo>
                    <a:pt x="860" y="1124"/>
                  </a:lnTo>
                  <a:lnTo>
                    <a:pt x="858" y="1121"/>
                  </a:lnTo>
                  <a:lnTo>
                    <a:pt x="858" y="1114"/>
                  </a:lnTo>
                  <a:lnTo>
                    <a:pt x="860" y="1108"/>
                  </a:lnTo>
                  <a:lnTo>
                    <a:pt x="863" y="1104"/>
                  </a:lnTo>
                  <a:lnTo>
                    <a:pt x="867" y="1101"/>
                  </a:lnTo>
                  <a:lnTo>
                    <a:pt x="872" y="1102"/>
                  </a:lnTo>
                  <a:lnTo>
                    <a:pt x="883" y="1107"/>
                  </a:lnTo>
                  <a:lnTo>
                    <a:pt x="890" y="1110"/>
                  </a:lnTo>
                  <a:lnTo>
                    <a:pt x="894" y="1111"/>
                  </a:lnTo>
                  <a:lnTo>
                    <a:pt x="903" y="1112"/>
                  </a:lnTo>
                  <a:lnTo>
                    <a:pt x="909" y="1110"/>
                  </a:lnTo>
                  <a:lnTo>
                    <a:pt x="915" y="1107"/>
                  </a:lnTo>
                  <a:lnTo>
                    <a:pt x="916" y="1106"/>
                  </a:lnTo>
                  <a:lnTo>
                    <a:pt x="917" y="1105"/>
                  </a:lnTo>
                  <a:lnTo>
                    <a:pt x="921" y="1106"/>
                  </a:lnTo>
                  <a:lnTo>
                    <a:pt x="927" y="1112"/>
                  </a:lnTo>
                  <a:lnTo>
                    <a:pt x="928" y="1113"/>
                  </a:lnTo>
                  <a:lnTo>
                    <a:pt x="933" y="1119"/>
                  </a:lnTo>
                  <a:lnTo>
                    <a:pt x="939" y="1124"/>
                  </a:lnTo>
                  <a:lnTo>
                    <a:pt x="944" y="1130"/>
                  </a:lnTo>
                  <a:lnTo>
                    <a:pt x="942" y="1135"/>
                  </a:lnTo>
                  <a:lnTo>
                    <a:pt x="944" y="1138"/>
                  </a:lnTo>
                  <a:lnTo>
                    <a:pt x="954" y="1144"/>
                  </a:lnTo>
                  <a:lnTo>
                    <a:pt x="966" y="1148"/>
                  </a:lnTo>
                  <a:lnTo>
                    <a:pt x="971" y="1148"/>
                  </a:lnTo>
                  <a:lnTo>
                    <a:pt x="973" y="1145"/>
                  </a:lnTo>
                  <a:lnTo>
                    <a:pt x="975" y="1149"/>
                  </a:lnTo>
                  <a:lnTo>
                    <a:pt x="975" y="1154"/>
                  </a:lnTo>
                  <a:lnTo>
                    <a:pt x="972" y="1158"/>
                  </a:lnTo>
                  <a:lnTo>
                    <a:pt x="971" y="1164"/>
                  </a:lnTo>
                  <a:lnTo>
                    <a:pt x="974" y="1180"/>
                  </a:lnTo>
                  <a:lnTo>
                    <a:pt x="974" y="1189"/>
                  </a:lnTo>
                  <a:lnTo>
                    <a:pt x="976" y="1194"/>
                  </a:lnTo>
                  <a:lnTo>
                    <a:pt x="975" y="1198"/>
                  </a:lnTo>
                  <a:lnTo>
                    <a:pt x="974" y="1200"/>
                  </a:lnTo>
                  <a:lnTo>
                    <a:pt x="971" y="1200"/>
                  </a:lnTo>
                  <a:lnTo>
                    <a:pt x="969" y="1200"/>
                  </a:lnTo>
                  <a:lnTo>
                    <a:pt x="968" y="1208"/>
                  </a:lnTo>
                  <a:lnTo>
                    <a:pt x="971" y="1211"/>
                  </a:lnTo>
                  <a:lnTo>
                    <a:pt x="978" y="1206"/>
                  </a:lnTo>
                  <a:lnTo>
                    <a:pt x="980" y="1206"/>
                  </a:lnTo>
                  <a:lnTo>
                    <a:pt x="984" y="1205"/>
                  </a:lnTo>
                  <a:lnTo>
                    <a:pt x="986" y="1205"/>
                  </a:lnTo>
                  <a:lnTo>
                    <a:pt x="990" y="1209"/>
                  </a:lnTo>
                  <a:lnTo>
                    <a:pt x="993" y="1213"/>
                  </a:lnTo>
                  <a:lnTo>
                    <a:pt x="993" y="1216"/>
                  </a:lnTo>
                  <a:lnTo>
                    <a:pt x="992" y="1218"/>
                  </a:lnTo>
                  <a:lnTo>
                    <a:pt x="994" y="1221"/>
                  </a:lnTo>
                  <a:lnTo>
                    <a:pt x="997" y="1219"/>
                  </a:lnTo>
                  <a:lnTo>
                    <a:pt x="999" y="1219"/>
                  </a:lnTo>
                  <a:lnTo>
                    <a:pt x="1006" y="1218"/>
                  </a:lnTo>
                  <a:lnTo>
                    <a:pt x="1010" y="1215"/>
                  </a:lnTo>
                  <a:lnTo>
                    <a:pt x="1013" y="1211"/>
                  </a:lnTo>
                  <a:lnTo>
                    <a:pt x="1015" y="1205"/>
                  </a:lnTo>
                  <a:lnTo>
                    <a:pt x="1017" y="1205"/>
                  </a:lnTo>
                  <a:lnTo>
                    <a:pt x="1018" y="1206"/>
                  </a:lnTo>
                  <a:lnTo>
                    <a:pt x="1022" y="1215"/>
                  </a:lnTo>
                  <a:lnTo>
                    <a:pt x="1023" y="1214"/>
                  </a:lnTo>
                  <a:lnTo>
                    <a:pt x="1023" y="1205"/>
                  </a:lnTo>
                  <a:lnTo>
                    <a:pt x="1025" y="1198"/>
                  </a:lnTo>
                  <a:lnTo>
                    <a:pt x="1028" y="1195"/>
                  </a:lnTo>
                  <a:lnTo>
                    <a:pt x="1031" y="1190"/>
                  </a:lnTo>
                  <a:lnTo>
                    <a:pt x="1027" y="1184"/>
                  </a:lnTo>
                  <a:lnTo>
                    <a:pt x="1028" y="1181"/>
                  </a:lnTo>
                  <a:lnTo>
                    <a:pt x="1029" y="1179"/>
                  </a:lnTo>
                  <a:lnTo>
                    <a:pt x="1035" y="1178"/>
                  </a:lnTo>
                  <a:lnTo>
                    <a:pt x="1036" y="1176"/>
                  </a:lnTo>
                  <a:lnTo>
                    <a:pt x="1040" y="1168"/>
                  </a:lnTo>
                  <a:lnTo>
                    <a:pt x="1043" y="1172"/>
                  </a:lnTo>
                  <a:lnTo>
                    <a:pt x="1047" y="1180"/>
                  </a:lnTo>
                  <a:lnTo>
                    <a:pt x="1052" y="1186"/>
                  </a:lnTo>
                  <a:lnTo>
                    <a:pt x="1056" y="1196"/>
                  </a:lnTo>
                  <a:lnTo>
                    <a:pt x="1062" y="1205"/>
                  </a:lnTo>
                  <a:lnTo>
                    <a:pt x="1064" y="1209"/>
                  </a:lnTo>
                  <a:lnTo>
                    <a:pt x="1062" y="1212"/>
                  </a:lnTo>
                  <a:lnTo>
                    <a:pt x="1062" y="1216"/>
                  </a:lnTo>
                  <a:lnTo>
                    <a:pt x="1066" y="1215"/>
                  </a:lnTo>
                  <a:lnTo>
                    <a:pt x="1068" y="1225"/>
                  </a:lnTo>
                  <a:lnTo>
                    <a:pt x="1069" y="1227"/>
                  </a:lnTo>
                  <a:lnTo>
                    <a:pt x="1071" y="1228"/>
                  </a:lnTo>
                  <a:lnTo>
                    <a:pt x="1076" y="1230"/>
                  </a:lnTo>
                  <a:lnTo>
                    <a:pt x="1077" y="1233"/>
                  </a:lnTo>
                  <a:lnTo>
                    <a:pt x="1078" y="1237"/>
                  </a:lnTo>
                  <a:lnTo>
                    <a:pt x="1076" y="1238"/>
                  </a:lnTo>
                  <a:lnTo>
                    <a:pt x="1073" y="1240"/>
                  </a:lnTo>
                  <a:lnTo>
                    <a:pt x="1076" y="1244"/>
                  </a:lnTo>
                  <a:lnTo>
                    <a:pt x="1078" y="1246"/>
                  </a:lnTo>
                  <a:lnTo>
                    <a:pt x="1083" y="1248"/>
                  </a:lnTo>
                  <a:lnTo>
                    <a:pt x="1085" y="1251"/>
                  </a:lnTo>
                  <a:lnTo>
                    <a:pt x="1085" y="1256"/>
                  </a:lnTo>
                  <a:lnTo>
                    <a:pt x="1085" y="1257"/>
                  </a:lnTo>
                  <a:lnTo>
                    <a:pt x="1082" y="1258"/>
                  </a:lnTo>
                  <a:lnTo>
                    <a:pt x="1078" y="1257"/>
                  </a:lnTo>
                  <a:lnTo>
                    <a:pt x="1073" y="1256"/>
                  </a:lnTo>
                  <a:lnTo>
                    <a:pt x="1071" y="1257"/>
                  </a:lnTo>
                  <a:lnTo>
                    <a:pt x="1072" y="1259"/>
                  </a:lnTo>
                  <a:lnTo>
                    <a:pt x="1074" y="1260"/>
                  </a:lnTo>
                  <a:lnTo>
                    <a:pt x="1075" y="1263"/>
                  </a:lnTo>
                  <a:lnTo>
                    <a:pt x="1077" y="1269"/>
                  </a:lnTo>
                  <a:lnTo>
                    <a:pt x="1079" y="1271"/>
                  </a:lnTo>
                  <a:lnTo>
                    <a:pt x="1083" y="1272"/>
                  </a:lnTo>
                  <a:lnTo>
                    <a:pt x="1086" y="1274"/>
                  </a:lnTo>
                  <a:lnTo>
                    <a:pt x="1091" y="1279"/>
                  </a:lnTo>
                  <a:lnTo>
                    <a:pt x="1097" y="1284"/>
                  </a:lnTo>
                  <a:lnTo>
                    <a:pt x="1098" y="1287"/>
                  </a:lnTo>
                  <a:lnTo>
                    <a:pt x="1098" y="1290"/>
                  </a:lnTo>
                  <a:lnTo>
                    <a:pt x="1095" y="1298"/>
                  </a:lnTo>
                  <a:lnTo>
                    <a:pt x="1098" y="1299"/>
                  </a:lnTo>
                  <a:lnTo>
                    <a:pt x="1102" y="1297"/>
                  </a:lnTo>
                  <a:lnTo>
                    <a:pt x="1107" y="1296"/>
                  </a:lnTo>
                  <a:lnTo>
                    <a:pt x="1112" y="1298"/>
                  </a:lnTo>
                  <a:lnTo>
                    <a:pt x="1115" y="1300"/>
                  </a:lnTo>
                  <a:lnTo>
                    <a:pt x="1122" y="1305"/>
                  </a:lnTo>
                  <a:lnTo>
                    <a:pt x="1128" y="1307"/>
                  </a:lnTo>
                  <a:lnTo>
                    <a:pt x="1138" y="1310"/>
                  </a:lnTo>
                  <a:lnTo>
                    <a:pt x="1137" y="1312"/>
                  </a:lnTo>
                  <a:lnTo>
                    <a:pt x="1132" y="1314"/>
                  </a:lnTo>
                  <a:lnTo>
                    <a:pt x="1128" y="1317"/>
                  </a:lnTo>
                  <a:lnTo>
                    <a:pt x="1124" y="1317"/>
                  </a:lnTo>
                  <a:lnTo>
                    <a:pt x="1119" y="1320"/>
                  </a:lnTo>
                  <a:lnTo>
                    <a:pt x="1115" y="1324"/>
                  </a:lnTo>
                  <a:lnTo>
                    <a:pt x="1111" y="1326"/>
                  </a:lnTo>
                  <a:lnTo>
                    <a:pt x="1105" y="1327"/>
                  </a:lnTo>
                  <a:lnTo>
                    <a:pt x="1103" y="1328"/>
                  </a:lnTo>
                  <a:lnTo>
                    <a:pt x="1101" y="1330"/>
                  </a:lnTo>
                  <a:lnTo>
                    <a:pt x="1101" y="1334"/>
                  </a:lnTo>
                  <a:lnTo>
                    <a:pt x="1100" y="1340"/>
                  </a:lnTo>
                  <a:lnTo>
                    <a:pt x="1107" y="1336"/>
                  </a:lnTo>
                  <a:lnTo>
                    <a:pt x="1110" y="1335"/>
                  </a:lnTo>
                  <a:lnTo>
                    <a:pt x="1114" y="1334"/>
                  </a:lnTo>
                  <a:lnTo>
                    <a:pt x="1121" y="1326"/>
                  </a:lnTo>
                  <a:lnTo>
                    <a:pt x="1129" y="1321"/>
                  </a:lnTo>
                  <a:lnTo>
                    <a:pt x="1136" y="1320"/>
                  </a:lnTo>
                  <a:lnTo>
                    <a:pt x="1140" y="1323"/>
                  </a:lnTo>
                  <a:lnTo>
                    <a:pt x="1142" y="1326"/>
                  </a:lnTo>
                  <a:lnTo>
                    <a:pt x="1140" y="1331"/>
                  </a:lnTo>
                  <a:lnTo>
                    <a:pt x="1140" y="1332"/>
                  </a:lnTo>
                  <a:lnTo>
                    <a:pt x="1142" y="1335"/>
                  </a:lnTo>
                  <a:lnTo>
                    <a:pt x="1146" y="1333"/>
                  </a:lnTo>
                  <a:lnTo>
                    <a:pt x="1148" y="1331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60" y="1341"/>
                  </a:lnTo>
                  <a:lnTo>
                    <a:pt x="1160" y="1342"/>
                  </a:lnTo>
                  <a:lnTo>
                    <a:pt x="1158" y="1347"/>
                  </a:lnTo>
                  <a:lnTo>
                    <a:pt x="1158" y="1350"/>
                  </a:lnTo>
                  <a:lnTo>
                    <a:pt x="1156" y="1355"/>
                  </a:lnTo>
                  <a:lnTo>
                    <a:pt x="1162" y="1364"/>
                  </a:lnTo>
                  <a:lnTo>
                    <a:pt x="1160" y="1368"/>
                  </a:lnTo>
                  <a:lnTo>
                    <a:pt x="1155" y="1371"/>
                  </a:lnTo>
                  <a:lnTo>
                    <a:pt x="1148" y="1377"/>
                  </a:lnTo>
                  <a:lnTo>
                    <a:pt x="1144" y="1380"/>
                  </a:lnTo>
                  <a:lnTo>
                    <a:pt x="1137" y="1380"/>
                  </a:lnTo>
                  <a:lnTo>
                    <a:pt x="1133" y="1381"/>
                  </a:lnTo>
                  <a:lnTo>
                    <a:pt x="1123" y="1382"/>
                  </a:lnTo>
                  <a:lnTo>
                    <a:pt x="1120" y="1386"/>
                  </a:lnTo>
                  <a:lnTo>
                    <a:pt x="1115" y="1394"/>
                  </a:lnTo>
                  <a:lnTo>
                    <a:pt x="1110" y="1398"/>
                  </a:lnTo>
                  <a:lnTo>
                    <a:pt x="1107" y="1401"/>
                  </a:lnTo>
                  <a:lnTo>
                    <a:pt x="1101" y="1403"/>
                  </a:lnTo>
                  <a:lnTo>
                    <a:pt x="1092" y="1404"/>
                  </a:lnTo>
                  <a:lnTo>
                    <a:pt x="1080" y="1406"/>
                  </a:lnTo>
                  <a:lnTo>
                    <a:pt x="1072" y="1405"/>
                  </a:lnTo>
                  <a:lnTo>
                    <a:pt x="1059" y="1404"/>
                  </a:lnTo>
                  <a:lnTo>
                    <a:pt x="1057" y="1404"/>
                  </a:lnTo>
                  <a:lnTo>
                    <a:pt x="1050" y="1405"/>
                  </a:lnTo>
                  <a:lnTo>
                    <a:pt x="1044" y="1405"/>
                  </a:lnTo>
                  <a:lnTo>
                    <a:pt x="1032" y="1404"/>
                  </a:lnTo>
                  <a:lnTo>
                    <a:pt x="1027" y="1404"/>
                  </a:lnTo>
                  <a:lnTo>
                    <a:pt x="1016" y="1405"/>
                  </a:lnTo>
                  <a:lnTo>
                    <a:pt x="1013" y="1407"/>
                  </a:lnTo>
                  <a:lnTo>
                    <a:pt x="1010" y="1410"/>
                  </a:lnTo>
                  <a:lnTo>
                    <a:pt x="1007" y="1415"/>
                  </a:lnTo>
                  <a:lnTo>
                    <a:pt x="1005" y="1421"/>
                  </a:lnTo>
                  <a:lnTo>
                    <a:pt x="1004" y="1424"/>
                  </a:lnTo>
                  <a:lnTo>
                    <a:pt x="1000" y="1425"/>
                  </a:lnTo>
                  <a:lnTo>
                    <a:pt x="993" y="1427"/>
                  </a:lnTo>
                  <a:lnTo>
                    <a:pt x="990" y="1428"/>
                  </a:lnTo>
                  <a:lnTo>
                    <a:pt x="983" y="1433"/>
                  </a:lnTo>
                  <a:lnTo>
                    <a:pt x="978" y="1438"/>
                  </a:lnTo>
                  <a:lnTo>
                    <a:pt x="974" y="1444"/>
                  </a:lnTo>
                  <a:lnTo>
                    <a:pt x="972" y="1447"/>
                  </a:lnTo>
                  <a:lnTo>
                    <a:pt x="969" y="1449"/>
                  </a:lnTo>
                  <a:lnTo>
                    <a:pt x="964" y="1457"/>
                  </a:lnTo>
                  <a:lnTo>
                    <a:pt x="961" y="1462"/>
                  </a:lnTo>
                  <a:lnTo>
                    <a:pt x="959" y="1464"/>
                  </a:lnTo>
                  <a:lnTo>
                    <a:pt x="956" y="1470"/>
                  </a:lnTo>
                  <a:lnTo>
                    <a:pt x="953" y="1478"/>
                  </a:lnTo>
                  <a:lnTo>
                    <a:pt x="957" y="1472"/>
                  </a:lnTo>
                  <a:lnTo>
                    <a:pt x="960" y="1471"/>
                  </a:lnTo>
                  <a:lnTo>
                    <a:pt x="964" y="1466"/>
                  </a:lnTo>
                  <a:lnTo>
                    <a:pt x="970" y="1458"/>
                  </a:lnTo>
                  <a:lnTo>
                    <a:pt x="977" y="1451"/>
                  </a:lnTo>
                  <a:lnTo>
                    <a:pt x="989" y="1442"/>
                  </a:lnTo>
                  <a:lnTo>
                    <a:pt x="997" y="1438"/>
                  </a:lnTo>
                  <a:lnTo>
                    <a:pt x="1008" y="1433"/>
                  </a:lnTo>
                  <a:lnTo>
                    <a:pt x="1014" y="1431"/>
                  </a:lnTo>
                  <a:lnTo>
                    <a:pt x="1021" y="1429"/>
                  </a:lnTo>
                  <a:lnTo>
                    <a:pt x="1030" y="1428"/>
                  </a:lnTo>
                  <a:lnTo>
                    <a:pt x="1035" y="1428"/>
                  </a:lnTo>
                  <a:lnTo>
                    <a:pt x="1041" y="1431"/>
                  </a:lnTo>
                  <a:lnTo>
                    <a:pt x="1044" y="1434"/>
                  </a:lnTo>
                  <a:lnTo>
                    <a:pt x="1045" y="1435"/>
                  </a:lnTo>
                  <a:lnTo>
                    <a:pt x="1046" y="1440"/>
                  </a:lnTo>
                  <a:lnTo>
                    <a:pt x="1045" y="1442"/>
                  </a:lnTo>
                  <a:lnTo>
                    <a:pt x="1043" y="1444"/>
                  </a:lnTo>
                  <a:lnTo>
                    <a:pt x="1037" y="1446"/>
                  </a:lnTo>
                  <a:lnTo>
                    <a:pt x="1032" y="1451"/>
                  </a:lnTo>
                  <a:lnTo>
                    <a:pt x="1028" y="1451"/>
                  </a:lnTo>
                  <a:lnTo>
                    <a:pt x="1023" y="1449"/>
                  </a:lnTo>
                  <a:lnTo>
                    <a:pt x="1019" y="1449"/>
                  </a:lnTo>
                  <a:lnTo>
                    <a:pt x="1015" y="1451"/>
                  </a:lnTo>
                  <a:lnTo>
                    <a:pt x="1017" y="1452"/>
                  </a:lnTo>
                  <a:lnTo>
                    <a:pt x="1023" y="1454"/>
                  </a:lnTo>
                  <a:lnTo>
                    <a:pt x="1025" y="1455"/>
                  </a:lnTo>
                  <a:lnTo>
                    <a:pt x="1026" y="1459"/>
                  </a:lnTo>
                  <a:lnTo>
                    <a:pt x="1026" y="1460"/>
                  </a:lnTo>
                  <a:lnTo>
                    <a:pt x="1035" y="1455"/>
                  </a:lnTo>
                  <a:lnTo>
                    <a:pt x="1034" y="1457"/>
                  </a:lnTo>
                  <a:lnTo>
                    <a:pt x="1037" y="1456"/>
                  </a:lnTo>
                  <a:lnTo>
                    <a:pt x="1040" y="1458"/>
                  </a:lnTo>
                  <a:lnTo>
                    <a:pt x="1037" y="1460"/>
                  </a:lnTo>
                  <a:lnTo>
                    <a:pt x="1036" y="1462"/>
                  </a:lnTo>
                  <a:lnTo>
                    <a:pt x="1037" y="1464"/>
                  </a:lnTo>
                  <a:lnTo>
                    <a:pt x="1036" y="1464"/>
                  </a:lnTo>
                  <a:lnTo>
                    <a:pt x="1035" y="1467"/>
                  </a:lnTo>
                  <a:lnTo>
                    <a:pt x="1029" y="1470"/>
                  </a:lnTo>
                  <a:lnTo>
                    <a:pt x="1037" y="1471"/>
                  </a:lnTo>
                  <a:lnTo>
                    <a:pt x="1038" y="1472"/>
                  </a:lnTo>
                  <a:lnTo>
                    <a:pt x="1037" y="1475"/>
                  </a:lnTo>
                  <a:lnTo>
                    <a:pt x="1037" y="1479"/>
                  </a:lnTo>
                  <a:lnTo>
                    <a:pt x="1038" y="1478"/>
                  </a:lnTo>
                  <a:lnTo>
                    <a:pt x="1039" y="1479"/>
                  </a:lnTo>
                  <a:lnTo>
                    <a:pt x="1039" y="1481"/>
                  </a:lnTo>
                  <a:lnTo>
                    <a:pt x="1039" y="1482"/>
                  </a:lnTo>
                  <a:lnTo>
                    <a:pt x="1041" y="1486"/>
                  </a:lnTo>
                  <a:lnTo>
                    <a:pt x="1041" y="1488"/>
                  </a:lnTo>
                  <a:lnTo>
                    <a:pt x="1046" y="1488"/>
                  </a:lnTo>
                  <a:lnTo>
                    <a:pt x="1047" y="1489"/>
                  </a:lnTo>
                  <a:lnTo>
                    <a:pt x="1047" y="1488"/>
                  </a:lnTo>
                  <a:lnTo>
                    <a:pt x="1052" y="1490"/>
                  </a:lnTo>
                  <a:lnTo>
                    <a:pt x="1050" y="1491"/>
                  </a:lnTo>
                  <a:lnTo>
                    <a:pt x="1048" y="1491"/>
                  </a:lnTo>
                  <a:lnTo>
                    <a:pt x="1047" y="1492"/>
                  </a:lnTo>
                  <a:lnTo>
                    <a:pt x="1051" y="1493"/>
                  </a:lnTo>
                  <a:lnTo>
                    <a:pt x="1052" y="1495"/>
                  </a:lnTo>
                  <a:lnTo>
                    <a:pt x="1055" y="1494"/>
                  </a:lnTo>
                  <a:lnTo>
                    <a:pt x="1056" y="1496"/>
                  </a:lnTo>
                  <a:lnTo>
                    <a:pt x="1058" y="1496"/>
                  </a:lnTo>
                  <a:lnTo>
                    <a:pt x="1058" y="1497"/>
                  </a:lnTo>
                  <a:lnTo>
                    <a:pt x="1061" y="1497"/>
                  </a:lnTo>
                  <a:lnTo>
                    <a:pt x="1061" y="1496"/>
                  </a:lnTo>
                  <a:lnTo>
                    <a:pt x="1066" y="1496"/>
                  </a:lnTo>
                  <a:lnTo>
                    <a:pt x="1067" y="1497"/>
                  </a:lnTo>
                  <a:lnTo>
                    <a:pt x="1066" y="1499"/>
                  </a:lnTo>
                  <a:lnTo>
                    <a:pt x="1067" y="1498"/>
                  </a:lnTo>
                  <a:lnTo>
                    <a:pt x="1069" y="1499"/>
                  </a:lnTo>
                  <a:lnTo>
                    <a:pt x="1070" y="1498"/>
                  </a:lnTo>
                  <a:lnTo>
                    <a:pt x="1075" y="1495"/>
                  </a:lnTo>
                  <a:lnTo>
                    <a:pt x="1077" y="1494"/>
                  </a:lnTo>
                  <a:lnTo>
                    <a:pt x="1077" y="1498"/>
                  </a:lnTo>
                  <a:lnTo>
                    <a:pt x="1079" y="1499"/>
                  </a:lnTo>
                  <a:lnTo>
                    <a:pt x="1083" y="1498"/>
                  </a:lnTo>
                  <a:lnTo>
                    <a:pt x="1086" y="1502"/>
                  </a:lnTo>
                  <a:lnTo>
                    <a:pt x="1083" y="1504"/>
                  </a:lnTo>
                  <a:lnTo>
                    <a:pt x="1084" y="1505"/>
                  </a:lnTo>
                  <a:lnTo>
                    <a:pt x="1089" y="1505"/>
                  </a:lnTo>
                  <a:lnTo>
                    <a:pt x="1090" y="1506"/>
                  </a:lnTo>
                  <a:lnTo>
                    <a:pt x="1087" y="1508"/>
                  </a:lnTo>
                  <a:lnTo>
                    <a:pt x="1086" y="1506"/>
                  </a:lnTo>
                  <a:lnTo>
                    <a:pt x="1084" y="1508"/>
                  </a:lnTo>
                  <a:lnTo>
                    <a:pt x="1085" y="1509"/>
                  </a:lnTo>
                  <a:lnTo>
                    <a:pt x="1082" y="1509"/>
                  </a:lnTo>
                  <a:lnTo>
                    <a:pt x="1080" y="1508"/>
                  </a:lnTo>
                  <a:lnTo>
                    <a:pt x="1081" y="1509"/>
                  </a:lnTo>
                  <a:lnTo>
                    <a:pt x="1078" y="1510"/>
                  </a:lnTo>
                  <a:lnTo>
                    <a:pt x="1078" y="1511"/>
                  </a:lnTo>
                  <a:lnTo>
                    <a:pt x="1076" y="1511"/>
                  </a:lnTo>
                  <a:lnTo>
                    <a:pt x="1075" y="1512"/>
                  </a:lnTo>
                  <a:lnTo>
                    <a:pt x="1072" y="1512"/>
                  </a:lnTo>
                  <a:lnTo>
                    <a:pt x="1070" y="1515"/>
                  </a:lnTo>
                  <a:lnTo>
                    <a:pt x="1069" y="1514"/>
                  </a:lnTo>
                  <a:lnTo>
                    <a:pt x="1065" y="1516"/>
                  </a:lnTo>
                  <a:lnTo>
                    <a:pt x="1065" y="1517"/>
                  </a:lnTo>
                  <a:lnTo>
                    <a:pt x="1061" y="1518"/>
                  </a:lnTo>
                  <a:lnTo>
                    <a:pt x="1061" y="1515"/>
                  </a:lnTo>
                  <a:lnTo>
                    <a:pt x="1059" y="1517"/>
                  </a:lnTo>
                  <a:lnTo>
                    <a:pt x="1058" y="1519"/>
                  </a:lnTo>
                  <a:lnTo>
                    <a:pt x="1057" y="1517"/>
                  </a:lnTo>
                  <a:lnTo>
                    <a:pt x="1056" y="1519"/>
                  </a:lnTo>
                  <a:lnTo>
                    <a:pt x="1055" y="1520"/>
                  </a:lnTo>
                  <a:lnTo>
                    <a:pt x="1055" y="1522"/>
                  </a:lnTo>
                  <a:lnTo>
                    <a:pt x="1052" y="1522"/>
                  </a:lnTo>
                  <a:lnTo>
                    <a:pt x="1051" y="1521"/>
                  </a:lnTo>
                  <a:lnTo>
                    <a:pt x="1050" y="1521"/>
                  </a:lnTo>
                  <a:lnTo>
                    <a:pt x="1050" y="1518"/>
                  </a:lnTo>
                  <a:lnTo>
                    <a:pt x="1049" y="1521"/>
                  </a:lnTo>
                  <a:lnTo>
                    <a:pt x="1047" y="1522"/>
                  </a:lnTo>
                  <a:lnTo>
                    <a:pt x="1047" y="1520"/>
                  </a:lnTo>
                  <a:lnTo>
                    <a:pt x="1044" y="1520"/>
                  </a:lnTo>
                  <a:lnTo>
                    <a:pt x="1044" y="1522"/>
                  </a:lnTo>
                  <a:lnTo>
                    <a:pt x="1043" y="1522"/>
                  </a:lnTo>
                  <a:lnTo>
                    <a:pt x="1045" y="1523"/>
                  </a:lnTo>
                  <a:lnTo>
                    <a:pt x="1045" y="1525"/>
                  </a:lnTo>
                  <a:lnTo>
                    <a:pt x="1045" y="1526"/>
                  </a:lnTo>
                  <a:lnTo>
                    <a:pt x="1044" y="1525"/>
                  </a:lnTo>
                  <a:lnTo>
                    <a:pt x="1039" y="1529"/>
                  </a:lnTo>
                  <a:lnTo>
                    <a:pt x="1040" y="1530"/>
                  </a:lnTo>
                  <a:lnTo>
                    <a:pt x="1038" y="1531"/>
                  </a:lnTo>
                  <a:lnTo>
                    <a:pt x="1037" y="1532"/>
                  </a:lnTo>
                  <a:lnTo>
                    <a:pt x="1037" y="1533"/>
                  </a:lnTo>
                  <a:lnTo>
                    <a:pt x="1036" y="1533"/>
                  </a:lnTo>
                  <a:lnTo>
                    <a:pt x="1037" y="1534"/>
                  </a:lnTo>
                  <a:lnTo>
                    <a:pt x="1035" y="1535"/>
                  </a:lnTo>
                  <a:lnTo>
                    <a:pt x="1034" y="1534"/>
                  </a:lnTo>
                  <a:lnTo>
                    <a:pt x="1035" y="1536"/>
                  </a:lnTo>
                  <a:lnTo>
                    <a:pt x="1034" y="1536"/>
                  </a:lnTo>
                  <a:lnTo>
                    <a:pt x="1033" y="1536"/>
                  </a:lnTo>
                  <a:lnTo>
                    <a:pt x="1032" y="1536"/>
                  </a:lnTo>
                  <a:lnTo>
                    <a:pt x="1032" y="1537"/>
                  </a:lnTo>
                  <a:lnTo>
                    <a:pt x="1031" y="1536"/>
                  </a:lnTo>
                  <a:lnTo>
                    <a:pt x="1029" y="1538"/>
                  </a:lnTo>
                  <a:lnTo>
                    <a:pt x="1029" y="1541"/>
                  </a:lnTo>
                  <a:lnTo>
                    <a:pt x="1027" y="1539"/>
                  </a:lnTo>
                  <a:lnTo>
                    <a:pt x="1025" y="1540"/>
                  </a:lnTo>
                  <a:lnTo>
                    <a:pt x="1024" y="1538"/>
                  </a:lnTo>
                  <a:lnTo>
                    <a:pt x="1022" y="1534"/>
                  </a:lnTo>
                  <a:lnTo>
                    <a:pt x="1021" y="1536"/>
                  </a:lnTo>
                  <a:lnTo>
                    <a:pt x="1019" y="1529"/>
                  </a:lnTo>
                  <a:lnTo>
                    <a:pt x="1022" y="1522"/>
                  </a:lnTo>
                  <a:lnTo>
                    <a:pt x="1023" y="1521"/>
                  </a:lnTo>
                  <a:lnTo>
                    <a:pt x="1023" y="1520"/>
                  </a:lnTo>
                  <a:lnTo>
                    <a:pt x="1021" y="1521"/>
                  </a:lnTo>
                  <a:lnTo>
                    <a:pt x="1019" y="1523"/>
                  </a:lnTo>
                  <a:lnTo>
                    <a:pt x="1019" y="1522"/>
                  </a:lnTo>
                  <a:lnTo>
                    <a:pt x="1024" y="1518"/>
                  </a:lnTo>
                  <a:lnTo>
                    <a:pt x="1025" y="1519"/>
                  </a:lnTo>
                  <a:lnTo>
                    <a:pt x="1026" y="1518"/>
                  </a:lnTo>
                  <a:lnTo>
                    <a:pt x="1025" y="1517"/>
                  </a:lnTo>
                  <a:lnTo>
                    <a:pt x="1031" y="1513"/>
                  </a:lnTo>
                  <a:lnTo>
                    <a:pt x="1038" y="1508"/>
                  </a:lnTo>
                  <a:lnTo>
                    <a:pt x="1042" y="1505"/>
                  </a:lnTo>
                  <a:lnTo>
                    <a:pt x="1044" y="1506"/>
                  </a:lnTo>
                  <a:lnTo>
                    <a:pt x="1044" y="1509"/>
                  </a:lnTo>
                  <a:lnTo>
                    <a:pt x="1045" y="1509"/>
                  </a:lnTo>
                  <a:lnTo>
                    <a:pt x="1047" y="1511"/>
                  </a:lnTo>
                  <a:lnTo>
                    <a:pt x="1046" y="1509"/>
                  </a:lnTo>
                  <a:lnTo>
                    <a:pt x="1046" y="1508"/>
                  </a:lnTo>
                  <a:lnTo>
                    <a:pt x="1050" y="1506"/>
                  </a:lnTo>
                  <a:lnTo>
                    <a:pt x="1055" y="1505"/>
                  </a:lnTo>
                  <a:lnTo>
                    <a:pt x="1056" y="1506"/>
                  </a:lnTo>
                  <a:lnTo>
                    <a:pt x="1057" y="1505"/>
                  </a:lnTo>
                  <a:lnTo>
                    <a:pt x="1056" y="1504"/>
                  </a:lnTo>
                  <a:lnTo>
                    <a:pt x="1052" y="1503"/>
                  </a:lnTo>
                  <a:lnTo>
                    <a:pt x="1049" y="1504"/>
                  </a:lnTo>
                  <a:lnTo>
                    <a:pt x="1046" y="1503"/>
                  </a:lnTo>
                  <a:lnTo>
                    <a:pt x="1041" y="1503"/>
                  </a:lnTo>
                  <a:lnTo>
                    <a:pt x="1039" y="1504"/>
                  </a:lnTo>
                  <a:lnTo>
                    <a:pt x="1038" y="1505"/>
                  </a:lnTo>
                  <a:lnTo>
                    <a:pt x="1036" y="1505"/>
                  </a:lnTo>
                  <a:lnTo>
                    <a:pt x="1036" y="1503"/>
                  </a:lnTo>
                  <a:lnTo>
                    <a:pt x="1043" y="1499"/>
                  </a:lnTo>
                  <a:lnTo>
                    <a:pt x="1043" y="1497"/>
                  </a:lnTo>
                  <a:lnTo>
                    <a:pt x="1045" y="1496"/>
                  </a:lnTo>
                  <a:lnTo>
                    <a:pt x="1045" y="1494"/>
                  </a:lnTo>
                  <a:lnTo>
                    <a:pt x="1041" y="1497"/>
                  </a:lnTo>
                  <a:lnTo>
                    <a:pt x="1042" y="1496"/>
                  </a:lnTo>
                  <a:lnTo>
                    <a:pt x="1039" y="1491"/>
                  </a:lnTo>
                  <a:lnTo>
                    <a:pt x="1041" y="1495"/>
                  </a:lnTo>
                  <a:lnTo>
                    <a:pt x="1039" y="1499"/>
                  </a:lnTo>
                  <a:lnTo>
                    <a:pt x="1037" y="1500"/>
                  </a:lnTo>
                  <a:lnTo>
                    <a:pt x="1025" y="1507"/>
                  </a:lnTo>
                  <a:lnTo>
                    <a:pt x="1023" y="1507"/>
                  </a:lnTo>
                  <a:lnTo>
                    <a:pt x="1021" y="1506"/>
                  </a:lnTo>
                  <a:lnTo>
                    <a:pt x="1019" y="1505"/>
                  </a:lnTo>
                  <a:lnTo>
                    <a:pt x="1021" y="1507"/>
                  </a:lnTo>
                  <a:lnTo>
                    <a:pt x="1016" y="1510"/>
                  </a:lnTo>
                  <a:lnTo>
                    <a:pt x="1014" y="1509"/>
                  </a:lnTo>
                  <a:lnTo>
                    <a:pt x="1008" y="1508"/>
                  </a:lnTo>
                  <a:lnTo>
                    <a:pt x="1008" y="1509"/>
                  </a:lnTo>
                  <a:lnTo>
                    <a:pt x="1005" y="1508"/>
                  </a:lnTo>
                  <a:close/>
                  <a:moveTo>
                    <a:pt x="362" y="735"/>
                  </a:moveTo>
                  <a:lnTo>
                    <a:pt x="367" y="734"/>
                  </a:lnTo>
                  <a:lnTo>
                    <a:pt x="372" y="731"/>
                  </a:lnTo>
                  <a:lnTo>
                    <a:pt x="379" y="720"/>
                  </a:lnTo>
                  <a:lnTo>
                    <a:pt x="384" y="720"/>
                  </a:lnTo>
                  <a:lnTo>
                    <a:pt x="395" y="725"/>
                  </a:lnTo>
                  <a:lnTo>
                    <a:pt x="401" y="730"/>
                  </a:lnTo>
                  <a:lnTo>
                    <a:pt x="399" y="748"/>
                  </a:lnTo>
                  <a:lnTo>
                    <a:pt x="402" y="747"/>
                  </a:lnTo>
                  <a:lnTo>
                    <a:pt x="407" y="746"/>
                  </a:lnTo>
                  <a:lnTo>
                    <a:pt x="411" y="742"/>
                  </a:lnTo>
                  <a:lnTo>
                    <a:pt x="415" y="739"/>
                  </a:lnTo>
                  <a:lnTo>
                    <a:pt x="420" y="739"/>
                  </a:lnTo>
                  <a:lnTo>
                    <a:pt x="422" y="738"/>
                  </a:lnTo>
                  <a:lnTo>
                    <a:pt x="416" y="718"/>
                  </a:lnTo>
                  <a:lnTo>
                    <a:pt x="417" y="717"/>
                  </a:lnTo>
                  <a:lnTo>
                    <a:pt x="425" y="720"/>
                  </a:lnTo>
                  <a:lnTo>
                    <a:pt x="432" y="725"/>
                  </a:lnTo>
                  <a:lnTo>
                    <a:pt x="437" y="730"/>
                  </a:lnTo>
                  <a:lnTo>
                    <a:pt x="438" y="735"/>
                  </a:lnTo>
                  <a:lnTo>
                    <a:pt x="440" y="745"/>
                  </a:lnTo>
                  <a:lnTo>
                    <a:pt x="446" y="766"/>
                  </a:lnTo>
                  <a:lnTo>
                    <a:pt x="449" y="773"/>
                  </a:lnTo>
                  <a:lnTo>
                    <a:pt x="456" y="767"/>
                  </a:lnTo>
                  <a:lnTo>
                    <a:pt x="456" y="762"/>
                  </a:lnTo>
                  <a:lnTo>
                    <a:pt x="449" y="735"/>
                  </a:lnTo>
                  <a:lnTo>
                    <a:pt x="446" y="707"/>
                  </a:lnTo>
                  <a:lnTo>
                    <a:pt x="448" y="699"/>
                  </a:lnTo>
                  <a:lnTo>
                    <a:pt x="459" y="705"/>
                  </a:lnTo>
                  <a:lnTo>
                    <a:pt x="470" y="708"/>
                  </a:lnTo>
                  <a:lnTo>
                    <a:pt x="483" y="723"/>
                  </a:lnTo>
                  <a:lnTo>
                    <a:pt x="485" y="727"/>
                  </a:lnTo>
                  <a:lnTo>
                    <a:pt x="487" y="733"/>
                  </a:lnTo>
                  <a:lnTo>
                    <a:pt x="488" y="748"/>
                  </a:lnTo>
                  <a:lnTo>
                    <a:pt x="491" y="761"/>
                  </a:lnTo>
                  <a:lnTo>
                    <a:pt x="493" y="766"/>
                  </a:lnTo>
                  <a:lnTo>
                    <a:pt x="498" y="778"/>
                  </a:lnTo>
                  <a:lnTo>
                    <a:pt x="498" y="781"/>
                  </a:lnTo>
                  <a:lnTo>
                    <a:pt x="497" y="786"/>
                  </a:lnTo>
                  <a:lnTo>
                    <a:pt x="495" y="798"/>
                  </a:lnTo>
                  <a:lnTo>
                    <a:pt x="497" y="804"/>
                  </a:lnTo>
                  <a:lnTo>
                    <a:pt x="498" y="806"/>
                  </a:lnTo>
                  <a:lnTo>
                    <a:pt x="506" y="818"/>
                  </a:lnTo>
                  <a:lnTo>
                    <a:pt x="509" y="821"/>
                  </a:lnTo>
                  <a:lnTo>
                    <a:pt x="516" y="826"/>
                  </a:lnTo>
                  <a:lnTo>
                    <a:pt x="526" y="828"/>
                  </a:lnTo>
                  <a:lnTo>
                    <a:pt x="539" y="838"/>
                  </a:lnTo>
                  <a:lnTo>
                    <a:pt x="545" y="845"/>
                  </a:lnTo>
                  <a:lnTo>
                    <a:pt x="547" y="859"/>
                  </a:lnTo>
                  <a:lnTo>
                    <a:pt x="546" y="861"/>
                  </a:lnTo>
                  <a:lnTo>
                    <a:pt x="539" y="860"/>
                  </a:lnTo>
                  <a:lnTo>
                    <a:pt x="534" y="855"/>
                  </a:lnTo>
                  <a:lnTo>
                    <a:pt x="528" y="851"/>
                  </a:lnTo>
                  <a:lnTo>
                    <a:pt x="525" y="854"/>
                  </a:lnTo>
                  <a:lnTo>
                    <a:pt x="521" y="858"/>
                  </a:lnTo>
                  <a:lnTo>
                    <a:pt x="515" y="859"/>
                  </a:lnTo>
                  <a:lnTo>
                    <a:pt x="513" y="861"/>
                  </a:lnTo>
                  <a:lnTo>
                    <a:pt x="515" y="873"/>
                  </a:lnTo>
                  <a:lnTo>
                    <a:pt x="521" y="872"/>
                  </a:lnTo>
                  <a:lnTo>
                    <a:pt x="525" y="869"/>
                  </a:lnTo>
                  <a:lnTo>
                    <a:pt x="529" y="867"/>
                  </a:lnTo>
                  <a:lnTo>
                    <a:pt x="534" y="876"/>
                  </a:lnTo>
                  <a:lnTo>
                    <a:pt x="534" y="880"/>
                  </a:lnTo>
                  <a:lnTo>
                    <a:pt x="531" y="883"/>
                  </a:lnTo>
                  <a:lnTo>
                    <a:pt x="528" y="887"/>
                  </a:lnTo>
                  <a:lnTo>
                    <a:pt x="524" y="889"/>
                  </a:lnTo>
                  <a:lnTo>
                    <a:pt x="516" y="891"/>
                  </a:lnTo>
                  <a:lnTo>
                    <a:pt x="509" y="891"/>
                  </a:lnTo>
                  <a:lnTo>
                    <a:pt x="502" y="889"/>
                  </a:lnTo>
                  <a:lnTo>
                    <a:pt x="492" y="885"/>
                  </a:lnTo>
                  <a:lnTo>
                    <a:pt x="478" y="876"/>
                  </a:lnTo>
                  <a:lnTo>
                    <a:pt x="475" y="873"/>
                  </a:lnTo>
                  <a:lnTo>
                    <a:pt x="472" y="867"/>
                  </a:lnTo>
                  <a:lnTo>
                    <a:pt x="469" y="866"/>
                  </a:lnTo>
                  <a:lnTo>
                    <a:pt x="466" y="868"/>
                  </a:lnTo>
                  <a:lnTo>
                    <a:pt x="463" y="875"/>
                  </a:lnTo>
                  <a:lnTo>
                    <a:pt x="456" y="883"/>
                  </a:lnTo>
                  <a:lnTo>
                    <a:pt x="450" y="884"/>
                  </a:lnTo>
                  <a:lnTo>
                    <a:pt x="441" y="885"/>
                  </a:lnTo>
                  <a:lnTo>
                    <a:pt x="434" y="893"/>
                  </a:lnTo>
                  <a:lnTo>
                    <a:pt x="417" y="899"/>
                  </a:lnTo>
                  <a:lnTo>
                    <a:pt x="408" y="899"/>
                  </a:lnTo>
                  <a:lnTo>
                    <a:pt x="401" y="900"/>
                  </a:lnTo>
                  <a:lnTo>
                    <a:pt x="389" y="899"/>
                  </a:lnTo>
                  <a:lnTo>
                    <a:pt x="386" y="901"/>
                  </a:lnTo>
                  <a:lnTo>
                    <a:pt x="380" y="900"/>
                  </a:lnTo>
                  <a:lnTo>
                    <a:pt x="374" y="896"/>
                  </a:lnTo>
                  <a:lnTo>
                    <a:pt x="374" y="888"/>
                  </a:lnTo>
                  <a:lnTo>
                    <a:pt x="375" y="886"/>
                  </a:lnTo>
                  <a:lnTo>
                    <a:pt x="375" y="881"/>
                  </a:lnTo>
                  <a:lnTo>
                    <a:pt x="372" y="878"/>
                  </a:lnTo>
                  <a:lnTo>
                    <a:pt x="369" y="876"/>
                  </a:lnTo>
                  <a:lnTo>
                    <a:pt x="350" y="874"/>
                  </a:lnTo>
                  <a:lnTo>
                    <a:pt x="342" y="872"/>
                  </a:lnTo>
                  <a:lnTo>
                    <a:pt x="337" y="869"/>
                  </a:lnTo>
                  <a:lnTo>
                    <a:pt x="332" y="866"/>
                  </a:lnTo>
                  <a:lnTo>
                    <a:pt x="328" y="857"/>
                  </a:lnTo>
                  <a:lnTo>
                    <a:pt x="320" y="847"/>
                  </a:lnTo>
                  <a:lnTo>
                    <a:pt x="322" y="846"/>
                  </a:lnTo>
                  <a:lnTo>
                    <a:pt x="325" y="842"/>
                  </a:lnTo>
                  <a:lnTo>
                    <a:pt x="335" y="840"/>
                  </a:lnTo>
                  <a:lnTo>
                    <a:pt x="338" y="837"/>
                  </a:lnTo>
                  <a:lnTo>
                    <a:pt x="342" y="837"/>
                  </a:lnTo>
                  <a:lnTo>
                    <a:pt x="347" y="837"/>
                  </a:lnTo>
                  <a:lnTo>
                    <a:pt x="353" y="836"/>
                  </a:lnTo>
                  <a:lnTo>
                    <a:pt x="363" y="836"/>
                  </a:lnTo>
                  <a:lnTo>
                    <a:pt x="369" y="836"/>
                  </a:lnTo>
                  <a:lnTo>
                    <a:pt x="382" y="837"/>
                  </a:lnTo>
                  <a:lnTo>
                    <a:pt x="389" y="837"/>
                  </a:lnTo>
                  <a:lnTo>
                    <a:pt x="399" y="836"/>
                  </a:lnTo>
                  <a:lnTo>
                    <a:pt x="402" y="833"/>
                  </a:lnTo>
                  <a:lnTo>
                    <a:pt x="398" y="830"/>
                  </a:lnTo>
                  <a:lnTo>
                    <a:pt x="384" y="821"/>
                  </a:lnTo>
                  <a:lnTo>
                    <a:pt x="372" y="817"/>
                  </a:lnTo>
                  <a:lnTo>
                    <a:pt x="347" y="816"/>
                  </a:lnTo>
                  <a:lnTo>
                    <a:pt x="337" y="815"/>
                  </a:lnTo>
                  <a:lnTo>
                    <a:pt x="327" y="816"/>
                  </a:lnTo>
                  <a:lnTo>
                    <a:pt x="321" y="817"/>
                  </a:lnTo>
                  <a:lnTo>
                    <a:pt x="317" y="817"/>
                  </a:lnTo>
                  <a:lnTo>
                    <a:pt x="307" y="807"/>
                  </a:lnTo>
                  <a:lnTo>
                    <a:pt x="307" y="803"/>
                  </a:lnTo>
                  <a:lnTo>
                    <a:pt x="309" y="802"/>
                  </a:lnTo>
                  <a:lnTo>
                    <a:pt x="314" y="801"/>
                  </a:lnTo>
                  <a:lnTo>
                    <a:pt x="322" y="797"/>
                  </a:lnTo>
                  <a:lnTo>
                    <a:pt x="328" y="798"/>
                  </a:lnTo>
                  <a:lnTo>
                    <a:pt x="339" y="795"/>
                  </a:lnTo>
                  <a:lnTo>
                    <a:pt x="345" y="793"/>
                  </a:lnTo>
                  <a:lnTo>
                    <a:pt x="348" y="788"/>
                  </a:lnTo>
                  <a:lnTo>
                    <a:pt x="345" y="781"/>
                  </a:lnTo>
                  <a:lnTo>
                    <a:pt x="333" y="783"/>
                  </a:lnTo>
                  <a:lnTo>
                    <a:pt x="323" y="786"/>
                  </a:lnTo>
                  <a:lnTo>
                    <a:pt x="321" y="784"/>
                  </a:lnTo>
                  <a:lnTo>
                    <a:pt x="318" y="781"/>
                  </a:lnTo>
                  <a:lnTo>
                    <a:pt x="314" y="774"/>
                  </a:lnTo>
                  <a:lnTo>
                    <a:pt x="309" y="771"/>
                  </a:lnTo>
                  <a:lnTo>
                    <a:pt x="305" y="771"/>
                  </a:lnTo>
                  <a:lnTo>
                    <a:pt x="301" y="767"/>
                  </a:lnTo>
                  <a:lnTo>
                    <a:pt x="301" y="761"/>
                  </a:lnTo>
                  <a:lnTo>
                    <a:pt x="309" y="741"/>
                  </a:lnTo>
                  <a:lnTo>
                    <a:pt x="325" y="724"/>
                  </a:lnTo>
                  <a:lnTo>
                    <a:pt x="330" y="721"/>
                  </a:lnTo>
                  <a:lnTo>
                    <a:pt x="333" y="717"/>
                  </a:lnTo>
                  <a:lnTo>
                    <a:pt x="341" y="712"/>
                  </a:lnTo>
                  <a:lnTo>
                    <a:pt x="348" y="708"/>
                  </a:lnTo>
                  <a:lnTo>
                    <a:pt x="353" y="703"/>
                  </a:lnTo>
                  <a:lnTo>
                    <a:pt x="360" y="701"/>
                  </a:lnTo>
                  <a:lnTo>
                    <a:pt x="366" y="706"/>
                  </a:lnTo>
                  <a:lnTo>
                    <a:pt x="366" y="711"/>
                  </a:lnTo>
                  <a:lnTo>
                    <a:pt x="362" y="718"/>
                  </a:lnTo>
                  <a:lnTo>
                    <a:pt x="362" y="735"/>
                  </a:lnTo>
                  <a:close/>
                  <a:moveTo>
                    <a:pt x="958" y="1091"/>
                  </a:moveTo>
                  <a:lnTo>
                    <a:pt x="956" y="1088"/>
                  </a:lnTo>
                  <a:lnTo>
                    <a:pt x="949" y="1085"/>
                  </a:lnTo>
                  <a:lnTo>
                    <a:pt x="945" y="1081"/>
                  </a:lnTo>
                  <a:lnTo>
                    <a:pt x="944" y="1077"/>
                  </a:lnTo>
                  <a:lnTo>
                    <a:pt x="946" y="1076"/>
                  </a:lnTo>
                  <a:lnTo>
                    <a:pt x="950" y="1070"/>
                  </a:lnTo>
                  <a:lnTo>
                    <a:pt x="941" y="1063"/>
                  </a:lnTo>
                  <a:lnTo>
                    <a:pt x="935" y="1061"/>
                  </a:lnTo>
                  <a:lnTo>
                    <a:pt x="930" y="1056"/>
                  </a:lnTo>
                  <a:lnTo>
                    <a:pt x="924" y="1046"/>
                  </a:lnTo>
                  <a:lnTo>
                    <a:pt x="924" y="1039"/>
                  </a:lnTo>
                  <a:lnTo>
                    <a:pt x="917" y="1038"/>
                  </a:lnTo>
                  <a:lnTo>
                    <a:pt x="909" y="1032"/>
                  </a:lnTo>
                  <a:lnTo>
                    <a:pt x="905" y="1032"/>
                  </a:lnTo>
                  <a:lnTo>
                    <a:pt x="907" y="1043"/>
                  </a:lnTo>
                  <a:lnTo>
                    <a:pt x="906" y="1044"/>
                  </a:lnTo>
                  <a:lnTo>
                    <a:pt x="903" y="1044"/>
                  </a:lnTo>
                  <a:lnTo>
                    <a:pt x="893" y="1040"/>
                  </a:lnTo>
                  <a:lnTo>
                    <a:pt x="891" y="1040"/>
                  </a:lnTo>
                  <a:lnTo>
                    <a:pt x="889" y="1044"/>
                  </a:lnTo>
                  <a:lnTo>
                    <a:pt x="886" y="1048"/>
                  </a:lnTo>
                  <a:lnTo>
                    <a:pt x="878" y="1049"/>
                  </a:lnTo>
                  <a:lnTo>
                    <a:pt x="870" y="1047"/>
                  </a:lnTo>
                  <a:lnTo>
                    <a:pt x="862" y="1044"/>
                  </a:lnTo>
                  <a:lnTo>
                    <a:pt x="857" y="1041"/>
                  </a:lnTo>
                  <a:lnTo>
                    <a:pt x="857" y="1036"/>
                  </a:lnTo>
                  <a:lnTo>
                    <a:pt x="858" y="1031"/>
                  </a:lnTo>
                  <a:lnTo>
                    <a:pt x="860" y="1025"/>
                  </a:lnTo>
                  <a:lnTo>
                    <a:pt x="866" y="1023"/>
                  </a:lnTo>
                  <a:lnTo>
                    <a:pt x="868" y="1020"/>
                  </a:lnTo>
                  <a:lnTo>
                    <a:pt x="867" y="1013"/>
                  </a:lnTo>
                  <a:lnTo>
                    <a:pt x="868" y="1012"/>
                  </a:lnTo>
                  <a:lnTo>
                    <a:pt x="876" y="1014"/>
                  </a:lnTo>
                  <a:lnTo>
                    <a:pt x="885" y="1017"/>
                  </a:lnTo>
                  <a:lnTo>
                    <a:pt x="888" y="1019"/>
                  </a:lnTo>
                  <a:lnTo>
                    <a:pt x="894" y="1028"/>
                  </a:lnTo>
                  <a:lnTo>
                    <a:pt x="894" y="1022"/>
                  </a:lnTo>
                  <a:lnTo>
                    <a:pt x="893" y="1019"/>
                  </a:lnTo>
                  <a:lnTo>
                    <a:pt x="894" y="1017"/>
                  </a:lnTo>
                  <a:lnTo>
                    <a:pt x="897" y="1016"/>
                  </a:lnTo>
                  <a:lnTo>
                    <a:pt x="903" y="1014"/>
                  </a:lnTo>
                  <a:lnTo>
                    <a:pt x="908" y="1012"/>
                  </a:lnTo>
                  <a:lnTo>
                    <a:pt x="911" y="1010"/>
                  </a:lnTo>
                  <a:lnTo>
                    <a:pt x="915" y="1011"/>
                  </a:lnTo>
                  <a:lnTo>
                    <a:pt x="920" y="1012"/>
                  </a:lnTo>
                  <a:lnTo>
                    <a:pt x="920" y="1008"/>
                  </a:lnTo>
                  <a:lnTo>
                    <a:pt x="914" y="996"/>
                  </a:lnTo>
                  <a:lnTo>
                    <a:pt x="909" y="990"/>
                  </a:lnTo>
                  <a:lnTo>
                    <a:pt x="908" y="987"/>
                  </a:lnTo>
                  <a:lnTo>
                    <a:pt x="909" y="984"/>
                  </a:lnTo>
                  <a:lnTo>
                    <a:pt x="912" y="983"/>
                  </a:lnTo>
                  <a:lnTo>
                    <a:pt x="917" y="980"/>
                  </a:lnTo>
                  <a:lnTo>
                    <a:pt x="926" y="971"/>
                  </a:lnTo>
                  <a:lnTo>
                    <a:pt x="928" y="962"/>
                  </a:lnTo>
                  <a:lnTo>
                    <a:pt x="933" y="955"/>
                  </a:lnTo>
                  <a:lnTo>
                    <a:pt x="936" y="949"/>
                  </a:lnTo>
                  <a:lnTo>
                    <a:pt x="935" y="939"/>
                  </a:lnTo>
                  <a:lnTo>
                    <a:pt x="929" y="926"/>
                  </a:lnTo>
                  <a:lnTo>
                    <a:pt x="927" y="918"/>
                  </a:lnTo>
                  <a:lnTo>
                    <a:pt x="924" y="912"/>
                  </a:lnTo>
                  <a:lnTo>
                    <a:pt x="921" y="912"/>
                  </a:lnTo>
                  <a:lnTo>
                    <a:pt x="914" y="906"/>
                  </a:lnTo>
                  <a:lnTo>
                    <a:pt x="907" y="898"/>
                  </a:lnTo>
                  <a:lnTo>
                    <a:pt x="906" y="890"/>
                  </a:lnTo>
                  <a:lnTo>
                    <a:pt x="902" y="884"/>
                  </a:lnTo>
                  <a:lnTo>
                    <a:pt x="900" y="887"/>
                  </a:lnTo>
                  <a:lnTo>
                    <a:pt x="896" y="891"/>
                  </a:lnTo>
                  <a:lnTo>
                    <a:pt x="891" y="890"/>
                  </a:lnTo>
                  <a:lnTo>
                    <a:pt x="889" y="892"/>
                  </a:lnTo>
                  <a:lnTo>
                    <a:pt x="885" y="893"/>
                  </a:lnTo>
                  <a:lnTo>
                    <a:pt x="878" y="896"/>
                  </a:lnTo>
                  <a:lnTo>
                    <a:pt x="876" y="884"/>
                  </a:lnTo>
                  <a:lnTo>
                    <a:pt x="883" y="883"/>
                  </a:lnTo>
                  <a:lnTo>
                    <a:pt x="890" y="881"/>
                  </a:lnTo>
                  <a:lnTo>
                    <a:pt x="891" y="877"/>
                  </a:lnTo>
                  <a:lnTo>
                    <a:pt x="882" y="866"/>
                  </a:lnTo>
                  <a:lnTo>
                    <a:pt x="872" y="854"/>
                  </a:lnTo>
                  <a:lnTo>
                    <a:pt x="867" y="854"/>
                  </a:lnTo>
                  <a:lnTo>
                    <a:pt x="863" y="851"/>
                  </a:lnTo>
                  <a:lnTo>
                    <a:pt x="862" y="841"/>
                  </a:lnTo>
                  <a:lnTo>
                    <a:pt x="858" y="835"/>
                  </a:lnTo>
                  <a:lnTo>
                    <a:pt x="855" y="834"/>
                  </a:lnTo>
                  <a:lnTo>
                    <a:pt x="850" y="828"/>
                  </a:lnTo>
                  <a:lnTo>
                    <a:pt x="845" y="822"/>
                  </a:lnTo>
                  <a:lnTo>
                    <a:pt x="843" y="820"/>
                  </a:lnTo>
                  <a:lnTo>
                    <a:pt x="839" y="823"/>
                  </a:lnTo>
                  <a:lnTo>
                    <a:pt x="834" y="819"/>
                  </a:lnTo>
                  <a:lnTo>
                    <a:pt x="827" y="815"/>
                  </a:lnTo>
                  <a:lnTo>
                    <a:pt x="824" y="813"/>
                  </a:lnTo>
                  <a:lnTo>
                    <a:pt x="822" y="816"/>
                  </a:lnTo>
                  <a:lnTo>
                    <a:pt x="825" y="822"/>
                  </a:lnTo>
                  <a:lnTo>
                    <a:pt x="828" y="822"/>
                  </a:lnTo>
                  <a:lnTo>
                    <a:pt x="845" y="836"/>
                  </a:lnTo>
                  <a:lnTo>
                    <a:pt x="848" y="840"/>
                  </a:lnTo>
                  <a:lnTo>
                    <a:pt x="848" y="846"/>
                  </a:lnTo>
                  <a:lnTo>
                    <a:pt x="845" y="850"/>
                  </a:lnTo>
                  <a:lnTo>
                    <a:pt x="841" y="851"/>
                  </a:lnTo>
                  <a:lnTo>
                    <a:pt x="838" y="851"/>
                  </a:lnTo>
                  <a:lnTo>
                    <a:pt x="833" y="850"/>
                  </a:lnTo>
                  <a:lnTo>
                    <a:pt x="828" y="845"/>
                  </a:lnTo>
                  <a:lnTo>
                    <a:pt x="821" y="840"/>
                  </a:lnTo>
                  <a:lnTo>
                    <a:pt x="817" y="839"/>
                  </a:lnTo>
                  <a:lnTo>
                    <a:pt x="815" y="842"/>
                  </a:lnTo>
                  <a:lnTo>
                    <a:pt x="815" y="846"/>
                  </a:lnTo>
                  <a:lnTo>
                    <a:pt x="818" y="850"/>
                  </a:lnTo>
                  <a:lnTo>
                    <a:pt x="820" y="858"/>
                  </a:lnTo>
                  <a:lnTo>
                    <a:pt x="809" y="848"/>
                  </a:lnTo>
                  <a:lnTo>
                    <a:pt x="806" y="847"/>
                  </a:lnTo>
                  <a:lnTo>
                    <a:pt x="804" y="849"/>
                  </a:lnTo>
                  <a:lnTo>
                    <a:pt x="800" y="852"/>
                  </a:lnTo>
                  <a:lnTo>
                    <a:pt x="795" y="848"/>
                  </a:lnTo>
                  <a:lnTo>
                    <a:pt x="791" y="846"/>
                  </a:lnTo>
                  <a:lnTo>
                    <a:pt x="786" y="848"/>
                  </a:lnTo>
                  <a:lnTo>
                    <a:pt x="777" y="845"/>
                  </a:lnTo>
                  <a:lnTo>
                    <a:pt x="765" y="842"/>
                  </a:lnTo>
                  <a:lnTo>
                    <a:pt x="756" y="843"/>
                  </a:lnTo>
                  <a:lnTo>
                    <a:pt x="750" y="842"/>
                  </a:lnTo>
                  <a:lnTo>
                    <a:pt x="744" y="839"/>
                  </a:lnTo>
                  <a:lnTo>
                    <a:pt x="744" y="828"/>
                  </a:lnTo>
                  <a:lnTo>
                    <a:pt x="742" y="825"/>
                  </a:lnTo>
                  <a:lnTo>
                    <a:pt x="737" y="824"/>
                  </a:lnTo>
                  <a:lnTo>
                    <a:pt x="734" y="830"/>
                  </a:lnTo>
                  <a:lnTo>
                    <a:pt x="730" y="832"/>
                  </a:lnTo>
                  <a:lnTo>
                    <a:pt x="723" y="831"/>
                  </a:lnTo>
                  <a:lnTo>
                    <a:pt x="716" y="828"/>
                  </a:lnTo>
                  <a:lnTo>
                    <a:pt x="708" y="819"/>
                  </a:lnTo>
                  <a:lnTo>
                    <a:pt x="706" y="812"/>
                  </a:lnTo>
                  <a:lnTo>
                    <a:pt x="707" y="807"/>
                  </a:lnTo>
                  <a:lnTo>
                    <a:pt x="712" y="806"/>
                  </a:lnTo>
                  <a:lnTo>
                    <a:pt x="719" y="807"/>
                  </a:lnTo>
                  <a:lnTo>
                    <a:pt x="726" y="809"/>
                  </a:lnTo>
                  <a:lnTo>
                    <a:pt x="732" y="809"/>
                  </a:lnTo>
                  <a:lnTo>
                    <a:pt x="734" y="805"/>
                  </a:lnTo>
                  <a:lnTo>
                    <a:pt x="728" y="796"/>
                  </a:lnTo>
                  <a:lnTo>
                    <a:pt x="723" y="791"/>
                  </a:lnTo>
                  <a:lnTo>
                    <a:pt x="717" y="789"/>
                  </a:lnTo>
                  <a:lnTo>
                    <a:pt x="711" y="787"/>
                  </a:lnTo>
                  <a:lnTo>
                    <a:pt x="706" y="787"/>
                  </a:lnTo>
                  <a:lnTo>
                    <a:pt x="702" y="787"/>
                  </a:lnTo>
                  <a:lnTo>
                    <a:pt x="695" y="783"/>
                  </a:lnTo>
                  <a:lnTo>
                    <a:pt x="696" y="775"/>
                  </a:lnTo>
                  <a:lnTo>
                    <a:pt x="698" y="763"/>
                  </a:lnTo>
                  <a:lnTo>
                    <a:pt x="699" y="761"/>
                  </a:lnTo>
                  <a:lnTo>
                    <a:pt x="704" y="760"/>
                  </a:lnTo>
                  <a:lnTo>
                    <a:pt x="704" y="755"/>
                  </a:lnTo>
                  <a:lnTo>
                    <a:pt x="697" y="747"/>
                  </a:lnTo>
                  <a:lnTo>
                    <a:pt x="697" y="744"/>
                  </a:lnTo>
                  <a:lnTo>
                    <a:pt x="700" y="727"/>
                  </a:lnTo>
                  <a:lnTo>
                    <a:pt x="707" y="708"/>
                  </a:lnTo>
                  <a:lnTo>
                    <a:pt x="711" y="702"/>
                  </a:lnTo>
                  <a:lnTo>
                    <a:pt x="716" y="695"/>
                  </a:lnTo>
                  <a:lnTo>
                    <a:pt x="721" y="687"/>
                  </a:lnTo>
                  <a:lnTo>
                    <a:pt x="723" y="687"/>
                  </a:lnTo>
                  <a:lnTo>
                    <a:pt x="726" y="682"/>
                  </a:lnTo>
                  <a:lnTo>
                    <a:pt x="730" y="682"/>
                  </a:lnTo>
                  <a:lnTo>
                    <a:pt x="733" y="680"/>
                  </a:lnTo>
                  <a:lnTo>
                    <a:pt x="737" y="678"/>
                  </a:lnTo>
                  <a:lnTo>
                    <a:pt x="746" y="675"/>
                  </a:lnTo>
                  <a:lnTo>
                    <a:pt x="754" y="676"/>
                  </a:lnTo>
                  <a:lnTo>
                    <a:pt x="759" y="680"/>
                  </a:lnTo>
                  <a:lnTo>
                    <a:pt x="754" y="689"/>
                  </a:lnTo>
                  <a:lnTo>
                    <a:pt x="749" y="699"/>
                  </a:lnTo>
                  <a:lnTo>
                    <a:pt x="740" y="713"/>
                  </a:lnTo>
                  <a:lnTo>
                    <a:pt x="738" y="724"/>
                  </a:lnTo>
                  <a:lnTo>
                    <a:pt x="739" y="732"/>
                  </a:lnTo>
                  <a:lnTo>
                    <a:pt x="746" y="743"/>
                  </a:lnTo>
                  <a:lnTo>
                    <a:pt x="744" y="749"/>
                  </a:lnTo>
                  <a:lnTo>
                    <a:pt x="743" y="757"/>
                  </a:lnTo>
                  <a:lnTo>
                    <a:pt x="745" y="763"/>
                  </a:lnTo>
                  <a:lnTo>
                    <a:pt x="750" y="774"/>
                  </a:lnTo>
                  <a:lnTo>
                    <a:pt x="759" y="786"/>
                  </a:lnTo>
                  <a:lnTo>
                    <a:pt x="759" y="788"/>
                  </a:lnTo>
                  <a:lnTo>
                    <a:pt x="751" y="795"/>
                  </a:lnTo>
                  <a:lnTo>
                    <a:pt x="751" y="801"/>
                  </a:lnTo>
                  <a:lnTo>
                    <a:pt x="757" y="801"/>
                  </a:lnTo>
                  <a:lnTo>
                    <a:pt x="766" y="803"/>
                  </a:lnTo>
                  <a:lnTo>
                    <a:pt x="770" y="791"/>
                  </a:lnTo>
                  <a:lnTo>
                    <a:pt x="769" y="783"/>
                  </a:lnTo>
                  <a:lnTo>
                    <a:pt x="767" y="777"/>
                  </a:lnTo>
                  <a:lnTo>
                    <a:pt x="763" y="775"/>
                  </a:lnTo>
                  <a:lnTo>
                    <a:pt x="760" y="773"/>
                  </a:lnTo>
                  <a:lnTo>
                    <a:pt x="755" y="762"/>
                  </a:lnTo>
                  <a:lnTo>
                    <a:pt x="755" y="759"/>
                  </a:lnTo>
                  <a:lnTo>
                    <a:pt x="758" y="754"/>
                  </a:lnTo>
                  <a:lnTo>
                    <a:pt x="761" y="750"/>
                  </a:lnTo>
                  <a:lnTo>
                    <a:pt x="767" y="753"/>
                  </a:lnTo>
                  <a:lnTo>
                    <a:pt x="773" y="751"/>
                  </a:lnTo>
                  <a:lnTo>
                    <a:pt x="765" y="742"/>
                  </a:lnTo>
                  <a:lnTo>
                    <a:pt x="761" y="741"/>
                  </a:lnTo>
                  <a:lnTo>
                    <a:pt x="756" y="735"/>
                  </a:lnTo>
                  <a:lnTo>
                    <a:pt x="756" y="732"/>
                  </a:lnTo>
                  <a:lnTo>
                    <a:pt x="756" y="720"/>
                  </a:lnTo>
                  <a:lnTo>
                    <a:pt x="761" y="714"/>
                  </a:lnTo>
                  <a:lnTo>
                    <a:pt x="769" y="715"/>
                  </a:lnTo>
                  <a:lnTo>
                    <a:pt x="778" y="714"/>
                  </a:lnTo>
                  <a:lnTo>
                    <a:pt x="772" y="708"/>
                  </a:lnTo>
                  <a:lnTo>
                    <a:pt x="765" y="701"/>
                  </a:lnTo>
                  <a:lnTo>
                    <a:pt x="770" y="694"/>
                  </a:lnTo>
                  <a:lnTo>
                    <a:pt x="777" y="690"/>
                  </a:lnTo>
                  <a:lnTo>
                    <a:pt x="784" y="687"/>
                  </a:lnTo>
                  <a:lnTo>
                    <a:pt x="794" y="680"/>
                  </a:lnTo>
                  <a:lnTo>
                    <a:pt x="801" y="681"/>
                  </a:lnTo>
                  <a:lnTo>
                    <a:pt x="805" y="682"/>
                  </a:lnTo>
                  <a:lnTo>
                    <a:pt x="810" y="685"/>
                  </a:lnTo>
                  <a:lnTo>
                    <a:pt x="815" y="695"/>
                  </a:lnTo>
                  <a:lnTo>
                    <a:pt x="824" y="716"/>
                  </a:lnTo>
                  <a:lnTo>
                    <a:pt x="825" y="718"/>
                  </a:lnTo>
                  <a:lnTo>
                    <a:pt x="821" y="733"/>
                  </a:lnTo>
                  <a:lnTo>
                    <a:pt x="817" y="746"/>
                  </a:lnTo>
                  <a:lnTo>
                    <a:pt x="817" y="760"/>
                  </a:lnTo>
                  <a:lnTo>
                    <a:pt x="819" y="762"/>
                  </a:lnTo>
                  <a:lnTo>
                    <a:pt x="823" y="763"/>
                  </a:lnTo>
                  <a:lnTo>
                    <a:pt x="830" y="757"/>
                  </a:lnTo>
                  <a:lnTo>
                    <a:pt x="831" y="747"/>
                  </a:lnTo>
                  <a:lnTo>
                    <a:pt x="835" y="746"/>
                  </a:lnTo>
                  <a:lnTo>
                    <a:pt x="840" y="746"/>
                  </a:lnTo>
                  <a:lnTo>
                    <a:pt x="843" y="750"/>
                  </a:lnTo>
                  <a:lnTo>
                    <a:pt x="843" y="755"/>
                  </a:lnTo>
                  <a:lnTo>
                    <a:pt x="844" y="765"/>
                  </a:lnTo>
                  <a:lnTo>
                    <a:pt x="849" y="768"/>
                  </a:lnTo>
                  <a:lnTo>
                    <a:pt x="850" y="766"/>
                  </a:lnTo>
                  <a:lnTo>
                    <a:pt x="849" y="749"/>
                  </a:lnTo>
                  <a:lnTo>
                    <a:pt x="851" y="746"/>
                  </a:lnTo>
                  <a:lnTo>
                    <a:pt x="853" y="736"/>
                  </a:lnTo>
                  <a:lnTo>
                    <a:pt x="860" y="731"/>
                  </a:lnTo>
                  <a:lnTo>
                    <a:pt x="866" y="730"/>
                  </a:lnTo>
                  <a:lnTo>
                    <a:pt x="870" y="731"/>
                  </a:lnTo>
                  <a:lnTo>
                    <a:pt x="876" y="734"/>
                  </a:lnTo>
                  <a:lnTo>
                    <a:pt x="883" y="737"/>
                  </a:lnTo>
                  <a:lnTo>
                    <a:pt x="890" y="735"/>
                  </a:lnTo>
                  <a:lnTo>
                    <a:pt x="894" y="738"/>
                  </a:lnTo>
                  <a:lnTo>
                    <a:pt x="897" y="744"/>
                  </a:lnTo>
                  <a:lnTo>
                    <a:pt x="900" y="750"/>
                  </a:lnTo>
                  <a:lnTo>
                    <a:pt x="904" y="754"/>
                  </a:lnTo>
                  <a:lnTo>
                    <a:pt x="908" y="761"/>
                  </a:lnTo>
                  <a:lnTo>
                    <a:pt x="908" y="765"/>
                  </a:lnTo>
                  <a:lnTo>
                    <a:pt x="905" y="766"/>
                  </a:lnTo>
                  <a:lnTo>
                    <a:pt x="902" y="772"/>
                  </a:lnTo>
                  <a:lnTo>
                    <a:pt x="897" y="777"/>
                  </a:lnTo>
                  <a:lnTo>
                    <a:pt x="896" y="781"/>
                  </a:lnTo>
                  <a:lnTo>
                    <a:pt x="899" y="786"/>
                  </a:lnTo>
                  <a:lnTo>
                    <a:pt x="902" y="788"/>
                  </a:lnTo>
                  <a:lnTo>
                    <a:pt x="907" y="780"/>
                  </a:lnTo>
                  <a:lnTo>
                    <a:pt x="911" y="776"/>
                  </a:lnTo>
                  <a:lnTo>
                    <a:pt x="914" y="777"/>
                  </a:lnTo>
                  <a:lnTo>
                    <a:pt x="917" y="782"/>
                  </a:lnTo>
                  <a:lnTo>
                    <a:pt x="919" y="791"/>
                  </a:lnTo>
                  <a:lnTo>
                    <a:pt x="923" y="799"/>
                  </a:lnTo>
                  <a:lnTo>
                    <a:pt x="924" y="794"/>
                  </a:lnTo>
                  <a:lnTo>
                    <a:pt x="932" y="779"/>
                  </a:lnTo>
                  <a:lnTo>
                    <a:pt x="944" y="784"/>
                  </a:lnTo>
                  <a:lnTo>
                    <a:pt x="950" y="791"/>
                  </a:lnTo>
                  <a:lnTo>
                    <a:pt x="950" y="792"/>
                  </a:lnTo>
                  <a:lnTo>
                    <a:pt x="946" y="799"/>
                  </a:lnTo>
                  <a:lnTo>
                    <a:pt x="941" y="809"/>
                  </a:lnTo>
                  <a:lnTo>
                    <a:pt x="948" y="807"/>
                  </a:lnTo>
                  <a:lnTo>
                    <a:pt x="951" y="804"/>
                  </a:lnTo>
                  <a:lnTo>
                    <a:pt x="958" y="802"/>
                  </a:lnTo>
                  <a:lnTo>
                    <a:pt x="958" y="816"/>
                  </a:lnTo>
                  <a:lnTo>
                    <a:pt x="963" y="822"/>
                  </a:lnTo>
                  <a:lnTo>
                    <a:pt x="966" y="820"/>
                  </a:lnTo>
                  <a:lnTo>
                    <a:pt x="971" y="816"/>
                  </a:lnTo>
                  <a:lnTo>
                    <a:pt x="979" y="815"/>
                  </a:lnTo>
                  <a:lnTo>
                    <a:pt x="984" y="819"/>
                  </a:lnTo>
                  <a:lnTo>
                    <a:pt x="988" y="824"/>
                  </a:lnTo>
                  <a:lnTo>
                    <a:pt x="987" y="827"/>
                  </a:lnTo>
                  <a:lnTo>
                    <a:pt x="984" y="831"/>
                  </a:lnTo>
                  <a:lnTo>
                    <a:pt x="972" y="839"/>
                  </a:lnTo>
                  <a:lnTo>
                    <a:pt x="971" y="843"/>
                  </a:lnTo>
                  <a:lnTo>
                    <a:pt x="974" y="848"/>
                  </a:lnTo>
                  <a:lnTo>
                    <a:pt x="977" y="847"/>
                  </a:lnTo>
                  <a:lnTo>
                    <a:pt x="981" y="844"/>
                  </a:lnTo>
                  <a:lnTo>
                    <a:pt x="989" y="842"/>
                  </a:lnTo>
                  <a:lnTo>
                    <a:pt x="992" y="836"/>
                  </a:lnTo>
                  <a:lnTo>
                    <a:pt x="994" y="834"/>
                  </a:lnTo>
                  <a:lnTo>
                    <a:pt x="997" y="836"/>
                  </a:lnTo>
                  <a:lnTo>
                    <a:pt x="1000" y="839"/>
                  </a:lnTo>
                  <a:lnTo>
                    <a:pt x="1003" y="845"/>
                  </a:lnTo>
                  <a:lnTo>
                    <a:pt x="1007" y="855"/>
                  </a:lnTo>
                  <a:lnTo>
                    <a:pt x="1001" y="855"/>
                  </a:lnTo>
                  <a:lnTo>
                    <a:pt x="993" y="855"/>
                  </a:lnTo>
                  <a:lnTo>
                    <a:pt x="991" y="858"/>
                  </a:lnTo>
                  <a:lnTo>
                    <a:pt x="991" y="863"/>
                  </a:lnTo>
                  <a:lnTo>
                    <a:pt x="993" y="865"/>
                  </a:lnTo>
                  <a:lnTo>
                    <a:pt x="1002" y="866"/>
                  </a:lnTo>
                  <a:lnTo>
                    <a:pt x="1007" y="869"/>
                  </a:lnTo>
                  <a:lnTo>
                    <a:pt x="1011" y="873"/>
                  </a:lnTo>
                  <a:lnTo>
                    <a:pt x="1012" y="878"/>
                  </a:lnTo>
                  <a:lnTo>
                    <a:pt x="1010" y="879"/>
                  </a:lnTo>
                  <a:lnTo>
                    <a:pt x="1005" y="879"/>
                  </a:lnTo>
                  <a:lnTo>
                    <a:pt x="999" y="878"/>
                  </a:lnTo>
                  <a:lnTo>
                    <a:pt x="994" y="874"/>
                  </a:lnTo>
                  <a:lnTo>
                    <a:pt x="989" y="873"/>
                  </a:lnTo>
                  <a:lnTo>
                    <a:pt x="987" y="876"/>
                  </a:lnTo>
                  <a:lnTo>
                    <a:pt x="995" y="886"/>
                  </a:lnTo>
                  <a:lnTo>
                    <a:pt x="993" y="889"/>
                  </a:lnTo>
                  <a:lnTo>
                    <a:pt x="984" y="891"/>
                  </a:lnTo>
                  <a:lnTo>
                    <a:pt x="985" y="896"/>
                  </a:lnTo>
                  <a:lnTo>
                    <a:pt x="988" y="899"/>
                  </a:lnTo>
                  <a:lnTo>
                    <a:pt x="991" y="899"/>
                  </a:lnTo>
                  <a:lnTo>
                    <a:pt x="999" y="906"/>
                  </a:lnTo>
                  <a:lnTo>
                    <a:pt x="1007" y="911"/>
                  </a:lnTo>
                  <a:lnTo>
                    <a:pt x="1009" y="914"/>
                  </a:lnTo>
                  <a:lnTo>
                    <a:pt x="1009" y="919"/>
                  </a:lnTo>
                  <a:lnTo>
                    <a:pt x="1011" y="925"/>
                  </a:lnTo>
                  <a:lnTo>
                    <a:pt x="1016" y="921"/>
                  </a:lnTo>
                  <a:lnTo>
                    <a:pt x="1019" y="923"/>
                  </a:lnTo>
                  <a:lnTo>
                    <a:pt x="1028" y="927"/>
                  </a:lnTo>
                  <a:lnTo>
                    <a:pt x="1029" y="926"/>
                  </a:lnTo>
                  <a:lnTo>
                    <a:pt x="1034" y="924"/>
                  </a:lnTo>
                  <a:lnTo>
                    <a:pt x="1037" y="924"/>
                  </a:lnTo>
                  <a:lnTo>
                    <a:pt x="1042" y="930"/>
                  </a:lnTo>
                  <a:lnTo>
                    <a:pt x="1047" y="938"/>
                  </a:lnTo>
                  <a:lnTo>
                    <a:pt x="1049" y="944"/>
                  </a:lnTo>
                  <a:lnTo>
                    <a:pt x="1045" y="945"/>
                  </a:lnTo>
                  <a:lnTo>
                    <a:pt x="1040" y="947"/>
                  </a:lnTo>
                  <a:lnTo>
                    <a:pt x="1040" y="954"/>
                  </a:lnTo>
                  <a:lnTo>
                    <a:pt x="1045" y="954"/>
                  </a:lnTo>
                  <a:lnTo>
                    <a:pt x="1054" y="953"/>
                  </a:lnTo>
                  <a:lnTo>
                    <a:pt x="1057" y="951"/>
                  </a:lnTo>
                  <a:lnTo>
                    <a:pt x="1062" y="952"/>
                  </a:lnTo>
                  <a:lnTo>
                    <a:pt x="1060" y="961"/>
                  </a:lnTo>
                  <a:lnTo>
                    <a:pt x="1065" y="963"/>
                  </a:lnTo>
                  <a:lnTo>
                    <a:pt x="1069" y="963"/>
                  </a:lnTo>
                  <a:lnTo>
                    <a:pt x="1074" y="957"/>
                  </a:lnTo>
                  <a:lnTo>
                    <a:pt x="1079" y="963"/>
                  </a:lnTo>
                  <a:lnTo>
                    <a:pt x="1085" y="969"/>
                  </a:lnTo>
                  <a:lnTo>
                    <a:pt x="1086" y="971"/>
                  </a:lnTo>
                  <a:lnTo>
                    <a:pt x="1085" y="974"/>
                  </a:lnTo>
                  <a:lnTo>
                    <a:pt x="1083" y="976"/>
                  </a:lnTo>
                  <a:lnTo>
                    <a:pt x="1083" y="981"/>
                  </a:lnTo>
                  <a:lnTo>
                    <a:pt x="1077" y="981"/>
                  </a:lnTo>
                  <a:lnTo>
                    <a:pt x="1073" y="978"/>
                  </a:lnTo>
                  <a:lnTo>
                    <a:pt x="1072" y="978"/>
                  </a:lnTo>
                  <a:lnTo>
                    <a:pt x="1067" y="981"/>
                  </a:lnTo>
                  <a:lnTo>
                    <a:pt x="1073" y="988"/>
                  </a:lnTo>
                  <a:lnTo>
                    <a:pt x="1074" y="990"/>
                  </a:lnTo>
                  <a:lnTo>
                    <a:pt x="1075" y="994"/>
                  </a:lnTo>
                  <a:lnTo>
                    <a:pt x="1068" y="997"/>
                  </a:lnTo>
                  <a:lnTo>
                    <a:pt x="1066" y="1001"/>
                  </a:lnTo>
                  <a:lnTo>
                    <a:pt x="1064" y="1005"/>
                  </a:lnTo>
                  <a:lnTo>
                    <a:pt x="1062" y="1003"/>
                  </a:lnTo>
                  <a:lnTo>
                    <a:pt x="1057" y="995"/>
                  </a:lnTo>
                  <a:lnTo>
                    <a:pt x="1055" y="1011"/>
                  </a:lnTo>
                  <a:lnTo>
                    <a:pt x="1057" y="1024"/>
                  </a:lnTo>
                  <a:lnTo>
                    <a:pt x="1055" y="1025"/>
                  </a:lnTo>
                  <a:lnTo>
                    <a:pt x="1050" y="1022"/>
                  </a:lnTo>
                  <a:lnTo>
                    <a:pt x="1046" y="1019"/>
                  </a:lnTo>
                  <a:lnTo>
                    <a:pt x="1045" y="1016"/>
                  </a:lnTo>
                  <a:lnTo>
                    <a:pt x="1045" y="1013"/>
                  </a:lnTo>
                  <a:lnTo>
                    <a:pt x="1043" y="1009"/>
                  </a:lnTo>
                  <a:lnTo>
                    <a:pt x="1037" y="1013"/>
                  </a:lnTo>
                  <a:lnTo>
                    <a:pt x="1032" y="1004"/>
                  </a:lnTo>
                  <a:lnTo>
                    <a:pt x="1033" y="999"/>
                  </a:lnTo>
                  <a:lnTo>
                    <a:pt x="1034" y="994"/>
                  </a:lnTo>
                  <a:lnTo>
                    <a:pt x="1032" y="992"/>
                  </a:lnTo>
                  <a:lnTo>
                    <a:pt x="1031" y="992"/>
                  </a:lnTo>
                  <a:lnTo>
                    <a:pt x="1025" y="990"/>
                  </a:lnTo>
                  <a:lnTo>
                    <a:pt x="1021" y="986"/>
                  </a:lnTo>
                  <a:lnTo>
                    <a:pt x="1014" y="977"/>
                  </a:lnTo>
                  <a:lnTo>
                    <a:pt x="1009" y="972"/>
                  </a:lnTo>
                  <a:lnTo>
                    <a:pt x="1004" y="971"/>
                  </a:lnTo>
                  <a:lnTo>
                    <a:pt x="1001" y="975"/>
                  </a:lnTo>
                  <a:lnTo>
                    <a:pt x="998" y="976"/>
                  </a:lnTo>
                  <a:lnTo>
                    <a:pt x="998" y="980"/>
                  </a:lnTo>
                  <a:lnTo>
                    <a:pt x="999" y="982"/>
                  </a:lnTo>
                  <a:lnTo>
                    <a:pt x="1005" y="993"/>
                  </a:lnTo>
                  <a:lnTo>
                    <a:pt x="1004" y="995"/>
                  </a:lnTo>
                  <a:lnTo>
                    <a:pt x="999" y="995"/>
                  </a:lnTo>
                  <a:lnTo>
                    <a:pt x="997" y="991"/>
                  </a:lnTo>
                  <a:lnTo>
                    <a:pt x="993" y="986"/>
                  </a:lnTo>
                  <a:lnTo>
                    <a:pt x="989" y="983"/>
                  </a:lnTo>
                  <a:lnTo>
                    <a:pt x="991" y="990"/>
                  </a:lnTo>
                  <a:lnTo>
                    <a:pt x="996" y="1005"/>
                  </a:lnTo>
                  <a:lnTo>
                    <a:pt x="1000" y="1005"/>
                  </a:lnTo>
                  <a:lnTo>
                    <a:pt x="1003" y="1006"/>
                  </a:lnTo>
                  <a:lnTo>
                    <a:pt x="1006" y="1014"/>
                  </a:lnTo>
                  <a:lnTo>
                    <a:pt x="1010" y="1026"/>
                  </a:lnTo>
                  <a:lnTo>
                    <a:pt x="1013" y="1032"/>
                  </a:lnTo>
                  <a:lnTo>
                    <a:pt x="1017" y="1028"/>
                  </a:lnTo>
                  <a:lnTo>
                    <a:pt x="1019" y="1029"/>
                  </a:lnTo>
                  <a:lnTo>
                    <a:pt x="1022" y="1034"/>
                  </a:lnTo>
                  <a:lnTo>
                    <a:pt x="1026" y="1038"/>
                  </a:lnTo>
                  <a:lnTo>
                    <a:pt x="1034" y="1044"/>
                  </a:lnTo>
                  <a:lnTo>
                    <a:pt x="1031" y="1046"/>
                  </a:lnTo>
                  <a:lnTo>
                    <a:pt x="1029" y="1048"/>
                  </a:lnTo>
                  <a:lnTo>
                    <a:pt x="1031" y="1051"/>
                  </a:lnTo>
                  <a:lnTo>
                    <a:pt x="1034" y="1055"/>
                  </a:lnTo>
                  <a:lnTo>
                    <a:pt x="1040" y="1061"/>
                  </a:lnTo>
                  <a:lnTo>
                    <a:pt x="1042" y="1065"/>
                  </a:lnTo>
                  <a:lnTo>
                    <a:pt x="1044" y="1074"/>
                  </a:lnTo>
                  <a:lnTo>
                    <a:pt x="1043" y="1080"/>
                  </a:lnTo>
                  <a:lnTo>
                    <a:pt x="1035" y="1064"/>
                  </a:lnTo>
                  <a:lnTo>
                    <a:pt x="1032" y="1061"/>
                  </a:lnTo>
                  <a:lnTo>
                    <a:pt x="1031" y="1064"/>
                  </a:lnTo>
                  <a:lnTo>
                    <a:pt x="1032" y="1068"/>
                  </a:lnTo>
                  <a:lnTo>
                    <a:pt x="1038" y="1085"/>
                  </a:lnTo>
                  <a:lnTo>
                    <a:pt x="1038" y="1089"/>
                  </a:lnTo>
                  <a:lnTo>
                    <a:pt x="1033" y="1088"/>
                  </a:lnTo>
                  <a:lnTo>
                    <a:pt x="1033" y="1090"/>
                  </a:lnTo>
                  <a:lnTo>
                    <a:pt x="1036" y="1096"/>
                  </a:lnTo>
                  <a:lnTo>
                    <a:pt x="1038" y="1103"/>
                  </a:lnTo>
                  <a:lnTo>
                    <a:pt x="1035" y="1100"/>
                  </a:lnTo>
                  <a:lnTo>
                    <a:pt x="1031" y="1096"/>
                  </a:lnTo>
                  <a:lnTo>
                    <a:pt x="1025" y="1087"/>
                  </a:lnTo>
                  <a:lnTo>
                    <a:pt x="1025" y="1086"/>
                  </a:lnTo>
                  <a:lnTo>
                    <a:pt x="1020" y="1087"/>
                  </a:lnTo>
                  <a:lnTo>
                    <a:pt x="1014" y="1085"/>
                  </a:lnTo>
                  <a:lnTo>
                    <a:pt x="1006" y="1076"/>
                  </a:lnTo>
                  <a:lnTo>
                    <a:pt x="1004" y="1072"/>
                  </a:lnTo>
                  <a:lnTo>
                    <a:pt x="997" y="1063"/>
                  </a:lnTo>
                  <a:lnTo>
                    <a:pt x="998" y="1073"/>
                  </a:lnTo>
                  <a:lnTo>
                    <a:pt x="991" y="1067"/>
                  </a:lnTo>
                  <a:lnTo>
                    <a:pt x="987" y="1065"/>
                  </a:lnTo>
                  <a:lnTo>
                    <a:pt x="982" y="1064"/>
                  </a:lnTo>
                  <a:lnTo>
                    <a:pt x="983" y="1067"/>
                  </a:lnTo>
                  <a:lnTo>
                    <a:pt x="988" y="1077"/>
                  </a:lnTo>
                  <a:lnTo>
                    <a:pt x="993" y="1083"/>
                  </a:lnTo>
                  <a:lnTo>
                    <a:pt x="1004" y="1091"/>
                  </a:lnTo>
                  <a:lnTo>
                    <a:pt x="1012" y="1100"/>
                  </a:lnTo>
                  <a:lnTo>
                    <a:pt x="1017" y="1107"/>
                  </a:lnTo>
                  <a:lnTo>
                    <a:pt x="1020" y="1114"/>
                  </a:lnTo>
                  <a:lnTo>
                    <a:pt x="1022" y="1123"/>
                  </a:lnTo>
                  <a:lnTo>
                    <a:pt x="1011" y="1118"/>
                  </a:lnTo>
                  <a:lnTo>
                    <a:pt x="1002" y="1113"/>
                  </a:lnTo>
                  <a:lnTo>
                    <a:pt x="994" y="1109"/>
                  </a:lnTo>
                  <a:lnTo>
                    <a:pt x="985" y="1108"/>
                  </a:lnTo>
                  <a:lnTo>
                    <a:pt x="978" y="1104"/>
                  </a:lnTo>
                  <a:lnTo>
                    <a:pt x="973" y="1096"/>
                  </a:lnTo>
                  <a:lnTo>
                    <a:pt x="966" y="1094"/>
                  </a:lnTo>
                  <a:lnTo>
                    <a:pt x="962" y="1091"/>
                  </a:lnTo>
                  <a:lnTo>
                    <a:pt x="958" y="1089"/>
                  </a:lnTo>
                  <a:lnTo>
                    <a:pt x="958" y="1091"/>
                  </a:lnTo>
                  <a:close/>
                  <a:moveTo>
                    <a:pt x="576" y="791"/>
                  </a:moveTo>
                  <a:lnTo>
                    <a:pt x="573" y="789"/>
                  </a:lnTo>
                  <a:lnTo>
                    <a:pt x="567" y="778"/>
                  </a:lnTo>
                  <a:lnTo>
                    <a:pt x="561" y="766"/>
                  </a:lnTo>
                  <a:lnTo>
                    <a:pt x="555" y="756"/>
                  </a:lnTo>
                  <a:lnTo>
                    <a:pt x="549" y="752"/>
                  </a:lnTo>
                  <a:lnTo>
                    <a:pt x="540" y="750"/>
                  </a:lnTo>
                  <a:lnTo>
                    <a:pt x="536" y="746"/>
                  </a:lnTo>
                  <a:lnTo>
                    <a:pt x="523" y="724"/>
                  </a:lnTo>
                  <a:lnTo>
                    <a:pt x="528" y="711"/>
                  </a:lnTo>
                  <a:lnTo>
                    <a:pt x="532" y="714"/>
                  </a:lnTo>
                  <a:lnTo>
                    <a:pt x="538" y="723"/>
                  </a:lnTo>
                  <a:lnTo>
                    <a:pt x="545" y="728"/>
                  </a:lnTo>
                  <a:lnTo>
                    <a:pt x="548" y="729"/>
                  </a:lnTo>
                  <a:lnTo>
                    <a:pt x="551" y="723"/>
                  </a:lnTo>
                  <a:lnTo>
                    <a:pt x="557" y="710"/>
                  </a:lnTo>
                  <a:lnTo>
                    <a:pt x="560" y="709"/>
                  </a:lnTo>
                  <a:lnTo>
                    <a:pt x="560" y="705"/>
                  </a:lnTo>
                  <a:lnTo>
                    <a:pt x="553" y="693"/>
                  </a:lnTo>
                  <a:lnTo>
                    <a:pt x="546" y="684"/>
                  </a:lnTo>
                  <a:lnTo>
                    <a:pt x="545" y="679"/>
                  </a:lnTo>
                  <a:lnTo>
                    <a:pt x="546" y="676"/>
                  </a:lnTo>
                  <a:lnTo>
                    <a:pt x="557" y="678"/>
                  </a:lnTo>
                  <a:lnTo>
                    <a:pt x="561" y="673"/>
                  </a:lnTo>
                  <a:lnTo>
                    <a:pt x="563" y="673"/>
                  </a:lnTo>
                  <a:lnTo>
                    <a:pt x="570" y="682"/>
                  </a:lnTo>
                  <a:lnTo>
                    <a:pt x="573" y="683"/>
                  </a:lnTo>
                  <a:lnTo>
                    <a:pt x="576" y="682"/>
                  </a:lnTo>
                  <a:lnTo>
                    <a:pt x="579" y="676"/>
                  </a:lnTo>
                  <a:lnTo>
                    <a:pt x="587" y="673"/>
                  </a:lnTo>
                  <a:lnTo>
                    <a:pt x="595" y="675"/>
                  </a:lnTo>
                  <a:lnTo>
                    <a:pt x="600" y="680"/>
                  </a:lnTo>
                  <a:lnTo>
                    <a:pt x="599" y="686"/>
                  </a:lnTo>
                  <a:lnTo>
                    <a:pt x="595" y="688"/>
                  </a:lnTo>
                  <a:lnTo>
                    <a:pt x="593" y="696"/>
                  </a:lnTo>
                  <a:lnTo>
                    <a:pt x="584" y="704"/>
                  </a:lnTo>
                  <a:lnTo>
                    <a:pt x="581" y="707"/>
                  </a:lnTo>
                  <a:lnTo>
                    <a:pt x="581" y="711"/>
                  </a:lnTo>
                  <a:lnTo>
                    <a:pt x="582" y="717"/>
                  </a:lnTo>
                  <a:lnTo>
                    <a:pt x="585" y="719"/>
                  </a:lnTo>
                  <a:lnTo>
                    <a:pt x="590" y="717"/>
                  </a:lnTo>
                  <a:lnTo>
                    <a:pt x="596" y="720"/>
                  </a:lnTo>
                  <a:lnTo>
                    <a:pt x="602" y="726"/>
                  </a:lnTo>
                  <a:lnTo>
                    <a:pt x="604" y="726"/>
                  </a:lnTo>
                  <a:lnTo>
                    <a:pt x="608" y="731"/>
                  </a:lnTo>
                  <a:lnTo>
                    <a:pt x="609" y="740"/>
                  </a:lnTo>
                  <a:lnTo>
                    <a:pt x="605" y="747"/>
                  </a:lnTo>
                  <a:lnTo>
                    <a:pt x="603" y="754"/>
                  </a:lnTo>
                  <a:lnTo>
                    <a:pt x="602" y="768"/>
                  </a:lnTo>
                  <a:lnTo>
                    <a:pt x="599" y="775"/>
                  </a:lnTo>
                  <a:lnTo>
                    <a:pt x="596" y="778"/>
                  </a:lnTo>
                  <a:lnTo>
                    <a:pt x="592" y="778"/>
                  </a:lnTo>
                  <a:lnTo>
                    <a:pt x="588" y="776"/>
                  </a:lnTo>
                  <a:lnTo>
                    <a:pt x="584" y="769"/>
                  </a:lnTo>
                  <a:lnTo>
                    <a:pt x="579" y="768"/>
                  </a:lnTo>
                  <a:lnTo>
                    <a:pt x="579" y="771"/>
                  </a:lnTo>
                  <a:lnTo>
                    <a:pt x="586" y="782"/>
                  </a:lnTo>
                  <a:lnTo>
                    <a:pt x="581" y="790"/>
                  </a:lnTo>
                  <a:lnTo>
                    <a:pt x="576" y="791"/>
                  </a:lnTo>
                  <a:close/>
                  <a:moveTo>
                    <a:pt x="633" y="754"/>
                  </a:moveTo>
                  <a:lnTo>
                    <a:pt x="626" y="750"/>
                  </a:lnTo>
                  <a:lnTo>
                    <a:pt x="625" y="739"/>
                  </a:lnTo>
                  <a:lnTo>
                    <a:pt x="620" y="723"/>
                  </a:lnTo>
                  <a:lnTo>
                    <a:pt x="618" y="711"/>
                  </a:lnTo>
                  <a:lnTo>
                    <a:pt x="618" y="702"/>
                  </a:lnTo>
                  <a:lnTo>
                    <a:pt x="620" y="688"/>
                  </a:lnTo>
                  <a:lnTo>
                    <a:pt x="623" y="681"/>
                  </a:lnTo>
                  <a:lnTo>
                    <a:pt x="630" y="682"/>
                  </a:lnTo>
                  <a:lnTo>
                    <a:pt x="630" y="678"/>
                  </a:lnTo>
                  <a:lnTo>
                    <a:pt x="627" y="673"/>
                  </a:lnTo>
                  <a:lnTo>
                    <a:pt x="626" y="666"/>
                  </a:lnTo>
                  <a:lnTo>
                    <a:pt x="627" y="664"/>
                  </a:lnTo>
                  <a:lnTo>
                    <a:pt x="629" y="663"/>
                  </a:lnTo>
                  <a:lnTo>
                    <a:pt x="642" y="661"/>
                  </a:lnTo>
                  <a:lnTo>
                    <a:pt x="649" y="663"/>
                  </a:lnTo>
                  <a:lnTo>
                    <a:pt x="658" y="669"/>
                  </a:lnTo>
                  <a:lnTo>
                    <a:pt x="666" y="670"/>
                  </a:lnTo>
                  <a:lnTo>
                    <a:pt x="674" y="667"/>
                  </a:lnTo>
                  <a:lnTo>
                    <a:pt x="681" y="667"/>
                  </a:lnTo>
                  <a:lnTo>
                    <a:pt x="685" y="669"/>
                  </a:lnTo>
                  <a:lnTo>
                    <a:pt x="689" y="674"/>
                  </a:lnTo>
                  <a:lnTo>
                    <a:pt x="689" y="676"/>
                  </a:lnTo>
                  <a:lnTo>
                    <a:pt x="687" y="680"/>
                  </a:lnTo>
                  <a:lnTo>
                    <a:pt x="682" y="690"/>
                  </a:lnTo>
                  <a:lnTo>
                    <a:pt x="677" y="705"/>
                  </a:lnTo>
                  <a:lnTo>
                    <a:pt x="668" y="725"/>
                  </a:lnTo>
                  <a:lnTo>
                    <a:pt x="659" y="726"/>
                  </a:lnTo>
                  <a:lnTo>
                    <a:pt x="645" y="723"/>
                  </a:lnTo>
                  <a:lnTo>
                    <a:pt x="637" y="724"/>
                  </a:lnTo>
                  <a:lnTo>
                    <a:pt x="645" y="739"/>
                  </a:lnTo>
                  <a:lnTo>
                    <a:pt x="644" y="745"/>
                  </a:lnTo>
                  <a:lnTo>
                    <a:pt x="639" y="753"/>
                  </a:lnTo>
                  <a:lnTo>
                    <a:pt x="633" y="754"/>
                  </a:lnTo>
                  <a:close/>
                  <a:moveTo>
                    <a:pt x="252" y="799"/>
                  </a:moveTo>
                  <a:lnTo>
                    <a:pt x="246" y="799"/>
                  </a:lnTo>
                  <a:lnTo>
                    <a:pt x="240" y="797"/>
                  </a:lnTo>
                  <a:lnTo>
                    <a:pt x="237" y="788"/>
                  </a:lnTo>
                  <a:lnTo>
                    <a:pt x="234" y="779"/>
                  </a:lnTo>
                  <a:lnTo>
                    <a:pt x="231" y="774"/>
                  </a:lnTo>
                  <a:lnTo>
                    <a:pt x="225" y="767"/>
                  </a:lnTo>
                  <a:lnTo>
                    <a:pt x="216" y="766"/>
                  </a:lnTo>
                  <a:lnTo>
                    <a:pt x="210" y="763"/>
                  </a:lnTo>
                  <a:lnTo>
                    <a:pt x="208" y="759"/>
                  </a:lnTo>
                  <a:lnTo>
                    <a:pt x="207" y="756"/>
                  </a:lnTo>
                  <a:lnTo>
                    <a:pt x="210" y="754"/>
                  </a:lnTo>
                  <a:lnTo>
                    <a:pt x="213" y="748"/>
                  </a:lnTo>
                  <a:lnTo>
                    <a:pt x="216" y="744"/>
                  </a:lnTo>
                  <a:lnTo>
                    <a:pt x="217" y="736"/>
                  </a:lnTo>
                  <a:lnTo>
                    <a:pt x="214" y="719"/>
                  </a:lnTo>
                  <a:lnTo>
                    <a:pt x="218" y="719"/>
                  </a:lnTo>
                  <a:lnTo>
                    <a:pt x="221" y="715"/>
                  </a:lnTo>
                  <a:lnTo>
                    <a:pt x="222" y="707"/>
                  </a:lnTo>
                  <a:lnTo>
                    <a:pt x="229" y="696"/>
                  </a:lnTo>
                  <a:lnTo>
                    <a:pt x="233" y="683"/>
                  </a:lnTo>
                  <a:lnTo>
                    <a:pt x="232" y="676"/>
                  </a:lnTo>
                  <a:lnTo>
                    <a:pt x="230" y="673"/>
                  </a:lnTo>
                  <a:lnTo>
                    <a:pt x="222" y="657"/>
                  </a:lnTo>
                  <a:lnTo>
                    <a:pt x="220" y="647"/>
                  </a:lnTo>
                  <a:lnTo>
                    <a:pt x="225" y="647"/>
                  </a:lnTo>
                  <a:lnTo>
                    <a:pt x="231" y="646"/>
                  </a:lnTo>
                  <a:lnTo>
                    <a:pt x="239" y="647"/>
                  </a:lnTo>
                  <a:lnTo>
                    <a:pt x="245" y="648"/>
                  </a:lnTo>
                  <a:lnTo>
                    <a:pt x="255" y="645"/>
                  </a:lnTo>
                  <a:lnTo>
                    <a:pt x="263" y="642"/>
                  </a:lnTo>
                  <a:lnTo>
                    <a:pt x="270" y="640"/>
                  </a:lnTo>
                  <a:lnTo>
                    <a:pt x="273" y="643"/>
                  </a:lnTo>
                  <a:lnTo>
                    <a:pt x="293" y="661"/>
                  </a:lnTo>
                  <a:lnTo>
                    <a:pt x="299" y="663"/>
                  </a:lnTo>
                  <a:lnTo>
                    <a:pt x="303" y="662"/>
                  </a:lnTo>
                  <a:lnTo>
                    <a:pt x="311" y="659"/>
                  </a:lnTo>
                  <a:lnTo>
                    <a:pt x="318" y="660"/>
                  </a:lnTo>
                  <a:lnTo>
                    <a:pt x="323" y="661"/>
                  </a:lnTo>
                  <a:lnTo>
                    <a:pt x="332" y="669"/>
                  </a:lnTo>
                  <a:lnTo>
                    <a:pt x="346" y="687"/>
                  </a:lnTo>
                  <a:lnTo>
                    <a:pt x="345" y="690"/>
                  </a:lnTo>
                  <a:lnTo>
                    <a:pt x="342" y="691"/>
                  </a:lnTo>
                  <a:lnTo>
                    <a:pt x="340" y="693"/>
                  </a:lnTo>
                  <a:lnTo>
                    <a:pt x="330" y="700"/>
                  </a:lnTo>
                  <a:lnTo>
                    <a:pt x="324" y="703"/>
                  </a:lnTo>
                  <a:lnTo>
                    <a:pt x="313" y="712"/>
                  </a:lnTo>
                  <a:lnTo>
                    <a:pt x="306" y="718"/>
                  </a:lnTo>
                  <a:lnTo>
                    <a:pt x="296" y="734"/>
                  </a:lnTo>
                  <a:lnTo>
                    <a:pt x="290" y="745"/>
                  </a:lnTo>
                  <a:lnTo>
                    <a:pt x="287" y="747"/>
                  </a:lnTo>
                  <a:lnTo>
                    <a:pt x="281" y="750"/>
                  </a:lnTo>
                  <a:lnTo>
                    <a:pt x="281" y="768"/>
                  </a:lnTo>
                  <a:lnTo>
                    <a:pt x="279" y="778"/>
                  </a:lnTo>
                  <a:lnTo>
                    <a:pt x="275" y="783"/>
                  </a:lnTo>
                  <a:lnTo>
                    <a:pt x="268" y="786"/>
                  </a:lnTo>
                  <a:lnTo>
                    <a:pt x="261" y="784"/>
                  </a:lnTo>
                  <a:lnTo>
                    <a:pt x="257" y="793"/>
                  </a:lnTo>
                  <a:lnTo>
                    <a:pt x="252" y="799"/>
                  </a:lnTo>
                  <a:close/>
                  <a:moveTo>
                    <a:pt x="692" y="548"/>
                  </a:moveTo>
                  <a:lnTo>
                    <a:pt x="687" y="549"/>
                  </a:lnTo>
                  <a:lnTo>
                    <a:pt x="681" y="553"/>
                  </a:lnTo>
                  <a:lnTo>
                    <a:pt x="679" y="565"/>
                  </a:lnTo>
                  <a:lnTo>
                    <a:pt x="686" y="567"/>
                  </a:lnTo>
                  <a:lnTo>
                    <a:pt x="692" y="566"/>
                  </a:lnTo>
                  <a:lnTo>
                    <a:pt x="698" y="569"/>
                  </a:lnTo>
                  <a:lnTo>
                    <a:pt x="701" y="572"/>
                  </a:lnTo>
                  <a:lnTo>
                    <a:pt x="704" y="583"/>
                  </a:lnTo>
                  <a:lnTo>
                    <a:pt x="708" y="594"/>
                  </a:lnTo>
                  <a:lnTo>
                    <a:pt x="712" y="596"/>
                  </a:lnTo>
                  <a:lnTo>
                    <a:pt x="713" y="594"/>
                  </a:lnTo>
                  <a:lnTo>
                    <a:pt x="713" y="586"/>
                  </a:lnTo>
                  <a:lnTo>
                    <a:pt x="715" y="585"/>
                  </a:lnTo>
                  <a:lnTo>
                    <a:pt x="722" y="585"/>
                  </a:lnTo>
                  <a:lnTo>
                    <a:pt x="727" y="580"/>
                  </a:lnTo>
                  <a:lnTo>
                    <a:pt x="732" y="583"/>
                  </a:lnTo>
                  <a:lnTo>
                    <a:pt x="737" y="589"/>
                  </a:lnTo>
                  <a:lnTo>
                    <a:pt x="741" y="595"/>
                  </a:lnTo>
                  <a:lnTo>
                    <a:pt x="747" y="597"/>
                  </a:lnTo>
                  <a:lnTo>
                    <a:pt x="752" y="585"/>
                  </a:lnTo>
                  <a:lnTo>
                    <a:pt x="760" y="579"/>
                  </a:lnTo>
                  <a:lnTo>
                    <a:pt x="771" y="576"/>
                  </a:lnTo>
                  <a:lnTo>
                    <a:pt x="783" y="570"/>
                  </a:lnTo>
                  <a:lnTo>
                    <a:pt x="792" y="571"/>
                  </a:lnTo>
                  <a:lnTo>
                    <a:pt x="808" y="571"/>
                  </a:lnTo>
                  <a:lnTo>
                    <a:pt x="810" y="572"/>
                  </a:lnTo>
                  <a:lnTo>
                    <a:pt x="815" y="580"/>
                  </a:lnTo>
                  <a:lnTo>
                    <a:pt x="821" y="586"/>
                  </a:lnTo>
                  <a:lnTo>
                    <a:pt x="829" y="589"/>
                  </a:lnTo>
                  <a:lnTo>
                    <a:pt x="833" y="592"/>
                  </a:lnTo>
                  <a:lnTo>
                    <a:pt x="834" y="593"/>
                  </a:lnTo>
                  <a:lnTo>
                    <a:pt x="837" y="597"/>
                  </a:lnTo>
                  <a:lnTo>
                    <a:pt x="838" y="604"/>
                  </a:lnTo>
                  <a:lnTo>
                    <a:pt x="835" y="607"/>
                  </a:lnTo>
                  <a:lnTo>
                    <a:pt x="824" y="617"/>
                  </a:lnTo>
                  <a:lnTo>
                    <a:pt x="823" y="623"/>
                  </a:lnTo>
                  <a:lnTo>
                    <a:pt x="826" y="639"/>
                  </a:lnTo>
                  <a:lnTo>
                    <a:pt x="811" y="640"/>
                  </a:lnTo>
                  <a:lnTo>
                    <a:pt x="807" y="641"/>
                  </a:lnTo>
                  <a:lnTo>
                    <a:pt x="803" y="643"/>
                  </a:lnTo>
                  <a:lnTo>
                    <a:pt x="799" y="642"/>
                  </a:lnTo>
                  <a:lnTo>
                    <a:pt x="794" y="638"/>
                  </a:lnTo>
                  <a:lnTo>
                    <a:pt x="791" y="635"/>
                  </a:lnTo>
                  <a:lnTo>
                    <a:pt x="789" y="619"/>
                  </a:lnTo>
                  <a:lnTo>
                    <a:pt x="784" y="614"/>
                  </a:lnTo>
                  <a:lnTo>
                    <a:pt x="782" y="617"/>
                  </a:lnTo>
                  <a:lnTo>
                    <a:pt x="782" y="634"/>
                  </a:lnTo>
                  <a:lnTo>
                    <a:pt x="779" y="637"/>
                  </a:lnTo>
                  <a:lnTo>
                    <a:pt x="774" y="636"/>
                  </a:lnTo>
                  <a:lnTo>
                    <a:pt x="769" y="639"/>
                  </a:lnTo>
                  <a:lnTo>
                    <a:pt x="764" y="638"/>
                  </a:lnTo>
                  <a:lnTo>
                    <a:pt x="761" y="638"/>
                  </a:lnTo>
                  <a:lnTo>
                    <a:pt x="753" y="633"/>
                  </a:lnTo>
                  <a:lnTo>
                    <a:pt x="749" y="628"/>
                  </a:lnTo>
                  <a:lnTo>
                    <a:pt x="746" y="628"/>
                  </a:lnTo>
                  <a:lnTo>
                    <a:pt x="745" y="638"/>
                  </a:lnTo>
                  <a:lnTo>
                    <a:pt x="734" y="641"/>
                  </a:lnTo>
                  <a:lnTo>
                    <a:pt x="729" y="642"/>
                  </a:lnTo>
                  <a:lnTo>
                    <a:pt x="720" y="641"/>
                  </a:lnTo>
                  <a:lnTo>
                    <a:pt x="718" y="635"/>
                  </a:lnTo>
                  <a:lnTo>
                    <a:pt x="717" y="619"/>
                  </a:lnTo>
                  <a:lnTo>
                    <a:pt x="709" y="622"/>
                  </a:lnTo>
                  <a:lnTo>
                    <a:pt x="707" y="626"/>
                  </a:lnTo>
                  <a:lnTo>
                    <a:pt x="705" y="634"/>
                  </a:lnTo>
                  <a:lnTo>
                    <a:pt x="699" y="639"/>
                  </a:lnTo>
                  <a:lnTo>
                    <a:pt x="693" y="638"/>
                  </a:lnTo>
                  <a:lnTo>
                    <a:pt x="692" y="637"/>
                  </a:lnTo>
                  <a:lnTo>
                    <a:pt x="688" y="633"/>
                  </a:lnTo>
                  <a:lnTo>
                    <a:pt x="681" y="620"/>
                  </a:lnTo>
                  <a:lnTo>
                    <a:pt x="677" y="631"/>
                  </a:lnTo>
                  <a:lnTo>
                    <a:pt x="669" y="630"/>
                  </a:lnTo>
                  <a:lnTo>
                    <a:pt x="665" y="613"/>
                  </a:lnTo>
                  <a:lnTo>
                    <a:pt x="663" y="596"/>
                  </a:lnTo>
                  <a:lnTo>
                    <a:pt x="666" y="584"/>
                  </a:lnTo>
                  <a:lnTo>
                    <a:pt x="666" y="575"/>
                  </a:lnTo>
                  <a:lnTo>
                    <a:pt x="665" y="567"/>
                  </a:lnTo>
                  <a:lnTo>
                    <a:pt x="657" y="550"/>
                  </a:lnTo>
                  <a:lnTo>
                    <a:pt x="653" y="543"/>
                  </a:lnTo>
                  <a:lnTo>
                    <a:pt x="653" y="534"/>
                  </a:lnTo>
                  <a:lnTo>
                    <a:pt x="657" y="530"/>
                  </a:lnTo>
                  <a:lnTo>
                    <a:pt x="664" y="528"/>
                  </a:lnTo>
                  <a:lnTo>
                    <a:pt x="680" y="528"/>
                  </a:lnTo>
                  <a:lnTo>
                    <a:pt x="684" y="530"/>
                  </a:lnTo>
                  <a:lnTo>
                    <a:pt x="691" y="537"/>
                  </a:lnTo>
                  <a:lnTo>
                    <a:pt x="692" y="538"/>
                  </a:lnTo>
                  <a:lnTo>
                    <a:pt x="698" y="543"/>
                  </a:lnTo>
                  <a:lnTo>
                    <a:pt x="694" y="548"/>
                  </a:lnTo>
                  <a:lnTo>
                    <a:pt x="692" y="548"/>
                  </a:lnTo>
                  <a:close/>
                  <a:moveTo>
                    <a:pt x="560" y="614"/>
                  </a:moveTo>
                  <a:lnTo>
                    <a:pt x="554" y="609"/>
                  </a:lnTo>
                  <a:lnTo>
                    <a:pt x="552" y="602"/>
                  </a:lnTo>
                  <a:lnTo>
                    <a:pt x="557" y="592"/>
                  </a:lnTo>
                  <a:lnTo>
                    <a:pt x="560" y="589"/>
                  </a:lnTo>
                  <a:lnTo>
                    <a:pt x="560" y="585"/>
                  </a:lnTo>
                  <a:lnTo>
                    <a:pt x="558" y="577"/>
                  </a:lnTo>
                  <a:lnTo>
                    <a:pt x="551" y="576"/>
                  </a:lnTo>
                  <a:lnTo>
                    <a:pt x="537" y="582"/>
                  </a:lnTo>
                  <a:lnTo>
                    <a:pt x="532" y="583"/>
                  </a:lnTo>
                  <a:lnTo>
                    <a:pt x="530" y="584"/>
                  </a:lnTo>
                  <a:lnTo>
                    <a:pt x="524" y="577"/>
                  </a:lnTo>
                  <a:lnTo>
                    <a:pt x="525" y="568"/>
                  </a:lnTo>
                  <a:lnTo>
                    <a:pt x="529" y="568"/>
                  </a:lnTo>
                  <a:lnTo>
                    <a:pt x="533" y="562"/>
                  </a:lnTo>
                  <a:lnTo>
                    <a:pt x="536" y="561"/>
                  </a:lnTo>
                  <a:lnTo>
                    <a:pt x="533" y="545"/>
                  </a:lnTo>
                  <a:lnTo>
                    <a:pt x="534" y="539"/>
                  </a:lnTo>
                  <a:lnTo>
                    <a:pt x="535" y="533"/>
                  </a:lnTo>
                  <a:lnTo>
                    <a:pt x="538" y="533"/>
                  </a:lnTo>
                  <a:lnTo>
                    <a:pt x="543" y="539"/>
                  </a:lnTo>
                  <a:lnTo>
                    <a:pt x="555" y="558"/>
                  </a:lnTo>
                  <a:lnTo>
                    <a:pt x="558" y="563"/>
                  </a:lnTo>
                  <a:lnTo>
                    <a:pt x="561" y="561"/>
                  </a:lnTo>
                  <a:lnTo>
                    <a:pt x="560" y="555"/>
                  </a:lnTo>
                  <a:lnTo>
                    <a:pt x="554" y="542"/>
                  </a:lnTo>
                  <a:lnTo>
                    <a:pt x="552" y="538"/>
                  </a:lnTo>
                  <a:lnTo>
                    <a:pt x="549" y="529"/>
                  </a:lnTo>
                  <a:lnTo>
                    <a:pt x="552" y="527"/>
                  </a:lnTo>
                  <a:lnTo>
                    <a:pt x="558" y="525"/>
                  </a:lnTo>
                  <a:lnTo>
                    <a:pt x="562" y="529"/>
                  </a:lnTo>
                  <a:lnTo>
                    <a:pt x="569" y="535"/>
                  </a:lnTo>
                  <a:lnTo>
                    <a:pt x="572" y="540"/>
                  </a:lnTo>
                  <a:lnTo>
                    <a:pt x="574" y="540"/>
                  </a:lnTo>
                  <a:lnTo>
                    <a:pt x="575" y="529"/>
                  </a:lnTo>
                  <a:lnTo>
                    <a:pt x="578" y="525"/>
                  </a:lnTo>
                  <a:lnTo>
                    <a:pt x="582" y="528"/>
                  </a:lnTo>
                  <a:lnTo>
                    <a:pt x="587" y="532"/>
                  </a:lnTo>
                  <a:lnTo>
                    <a:pt x="588" y="537"/>
                  </a:lnTo>
                  <a:lnTo>
                    <a:pt x="591" y="556"/>
                  </a:lnTo>
                  <a:lnTo>
                    <a:pt x="591" y="572"/>
                  </a:lnTo>
                  <a:lnTo>
                    <a:pt x="589" y="578"/>
                  </a:lnTo>
                  <a:lnTo>
                    <a:pt x="584" y="586"/>
                  </a:lnTo>
                  <a:lnTo>
                    <a:pt x="584" y="595"/>
                  </a:lnTo>
                  <a:lnTo>
                    <a:pt x="586" y="610"/>
                  </a:lnTo>
                  <a:lnTo>
                    <a:pt x="584" y="613"/>
                  </a:lnTo>
                  <a:lnTo>
                    <a:pt x="574" y="611"/>
                  </a:lnTo>
                  <a:lnTo>
                    <a:pt x="569" y="614"/>
                  </a:lnTo>
                  <a:lnTo>
                    <a:pt x="560" y="614"/>
                  </a:lnTo>
                  <a:close/>
                  <a:moveTo>
                    <a:pt x="353" y="578"/>
                  </a:moveTo>
                  <a:lnTo>
                    <a:pt x="339" y="568"/>
                  </a:lnTo>
                  <a:lnTo>
                    <a:pt x="337" y="550"/>
                  </a:lnTo>
                  <a:lnTo>
                    <a:pt x="340" y="549"/>
                  </a:lnTo>
                  <a:lnTo>
                    <a:pt x="344" y="545"/>
                  </a:lnTo>
                  <a:lnTo>
                    <a:pt x="350" y="542"/>
                  </a:lnTo>
                  <a:lnTo>
                    <a:pt x="356" y="539"/>
                  </a:lnTo>
                  <a:lnTo>
                    <a:pt x="363" y="537"/>
                  </a:lnTo>
                  <a:lnTo>
                    <a:pt x="367" y="542"/>
                  </a:lnTo>
                  <a:lnTo>
                    <a:pt x="371" y="552"/>
                  </a:lnTo>
                  <a:lnTo>
                    <a:pt x="375" y="556"/>
                  </a:lnTo>
                  <a:lnTo>
                    <a:pt x="384" y="551"/>
                  </a:lnTo>
                  <a:lnTo>
                    <a:pt x="388" y="555"/>
                  </a:lnTo>
                  <a:lnTo>
                    <a:pt x="398" y="574"/>
                  </a:lnTo>
                  <a:lnTo>
                    <a:pt x="404" y="583"/>
                  </a:lnTo>
                  <a:lnTo>
                    <a:pt x="410" y="584"/>
                  </a:lnTo>
                  <a:lnTo>
                    <a:pt x="416" y="582"/>
                  </a:lnTo>
                  <a:lnTo>
                    <a:pt x="424" y="585"/>
                  </a:lnTo>
                  <a:lnTo>
                    <a:pt x="428" y="584"/>
                  </a:lnTo>
                  <a:lnTo>
                    <a:pt x="435" y="580"/>
                  </a:lnTo>
                  <a:lnTo>
                    <a:pt x="435" y="573"/>
                  </a:lnTo>
                  <a:lnTo>
                    <a:pt x="432" y="558"/>
                  </a:lnTo>
                  <a:lnTo>
                    <a:pt x="426" y="549"/>
                  </a:lnTo>
                  <a:lnTo>
                    <a:pt x="418" y="539"/>
                  </a:lnTo>
                  <a:lnTo>
                    <a:pt x="423" y="531"/>
                  </a:lnTo>
                  <a:lnTo>
                    <a:pt x="427" y="521"/>
                  </a:lnTo>
                  <a:lnTo>
                    <a:pt x="430" y="517"/>
                  </a:lnTo>
                  <a:lnTo>
                    <a:pt x="437" y="513"/>
                  </a:lnTo>
                  <a:lnTo>
                    <a:pt x="440" y="518"/>
                  </a:lnTo>
                  <a:lnTo>
                    <a:pt x="445" y="536"/>
                  </a:lnTo>
                  <a:lnTo>
                    <a:pt x="445" y="547"/>
                  </a:lnTo>
                  <a:lnTo>
                    <a:pt x="448" y="564"/>
                  </a:lnTo>
                  <a:lnTo>
                    <a:pt x="451" y="566"/>
                  </a:lnTo>
                  <a:lnTo>
                    <a:pt x="457" y="567"/>
                  </a:lnTo>
                  <a:lnTo>
                    <a:pt x="468" y="577"/>
                  </a:lnTo>
                  <a:lnTo>
                    <a:pt x="466" y="566"/>
                  </a:lnTo>
                  <a:lnTo>
                    <a:pt x="467" y="559"/>
                  </a:lnTo>
                  <a:lnTo>
                    <a:pt x="469" y="557"/>
                  </a:lnTo>
                  <a:lnTo>
                    <a:pt x="479" y="563"/>
                  </a:lnTo>
                  <a:lnTo>
                    <a:pt x="484" y="573"/>
                  </a:lnTo>
                  <a:lnTo>
                    <a:pt x="482" y="583"/>
                  </a:lnTo>
                  <a:lnTo>
                    <a:pt x="483" y="595"/>
                  </a:lnTo>
                  <a:lnTo>
                    <a:pt x="480" y="606"/>
                  </a:lnTo>
                  <a:lnTo>
                    <a:pt x="477" y="613"/>
                  </a:lnTo>
                  <a:lnTo>
                    <a:pt x="472" y="616"/>
                  </a:lnTo>
                  <a:lnTo>
                    <a:pt x="467" y="616"/>
                  </a:lnTo>
                  <a:lnTo>
                    <a:pt x="457" y="618"/>
                  </a:lnTo>
                  <a:lnTo>
                    <a:pt x="450" y="616"/>
                  </a:lnTo>
                  <a:lnTo>
                    <a:pt x="439" y="612"/>
                  </a:lnTo>
                  <a:lnTo>
                    <a:pt x="435" y="612"/>
                  </a:lnTo>
                  <a:lnTo>
                    <a:pt x="429" y="618"/>
                  </a:lnTo>
                  <a:lnTo>
                    <a:pt x="422" y="623"/>
                  </a:lnTo>
                  <a:lnTo>
                    <a:pt x="417" y="627"/>
                  </a:lnTo>
                  <a:lnTo>
                    <a:pt x="411" y="633"/>
                  </a:lnTo>
                  <a:lnTo>
                    <a:pt x="401" y="640"/>
                  </a:lnTo>
                  <a:lnTo>
                    <a:pt x="393" y="645"/>
                  </a:lnTo>
                  <a:lnTo>
                    <a:pt x="381" y="644"/>
                  </a:lnTo>
                  <a:lnTo>
                    <a:pt x="376" y="642"/>
                  </a:lnTo>
                  <a:lnTo>
                    <a:pt x="367" y="636"/>
                  </a:lnTo>
                  <a:lnTo>
                    <a:pt x="366" y="627"/>
                  </a:lnTo>
                  <a:lnTo>
                    <a:pt x="369" y="624"/>
                  </a:lnTo>
                  <a:lnTo>
                    <a:pt x="377" y="623"/>
                  </a:lnTo>
                  <a:lnTo>
                    <a:pt x="381" y="619"/>
                  </a:lnTo>
                  <a:lnTo>
                    <a:pt x="387" y="618"/>
                  </a:lnTo>
                  <a:lnTo>
                    <a:pt x="394" y="616"/>
                  </a:lnTo>
                  <a:lnTo>
                    <a:pt x="398" y="616"/>
                  </a:lnTo>
                  <a:lnTo>
                    <a:pt x="404" y="613"/>
                  </a:lnTo>
                  <a:lnTo>
                    <a:pt x="407" y="600"/>
                  </a:lnTo>
                  <a:lnTo>
                    <a:pt x="390" y="598"/>
                  </a:lnTo>
                  <a:lnTo>
                    <a:pt x="385" y="596"/>
                  </a:lnTo>
                  <a:lnTo>
                    <a:pt x="375" y="603"/>
                  </a:lnTo>
                  <a:lnTo>
                    <a:pt x="365" y="607"/>
                  </a:lnTo>
                  <a:lnTo>
                    <a:pt x="357" y="608"/>
                  </a:lnTo>
                  <a:lnTo>
                    <a:pt x="353" y="610"/>
                  </a:lnTo>
                  <a:lnTo>
                    <a:pt x="342" y="602"/>
                  </a:lnTo>
                  <a:lnTo>
                    <a:pt x="339" y="606"/>
                  </a:lnTo>
                  <a:lnTo>
                    <a:pt x="333" y="608"/>
                  </a:lnTo>
                  <a:lnTo>
                    <a:pt x="327" y="605"/>
                  </a:lnTo>
                  <a:lnTo>
                    <a:pt x="322" y="597"/>
                  </a:lnTo>
                  <a:lnTo>
                    <a:pt x="323" y="594"/>
                  </a:lnTo>
                  <a:lnTo>
                    <a:pt x="328" y="583"/>
                  </a:lnTo>
                  <a:lnTo>
                    <a:pt x="335" y="582"/>
                  </a:lnTo>
                  <a:lnTo>
                    <a:pt x="347" y="582"/>
                  </a:lnTo>
                  <a:lnTo>
                    <a:pt x="353" y="578"/>
                  </a:lnTo>
                  <a:close/>
                  <a:moveTo>
                    <a:pt x="641" y="541"/>
                  </a:moveTo>
                  <a:lnTo>
                    <a:pt x="633" y="540"/>
                  </a:lnTo>
                  <a:lnTo>
                    <a:pt x="620" y="535"/>
                  </a:lnTo>
                  <a:lnTo>
                    <a:pt x="617" y="537"/>
                  </a:lnTo>
                  <a:lnTo>
                    <a:pt x="615" y="535"/>
                  </a:lnTo>
                  <a:lnTo>
                    <a:pt x="609" y="522"/>
                  </a:lnTo>
                  <a:lnTo>
                    <a:pt x="602" y="511"/>
                  </a:lnTo>
                  <a:lnTo>
                    <a:pt x="603" y="504"/>
                  </a:lnTo>
                  <a:lnTo>
                    <a:pt x="618" y="503"/>
                  </a:lnTo>
                  <a:lnTo>
                    <a:pt x="628" y="510"/>
                  </a:lnTo>
                  <a:lnTo>
                    <a:pt x="637" y="512"/>
                  </a:lnTo>
                  <a:lnTo>
                    <a:pt x="638" y="512"/>
                  </a:lnTo>
                  <a:lnTo>
                    <a:pt x="643" y="522"/>
                  </a:lnTo>
                  <a:lnTo>
                    <a:pt x="642" y="528"/>
                  </a:lnTo>
                  <a:lnTo>
                    <a:pt x="643" y="537"/>
                  </a:lnTo>
                  <a:lnTo>
                    <a:pt x="641" y="541"/>
                  </a:lnTo>
                  <a:close/>
                  <a:moveTo>
                    <a:pt x="281" y="567"/>
                  </a:moveTo>
                  <a:lnTo>
                    <a:pt x="278" y="562"/>
                  </a:lnTo>
                  <a:lnTo>
                    <a:pt x="272" y="550"/>
                  </a:lnTo>
                  <a:lnTo>
                    <a:pt x="269" y="547"/>
                  </a:lnTo>
                  <a:lnTo>
                    <a:pt x="267" y="549"/>
                  </a:lnTo>
                  <a:lnTo>
                    <a:pt x="264" y="554"/>
                  </a:lnTo>
                  <a:lnTo>
                    <a:pt x="256" y="556"/>
                  </a:lnTo>
                  <a:lnTo>
                    <a:pt x="251" y="548"/>
                  </a:lnTo>
                  <a:lnTo>
                    <a:pt x="249" y="540"/>
                  </a:lnTo>
                  <a:lnTo>
                    <a:pt x="251" y="533"/>
                  </a:lnTo>
                  <a:lnTo>
                    <a:pt x="258" y="531"/>
                  </a:lnTo>
                  <a:lnTo>
                    <a:pt x="261" y="527"/>
                  </a:lnTo>
                  <a:lnTo>
                    <a:pt x="266" y="523"/>
                  </a:lnTo>
                  <a:lnTo>
                    <a:pt x="272" y="513"/>
                  </a:lnTo>
                  <a:lnTo>
                    <a:pt x="277" y="507"/>
                  </a:lnTo>
                  <a:lnTo>
                    <a:pt x="281" y="502"/>
                  </a:lnTo>
                  <a:lnTo>
                    <a:pt x="284" y="493"/>
                  </a:lnTo>
                  <a:lnTo>
                    <a:pt x="291" y="487"/>
                  </a:lnTo>
                  <a:lnTo>
                    <a:pt x="299" y="484"/>
                  </a:lnTo>
                  <a:lnTo>
                    <a:pt x="314" y="480"/>
                  </a:lnTo>
                  <a:lnTo>
                    <a:pt x="325" y="480"/>
                  </a:lnTo>
                  <a:lnTo>
                    <a:pt x="330" y="472"/>
                  </a:lnTo>
                  <a:lnTo>
                    <a:pt x="336" y="470"/>
                  </a:lnTo>
                  <a:lnTo>
                    <a:pt x="346" y="482"/>
                  </a:lnTo>
                  <a:lnTo>
                    <a:pt x="341" y="485"/>
                  </a:lnTo>
                  <a:lnTo>
                    <a:pt x="336" y="492"/>
                  </a:lnTo>
                  <a:lnTo>
                    <a:pt x="335" y="499"/>
                  </a:lnTo>
                  <a:lnTo>
                    <a:pt x="335" y="506"/>
                  </a:lnTo>
                  <a:lnTo>
                    <a:pt x="338" y="519"/>
                  </a:lnTo>
                  <a:lnTo>
                    <a:pt x="333" y="519"/>
                  </a:lnTo>
                  <a:lnTo>
                    <a:pt x="328" y="522"/>
                  </a:lnTo>
                  <a:lnTo>
                    <a:pt x="322" y="540"/>
                  </a:lnTo>
                  <a:lnTo>
                    <a:pt x="316" y="539"/>
                  </a:lnTo>
                  <a:lnTo>
                    <a:pt x="311" y="513"/>
                  </a:lnTo>
                  <a:lnTo>
                    <a:pt x="306" y="509"/>
                  </a:lnTo>
                  <a:lnTo>
                    <a:pt x="304" y="510"/>
                  </a:lnTo>
                  <a:lnTo>
                    <a:pt x="303" y="517"/>
                  </a:lnTo>
                  <a:lnTo>
                    <a:pt x="299" y="526"/>
                  </a:lnTo>
                  <a:lnTo>
                    <a:pt x="295" y="543"/>
                  </a:lnTo>
                  <a:lnTo>
                    <a:pt x="291" y="547"/>
                  </a:lnTo>
                  <a:lnTo>
                    <a:pt x="290" y="556"/>
                  </a:lnTo>
                  <a:lnTo>
                    <a:pt x="285" y="565"/>
                  </a:lnTo>
                  <a:lnTo>
                    <a:pt x="281" y="567"/>
                  </a:lnTo>
                  <a:close/>
                  <a:moveTo>
                    <a:pt x="428" y="446"/>
                  </a:moveTo>
                  <a:lnTo>
                    <a:pt x="418" y="465"/>
                  </a:lnTo>
                  <a:lnTo>
                    <a:pt x="414" y="472"/>
                  </a:lnTo>
                  <a:lnTo>
                    <a:pt x="403" y="474"/>
                  </a:lnTo>
                  <a:lnTo>
                    <a:pt x="397" y="476"/>
                  </a:lnTo>
                  <a:lnTo>
                    <a:pt x="385" y="472"/>
                  </a:lnTo>
                  <a:lnTo>
                    <a:pt x="382" y="468"/>
                  </a:lnTo>
                  <a:lnTo>
                    <a:pt x="380" y="456"/>
                  </a:lnTo>
                  <a:lnTo>
                    <a:pt x="382" y="448"/>
                  </a:lnTo>
                  <a:lnTo>
                    <a:pt x="390" y="442"/>
                  </a:lnTo>
                  <a:lnTo>
                    <a:pt x="396" y="444"/>
                  </a:lnTo>
                  <a:lnTo>
                    <a:pt x="410" y="441"/>
                  </a:lnTo>
                  <a:lnTo>
                    <a:pt x="413" y="441"/>
                  </a:lnTo>
                  <a:lnTo>
                    <a:pt x="428" y="446"/>
                  </a:lnTo>
                  <a:close/>
                  <a:moveTo>
                    <a:pt x="605" y="443"/>
                  </a:moveTo>
                  <a:lnTo>
                    <a:pt x="599" y="442"/>
                  </a:lnTo>
                  <a:lnTo>
                    <a:pt x="593" y="436"/>
                  </a:lnTo>
                  <a:lnTo>
                    <a:pt x="587" y="421"/>
                  </a:lnTo>
                  <a:lnTo>
                    <a:pt x="580" y="398"/>
                  </a:lnTo>
                  <a:lnTo>
                    <a:pt x="580" y="391"/>
                  </a:lnTo>
                  <a:lnTo>
                    <a:pt x="581" y="388"/>
                  </a:lnTo>
                  <a:lnTo>
                    <a:pt x="596" y="387"/>
                  </a:lnTo>
                  <a:lnTo>
                    <a:pt x="606" y="397"/>
                  </a:lnTo>
                  <a:lnTo>
                    <a:pt x="626" y="414"/>
                  </a:lnTo>
                  <a:lnTo>
                    <a:pt x="625" y="424"/>
                  </a:lnTo>
                  <a:lnTo>
                    <a:pt x="624" y="434"/>
                  </a:lnTo>
                  <a:lnTo>
                    <a:pt x="621" y="435"/>
                  </a:lnTo>
                  <a:lnTo>
                    <a:pt x="612" y="441"/>
                  </a:lnTo>
                  <a:lnTo>
                    <a:pt x="605" y="443"/>
                  </a:lnTo>
                  <a:close/>
                  <a:moveTo>
                    <a:pt x="563" y="456"/>
                  </a:moveTo>
                  <a:lnTo>
                    <a:pt x="556" y="455"/>
                  </a:lnTo>
                  <a:lnTo>
                    <a:pt x="552" y="450"/>
                  </a:lnTo>
                  <a:lnTo>
                    <a:pt x="547" y="431"/>
                  </a:lnTo>
                  <a:lnTo>
                    <a:pt x="543" y="425"/>
                  </a:lnTo>
                  <a:lnTo>
                    <a:pt x="524" y="422"/>
                  </a:lnTo>
                  <a:lnTo>
                    <a:pt x="515" y="425"/>
                  </a:lnTo>
                  <a:lnTo>
                    <a:pt x="511" y="425"/>
                  </a:lnTo>
                  <a:lnTo>
                    <a:pt x="502" y="423"/>
                  </a:lnTo>
                  <a:lnTo>
                    <a:pt x="498" y="418"/>
                  </a:lnTo>
                  <a:lnTo>
                    <a:pt x="491" y="407"/>
                  </a:lnTo>
                  <a:lnTo>
                    <a:pt x="491" y="400"/>
                  </a:lnTo>
                  <a:lnTo>
                    <a:pt x="492" y="396"/>
                  </a:lnTo>
                  <a:lnTo>
                    <a:pt x="497" y="396"/>
                  </a:lnTo>
                  <a:lnTo>
                    <a:pt x="508" y="403"/>
                  </a:lnTo>
                  <a:lnTo>
                    <a:pt x="513" y="402"/>
                  </a:lnTo>
                  <a:lnTo>
                    <a:pt x="513" y="394"/>
                  </a:lnTo>
                  <a:lnTo>
                    <a:pt x="511" y="386"/>
                  </a:lnTo>
                  <a:lnTo>
                    <a:pt x="503" y="370"/>
                  </a:lnTo>
                  <a:lnTo>
                    <a:pt x="500" y="367"/>
                  </a:lnTo>
                  <a:lnTo>
                    <a:pt x="493" y="364"/>
                  </a:lnTo>
                  <a:lnTo>
                    <a:pt x="485" y="358"/>
                  </a:lnTo>
                  <a:lnTo>
                    <a:pt x="485" y="345"/>
                  </a:lnTo>
                  <a:lnTo>
                    <a:pt x="498" y="341"/>
                  </a:lnTo>
                  <a:lnTo>
                    <a:pt x="513" y="346"/>
                  </a:lnTo>
                  <a:lnTo>
                    <a:pt x="518" y="358"/>
                  </a:lnTo>
                  <a:lnTo>
                    <a:pt x="524" y="373"/>
                  </a:lnTo>
                  <a:lnTo>
                    <a:pt x="536" y="379"/>
                  </a:lnTo>
                  <a:lnTo>
                    <a:pt x="549" y="383"/>
                  </a:lnTo>
                  <a:lnTo>
                    <a:pt x="557" y="390"/>
                  </a:lnTo>
                  <a:lnTo>
                    <a:pt x="560" y="399"/>
                  </a:lnTo>
                  <a:lnTo>
                    <a:pt x="567" y="421"/>
                  </a:lnTo>
                  <a:lnTo>
                    <a:pt x="571" y="434"/>
                  </a:lnTo>
                  <a:lnTo>
                    <a:pt x="572" y="447"/>
                  </a:lnTo>
                  <a:lnTo>
                    <a:pt x="569" y="452"/>
                  </a:lnTo>
                  <a:lnTo>
                    <a:pt x="563" y="456"/>
                  </a:lnTo>
                  <a:close/>
                  <a:moveTo>
                    <a:pt x="692" y="246"/>
                  </a:moveTo>
                  <a:lnTo>
                    <a:pt x="698" y="243"/>
                  </a:lnTo>
                  <a:lnTo>
                    <a:pt x="703" y="250"/>
                  </a:lnTo>
                  <a:lnTo>
                    <a:pt x="705" y="268"/>
                  </a:lnTo>
                  <a:lnTo>
                    <a:pt x="708" y="286"/>
                  </a:lnTo>
                  <a:lnTo>
                    <a:pt x="711" y="289"/>
                  </a:lnTo>
                  <a:lnTo>
                    <a:pt x="717" y="290"/>
                  </a:lnTo>
                  <a:lnTo>
                    <a:pt x="717" y="282"/>
                  </a:lnTo>
                  <a:lnTo>
                    <a:pt x="717" y="267"/>
                  </a:lnTo>
                  <a:lnTo>
                    <a:pt x="720" y="263"/>
                  </a:lnTo>
                  <a:lnTo>
                    <a:pt x="725" y="270"/>
                  </a:lnTo>
                  <a:lnTo>
                    <a:pt x="729" y="282"/>
                  </a:lnTo>
                  <a:lnTo>
                    <a:pt x="731" y="292"/>
                  </a:lnTo>
                  <a:lnTo>
                    <a:pt x="731" y="298"/>
                  </a:lnTo>
                  <a:lnTo>
                    <a:pt x="731" y="327"/>
                  </a:lnTo>
                  <a:lnTo>
                    <a:pt x="736" y="342"/>
                  </a:lnTo>
                  <a:lnTo>
                    <a:pt x="741" y="342"/>
                  </a:lnTo>
                  <a:lnTo>
                    <a:pt x="749" y="339"/>
                  </a:lnTo>
                  <a:lnTo>
                    <a:pt x="759" y="356"/>
                  </a:lnTo>
                  <a:lnTo>
                    <a:pt x="753" y="347"/>
                  </a:lnTo>
                  <a:lnTo>
                    <a:pt x="743" y="358"/>
                  </a:lnTo>
                  <a:lnTo>
                    <a:pt x="734" y="366"/>
                  </a:lnTo>
                  <a:lnTo>
                    <a:pt x="728" y="378"/>
                  </a:lnTo>
                  <a:lnTo>
                    <a:pt x="727" y="384"/>
                  </a:lnTo>
                  <a:lnTo>
                    <a:pt x="725" y="394"/>
                  </a:lnTo>
                  <a:lnTo>
                    <a:pt x="722" y="394"/>
                  </a:lnTo>
                  <a:lnTo>
                    <a:pt x="713" y="381"/>
                  </a:lnTo>
                  <a:lnTo>
                    <a:pt x="709" y="392"/>
                  </a:lnTo>
                  <a:lnTo>
                    <a:pt x="712" y="405"/>
                  </a:lnTo>
                  <a:lnTo>
                    <a:pt x="712" y="413"/>
                  </a:lnTo>
                  <a:lnTo>
                    <a:pt x="709" y="419"/>
                  </a:lnTo>
                  <a:lnTo>
                    <a:pt x="707" y="420"/>
                  </a:lnTo>
                  <a:lnTo>
                    <a:pt x="700" y="411"/>
                  </a:lnTo>
                  <a:lnTo>
                    <a:pt x="695" y="401"/>
                  </a:lnTo>
                  <a:lnTo>
                    <a:pt x="693" y="421"/>
                  </a:lnTo>
                  <a:lnTo>
                    <a:pt x="692" y="423"/>
                  </a:lnTo>
                  <a:lnTo>
                    <a:pt x="692" y="424"/>
                  </a:lnTo>
                  <a:lnTo>
                    <a:pt x="686" y="425"/>
                  </a:lnTo>
                  <a:lnTo>
                    <a:pt x="675" y="423"/>
                  </a:lnTo>
                  <a:lnTo>
                    <a:pt x="667" y="418"/>
                  </a:lnTo>
                  <a:lnTo>
                    <a:pt x="661" y="413"/>
                  </a:lnTo>
                  <a:lnTo>
                    <a:pt x="658" y="414"/>
                  </a:lnTo>
                  <a:lnTo>
                    <a:pt x="639" y="373"/>
                  </a:lnTo>
                  <a:lnTo>
                    <a:pt x="638" y="364"/>
                  </a:lnTo>
                  <a:lnTo>
                    <a:pt x="650" y="356"/>
                  </a:lnTo>
                  <a:lnTo>
                    <a:pt x="670" y="359"/>
                  </a:lnTo>
                  <a:lnTo>
                    <a:pt x="676" y="362"/>
                  </a:lnTo>
                  <a:lnTo>
                    <a:pt x="686" y="365"/>
                  </a:lnTo>
                  <a:lnTo>
                    <a:pt x="670" y="342"/>
                  </a:lnTo>
                  <a:lnTo>
                    <a:pt x="652" y="335"/>
                  </a:lnTo>
                  <a:lnTo>
                    <a:pt x="645" y="339"/>
                  </a:lnTo>
                  <a:lnTo>
                    <a:pt x="636" y="339"/>
                  </a:lnTo>
                  <a:lnTo>
                    <a:pt x="633" y="345"/>
                  </a:lnTo>
                  <a:lnTo>
                    <a:pt x="626" y="346"/>
                  </a:lnTo>
                  <a:lnTo>
                    <a:pt x="623" y="339"/>
                  </a:lnTo>
                  <a:lnTo>
                    <a:pt x="616" y="321"/>
                  </a:lnTo>
                  <a:lnTo>
                    <a:pt x="608" y="305"/>
                  </a:lnTo>
                  <a:lnTo>
                    <a:pt x="605" y="292"/>
                  </a:lnTo>
                  <a:lnTo>
                    <a:pt x="617" y="297"/>
                  </a:lnTo>
                  <a:lnTo>
                    <a:pt x="631" y="291"/>
                  </a:lnTo>
                  <a:lnTo>
                    <a:pt x="624" y="282"/>
                  </a:lnTo>
                  <a:lnTo>
                    <a:pt x="619" y="269"/>
                  </a:lnTo>
                  <a:lnTo>
                    <a:pt x="621" y="258"/>
                  </a:lnTo>
                  <a:lnTo>
                    <a:pt x="626" y="252"/>
                  </a:lnTo>
                  <a:lnTo>
                    <a:pt x="630" y="252"/>
                  </a:lnTo>
                  <a:lnTo>
                    <a:pt x="636" y="253"/>
                  </a:lnTo>
                  <a:lnTo>
                    <a:pt x="637" y="245"/>
                  </a:lnTo>
                  <a:lnTo>
                    <a:pt x="626" y="214"/>
                  </a:lnTo>
                  <a:lnTo>
                    <a:pt x="633" y="210"/>
                  </a:lnTo>
                  <a:lnTo>
                    <a:pt x="640" y="202"/>
                  </a:lnTo>
                  <a:lnTo>
                    <a:pt x="647" y="206"/>
                  </a:lnTo>
                  <a:lnTo>
                    <a:pt x="650" y="204"/>
                  </a:lnTo>
                  <a:lnTo>
                    <a:pt x="651" y="197"/>
                  </a:lnTo>
                  <a:lnTo>
                    <a:pt x="648" y="178"/>
                  </a:lnTo>
                  <a:lnTo>
                    <a:pt x="657" y="183"/>
                  </a:lnTo>
                  <a:lnTo>
                    <a:pt x="662" y="186"/>
                  </a:lnTo>
                  <a:lnTo>
                    <a:pt x="668" y="194"/>
                  </a:lnTo>
                  <a:lnTo>
                    <a:pt x="677" y="228"/>
                  </a:lnTo>
                  <a:lnTo>
                    <a:pt x="681" y="238"/>
                  </a:lnTo>
                  <a:lnTo>
                    <a:pt x="686" y="247"/>
                  </a:lnTo>
                  <a:lnTo>
                    <a:pt x="690" y="247"/>
                  </a:lnTo>
                  <a:lnTo>
                    <a:pt x="692" y="246"/>
                  </a:lnTo>
                  <a:close/>
                  <a:moveTo>
                    <a:pt x="692" y="177"/>
                  </a:moveTo>
                  <a:lnTo>
                    <a:pt x="687" y="177"/>
                  </a:lnTo>
                  <a:lnTo>
                    <a:pt x="680" y="169"/>
                  </a:lnTo>
                  <a:lnTo>
                    <a:pt x="678" y="141"/>
                  </a:lnTo>
                  <a:lnTo>
                    <a:pt x="683" y="127"/>
                  </a:lnTo>
                  <a:lnTo>
                    <a:pt x="688" y="124"/>
                  </a:lnTo>
                  <a:lnTo>
                    <a:pt x="692" y="123"/>
                  </a:lnTo>
                  <a:lnTo>
                    <a:pt x="713" y="117"/>
                  </a:lnTo>
                  <a:lnTo>
                    <a:pt x="721" y="112"/>
                  </a:lnTo>
                  <a:lnTo>
                    <a:pt x="729" y="111"/>
                  </a:lnTo>
                  <a:lnTo>
                    <a:pt x="740" y="125"/>
                  </a:lnTo>
                  <a:lnTo>
                    <a:pt x="743" y="121"/>
                  </a:lnTo>
                  <a:lnTo>
                    <a:pt x="745" y="104"/>
                  </a:lnTo>
                  <a:lnTo>
                    <a:pt x="753" y="91"/>
                  </a:lnTo>
                  <a:lnTo>
                    <a:pt x="764" y="87"/>
                  </a:lnTo>
                  <a:lnTo>
                    <a:pt x="776" y="96"/>
                  </a:lnTo>
                  <a:lnTo>
                    <a:pt x="780" y="96"/>
                  </a:lnTo>
                  <a:lnTo>
                    <a:pt x="796" y="102"/>
                  </a:lnTo>
                  <a:lnTo>
                    <a:pt x="812" y="117"/>
                  </a:lnTo>
                  <a:lnTo>
                    <a:pt x="821" y="121"/>
                  </a:lnTo>
                  <a:lnTo>
                    <a:pt x="830" y="128"/>
                  </a:lnTo>
                  <a:lnTo>
                    <a:pt x="833" y="121"/>
                  </a:lnTo>
                  <a:lnTo>
                    <a:pt x="824" y="102"/>
                  </a:lnTo>
                  <a:lnTo>
                    <a:pt x="813" y="86"/>
                  </a:lnTo>
                  <a:lnTo>
                    <a:pt x="809" y="66"/>
                  </a:lnTo>
                  <a:lnTo>
                    <a:pt x="810" y="54"/>
                  </a:lnTo>
                  <a:lnTo>
                    <a:pt x="819" y="47"/>
                  </a:lnTo>
                  <a:lnTo>
                    <a:pt x="825" y="35"/>
                  </a:lnTo>
                  <a:lnTo>
                    <a:pt x="834" y="30"/>
                  </a:lnTo>
                  <a:lnTo>
                    <a:pt x="849" y="20"/>
                  </a:lnTo>
                  <a:lnTo>
                    <a:pt x="859" y="26"/>
                  </a:lnTo>
                  <a:lnTo>
                    <a:pt x="871" y="35"/>
                  </a:lnTo>
                  <a:lnTo>
                    <a:pt x="877" y="48"/>
                  </a:lnTo>
                  <a:lnTo>
                    <a:pt x="884" y="70"/>
                  </a:lnTo>
                  <a:lnTo>
                    <a:pt x="886" y="72"/>
                  </a:lnTo>
                  <a:lnTo>
                    <a:pt x="888" y="55"/>
                  </a:lnTo>
                  <a:lnTo>
                    <a:pt x="882" y="30"/>
                  </a:lnTo>
                  <a:lnTo>
                    <a:pt x="877" y="16"/>
                  </a:lnTo>
                  <a:lnTo>
                    <a:pt x="880" y="3"/>
                  </a:lnTo>
                  <a:lnTo>
                    <a:pt x="889" y="9"/>
                  </a:lnTo>
                  <a:lnTo>
                    <a:pt x="900" y="18"/>
                  </a:lnTo>
                  <a:lnTo>
                    <a:pt x="910" y="21"/>
                  </a:lnTo>
                  <a:lnTo>
                    <a:pt x="920" y="44"/>
                  </a:lnTo>
                  <a:lnTo>
                    <a:pt x="923" y="45"/>
                  </a:lnTo>
                  <a:lnTo>
                    <a:pt x="923" y="36"/>
                  </a:lnTo>
                  <a:lnTo>
                    <a:pt x="921" y="9"/>
                  </a:lnTo>
                  <a:lnTo>
                    <a:pt x="932" y="8"/>
                  </a:lnTo>
                  <a:lnTo>
                    <a:pt x="941" y="11"/>
                  </a:lnTo>
                  <a:lnTo>
                    <a:pt x="946" y="24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4" y="28"/>
                  </a:lnTo>
                  <a:lnTo>
                    <a:pt x="953" y="4"/>
                  </a:lnTo>
                  <a:lnTo>
                    <a:pt x="959" y="0"/>
                  </a:lnTo>
                  <a:lnTo>
                    <a:pt x="981" y="20"/>
                  </a:lnTo>
                  <a:lnTo>
                    <a:pt x="998" y="34"/>
                  </a:lnTo>
                  <a:lnTo>
                    <a:pt x="1010" y="30"/>
                  </a:lnTo>
                  <a:lnTo>
                    <a:pt x="1028" y="31"/>
                  </a:lnTo>
                  <a:lnTo>
                    <a:pt x="1034" y="34"/>
                  </a:lnTo>
                  <a:lnTo>
                    <a:pt x="1039" y="39"/>
                  </a:lnTo>
                  <a:lnTo>
                    <a:pt x="1040" y="39"/>
                  </a:lnTo>
                  <a:lnTo>
                    <a:pt x="1049" y="44"/>
                  </a:lnTo>
                  <a:lnTo>
                    <a:pt x="1055" y="53"/>
                  </a:lnTo>
                  <a:lnTo>
                    <a:pt x="1059" y="58"/>
                  </a:lnTo>
                  <a:lnTo>
                    <a:pt x="1070" y="60"/>
                  </a:lnTo>
                  <a:lnTo>
                    <a:pt x="1078" y="77"/>
                  </a:lnTo>
                  <a:lnTo>
                    <a:pt x="1076" y="94"/>
                  </a:lnTo>
                  <a:lnTo>
                    <a:pt x="1068" y="99"/>
                  </a:lnTo>
                  <a:lnTo>
                    <a:pt x="1061" y="115"/>
                  </a:lnTo>
                  <a:lnTo>
                    <a:pt x="1050" y="124"/>
                  </a:lnTo>
                  <a:lnTo>
                    <a:pt x="1044" y="121"/>
                  </a:lnTo>
                  <a:lnTo>
                    <a:pt x="1030" y="115"/>
                  </a:lnTo>
                  <a:lnTo>
                    <a:pt x="1016" y="115"/>
                  </a:lnTo>
                  <a:lnTo>
                    <a:pt x="1011" y="121"/>
                  </a:lnTo>
                  <a:lnTo>
                    <a:pt x="1000" y="129"/>
                  </a:lnTo>
                  <a:lnTo>
                    <a:pt x="996" y="148"/>
                  </a:lnTo>
                  <a:lnTo>
                    <a:pt x="1001" y="164"/>
                  </a:lnTo>
                  <a:lnTo>
                    <a:pt x="1005" y="166"/>
                  </a:lnTo>
                  <a:lnTo>
                    <a:pt x="1012" y="164"/>
                  </a:lnTo>
                  <a:lnTo>
                    <a:pt x="1022" y="152"/>
                  </a:lnTo>
                  <a:lnTo>
                    <a:pt x="1027" y="153"/>
                  </a:lnTo>
                  <a:lnTo>
                    <a:pt x="1032" y="171"/>
                  </a:lnTo>
                  <a:lnTo>
                    <a:pt x="1031" y="176"/>
                  </a:lnTo>
                  <a:lnTo>
                    <a:pt x="1023" y="182"/>
                  </a:lnTo>
                  <a:lnTo>
                    <a:pt x="1015" y="190"/>
                  </a:lnTo>
                  <a:lnTo>
                    <a:pt x="1008" y="202"/>
                  </a:lnTo>
                  <a:lnTo>
                    <a:pt x="995" y="222"/>
                  </a:lnTo>
                  <a:lnTo>
                    <a:pt x="987" y="231"/>
                  </a:lnTo>
                  <a:lnTo>
                    <a:pt x="980" y="245"/>
                  </a:lnTo>
                  <a:lnTo>
                    <a:pt x="974" y="255"/>
                  </a:lnTo>
                  <a:lnTo>
                    <a:pt x="960" y="256"/>
                  </a:lnTo>
                  <a:lnTo>
                    <a:pt x="964" y="289"/>
                  </a:lnTo>
                  <a:lnTo>
                    <a:pt x="961" y="296"/>
                  </a:lnTo>
                  <a:lnTo>
                    <a:pt x="947" y="312"/>
                  </a:lnTo>
                  <a:lnTo>
                    <a:pt x="942" y="311"/>
                  </a:lnTo>
                  <a:lnTo>
                    <a:pt x="933" y="310"/>
                  </a:lnTo>
                  <a:lnTo>
                    <a:pt x="924" y="302"/>
                  </a:lnTo>
                  <a:lnTo>
                    <a:pt x="909" y="296"/>
                  </a:lnTo>
                  <a:lnTo>
                    <a:pt x="905" y="308"/>
                  </a:lnTo>
                  <a:lnTo>
                    <a:pt x="921" y="332"/>
                  </a:lnTo>
                  <a:lnTo>
                    <a:pt x="917" y="337"/>
                  </a:lnTo>
                  <a:lnTo>
                    <a:pt x="911" y="335"/>
                  </a:lnTo>
                  <a:lnTo>
                    <a:pt x="903" y="336"/>
                  </a:lnTo>
                  <a:lnTo>
                    <a:pt x="897" y="337"/>
                  </a:lnTo>
                  <a:lnTo>
                    <a:pt x="881" y="330"/>
                  </a:lnTo>
                  <a:lnTo>
                    <a:pt x="869" y="332"/>
                  </a:lnTo>
                  <a:lnTo>
                    <a:pt x="868" y="354"/>
                  </a:lnTo>
                  <a:lnTo>
                    <a:pt x="875" y="350"/>
                  </a:lnTo>
                  <a:lnTo>
                    <a:pt x="882" y="351"/>
                  </a:lnTo>
                  <a:lnTo>
                    <a:pt x="896" y="361"/>
                  </a:lnTo>
                  <a:lnTo>
                    <a:pt x="899" y="366"/>
                  </a:lnTo>
                  <a:lnTo>
                    <a:pt x="900" y="387"/>
                  </a:lnTo>
                  <a:lnTo>
                    <a:pt x="898" y="393"/>
                  </a:lnTo>
                  <a:lnTo>
                    <a:pt x="892" y="397"/>
                  </a:lnTo>
                  <a:lnTo>
                    <a:pt x="889" y="419"/>
                  </a:lnTo>
                  <a:lnTo>
                    <a:pt x="882" y="420"/>
                  </a:lnTo>
                  <a:lnTo>
                    <a:pt x="879" y="418"/>
                  </a:lnTo>
                  <a:lnTo>
                    <a:pt x="877" y="423"/>
                  </a:lnTo>
                  <a:lnTo>
                    <a:pt x="879" y="430"/>
                  </a:lnTo>
                  <a:lnTo>
                    <a:pt x="883" y="438"/>
                  </a:lnTo>
                  <a:lnTo>
                    <a:pt x="881" y="442"/>
                  </a:lnTo>
                  <a:lnTo>
                    <a:pt x="872" y="444"/>
                  </a:lnTo>
                  <a:lnTo>
                    <a:pt x="866" y="443"/>
                  </a:lnTo>
                  <a:lnTo>
                    <a:pt x="856" y="438"/>
                  </a:lnTo>
                  <a:lnTo>
                    <a:pt x="853" y="441"/>
                  </a:lnTo>
                  <a:lnTo>
                    <a:pt x="856" y="464"/>
                  </a:lnTo>
                  <a:lnTo>
                    <a:pt x="855" y="470"/>
                  </a:lnTo>
                  <a:lnTo>
                    <a:pt x="851" y="478"/>
                  </a:lnTo>
                  <a:lnTo>
                    <a:pt x="846" y="483"/>
                  </a:lnTo>
                  <a:lnTo>
                    <a:pt x="837" y="480"/>
                  </a:lnTo>
                  <a:lnTo>
                    <a:pt x="825" y="477"/>
                  </a:lnTo>
                  <a:lnTo>
                    <a:pt x="816" y="470"/>
                  </a:lnTo>
                  <a:lnTo>
                    <a:pt x="810" y="472"/>
                  </a:lnTo>
                  <a:lnTo>
                    <a:pt x="802" y="486"/>
                  </a:lnTo>
                  <a:lnTo>
                    <a:pt x="809" y="489"/>
                  </a:lnTo>
                  <a:lnTo>
                    <a:pt x="811" y="491"/>
                  </a:lnTo>
                  <a:lnTo>
                    <a:pt x="824" y="494"/>
                  </a:lnTo>
                  <a:lnTo>
                    <a:pt x="835" y="498"/>
                  </a:lnTo>
                  <a:lnTo>
                    <a:pt x="844" y="502"/>
                  </a:lnTo>
                  <a:lnTo>
                    <a:pt x="857" y="503"/>
                  </a:lnTo>
                  <a:lnTo>
                    <a:pt x="861" y="513"/>
                  </a:lnTo>
                  <a:lnTo>
                    <a:pt x="861" y="522"/>
                  </a:lnTo>
                  <a:lnTo>
                    <a:pt x="855" y="533"/>
                  </a:lnTo>
                  <a:lnTo>
                    <a:pt x="839" y="540"/>
                  </a:lnTo>
                  <a:lnTo>
                    <a:pt x="833" y="543"/>
                  </a:lnTo>
                  <a:lnTo>
                    <a:pt x="827" y="549"/>
                  </a:lnTo>
                  <a:lnTo>
                    <a:pt x="820" y="550"/>
                  </a:lnTo>
                  <a:lnTo>
                    <a:pt x="817" y="543"/>
                  </a:lnTo>
                  <a:lnTo>
                    <a:pt x="812" y="526"/>
                  </a:lnTo>
                  <a:lnTo>
                    <a:pt x="809" y="528"/>
                  </a:lnTo>
                  <a:lnTo>
                    <a:pt x="805" y="528"/>
                  </a:lnTo>
                  <a:lnTo>
                    <a:pt x="796" y="519"/>
                  </a:lnTo>
                  <a:lnTo>
                    <a:pt x="796" y="524"/>
                  </a:lnTo>
                  <a:lnTo>
                    <a:pt x="798" y="537"/>
                  </a:lnTo>
                  <a:lnTo>
                    <a:pt x="789" y="537"/>
                  </a:lnTo>
                  <a:lnTo>
                    <a:pt x="780" y="533"/>
                  </a:lnTo>
                  <a:lnTo>
                    <a:pt x="774" y="525"/>
                  </a:lnTo>
                  <a:lnTo>
                    <a:pt x="768" y="512"/>
                  </a:lnTo>
                  <a:lnTo>
                    <a:pt x="766" y="514"/>
                  </a:lnTo>
                  <a:lnTo>
                    <a:pt x="769" y="533"/>
                  </a:lnTo>
                  <a:lnTo>
                    <a:pt x="767" y="537"/>
                  </a:lnTo>
                  <a:lnTo>
                    <a:pt x="762" y="541"/>
                  </a:lnTo>
                  <a:lnTo>
                    <a:pt x="752" y="538"/>
                  </a:lnTo>
                  <a:lnTo>
                    <a:pt x="738" y="537"/>
                  </a:lnTo>
                  <a:lnTo>
                    <a:pt x="732" y="535"/>
                  </a:lnTo>
                  <a:lnTo>
                    <a:pt x="723" y="525"/>
                  </a:lnTo>
                  <a:lnTo>
                    <a:pt x="720" y="521"/>
                  </a:lnTo>
                  <a:lnTo>
                    <a:pt x="718" y="533"/>
                  </a:lnTo>
                  <a:lnTo>
                    <a:pt x="714" y="537"/>
                  </a:lnTo>
                  <a:lnTo>
                    <a:pt x="703" y="529"/>
                  </a:lnTo>
                  <a:lnTo>
                    <a:pt x="704" y="513"/>
                  </a:lnTo>
                  <a:lnTo>
                    <a:pt x="705" y="507"/>
                  </a:lnTo>
                  <a:lnTo>
                    <a:pt x="714" y="504"/>
                  </a:lnTo>
                  <a:lnTo>
                    <a:pt x="718" y="497"/>
                  </a:lnTo>
                  <a:lnTo>
                    <a:pt x="724" y="492"/>
                  </a:lnTo>
                  <a:lnTo>
                    <a:pt x="731" y="493"/>
                  </a:lnTo>
                  <a:lnTo>
                    <a:pt x="734" y="489"/>
                  </a:lnTo>
                  <a:lnTo>
                    <a:pt x="728" y="477"/>
                  </a:lnTo>
                  <a:lnTo>
                    <a:pt x="722" y="459"/>
                  </a:lnTo>
                  <a:lnTo>
                    <a:pt x="722" y="454"/>
                  </a:lnTo>
                  <a:lnTo>
                    <a:pt x="725" y="451"/>
                  </a:lnTo>
                  <a:lnTo>
                    <a:pt x="733" y="452"/>
                  </a:lnTo>
                  <a:lnTo>
                    <a:pt x="743" y="455"/>
                  </a:lnTo>
                  <a:lnTo>
                    <a:pt x="749" y="461"/>
                  </a:lnTo>
                  <a:lnTo>
                    <a:pt x="756" y="475"/>
                  </a:lnTo>
                  <a:lnTo>
                    <a:pt x="764" y="484"/>
                  </a:lnTo>
                  <a:lnTo>
                    <a:pt x="771" y="487"/>
                  </a:lnTo>
                  <a:lnTo>
                    <a:pt x="781" y="487"/>
                  </a:lnTo>
                  <a:lnTo>
                    <a:pt x="786" y="483"/>
                  </a:lnTo>
                  <a:lnTo>
                    <a:pt x="786" y="475"/>
                  </a:lnTo>
                  <a:lnTo>
                    <a:pt x="789" y="466"/>
                  </a:lnTo>
                  <a:lnTo>
                    <a:pt x="771" y="466"/>
                  </a:lnTo>
                  <a:lnTo>
                    <a:pt x="765" y="462"/>
                  </a:lnTo>
                  <a:lnTo>
                    <a:pt x="764" y="437"/>
                  </a:lnTo>
                  <a:lnTo>
                    <a:pt x="765" y="432"/>
                  </a:lnTo>
                  <a:lnTo>
                    <a:pt x="755" y="428"/>
                  </a:lnTo>
                  <a:lnTo>
                    <a:pt x="743" y="423"/>
                  </a:lnTo>
                  <a:lnTo>
                    <a:pt x="741" y="423"/>
                  </a:lnTo>
                  <a:lnTo>
                    <a:pt x="737" y="427"/>
                  </a:lnTo>
                  <a:lnTo>
                    <a:pt x="738" y="403"/>
                  </a:lnTo>
                  <a:lnTo>
                    <a:pt x="745" y="386"/>
                  </a:lnTo>
                  <a:lnTo>
                    <a:pt x="752" y="381"/>
                  </a:lnTo>
                  <a:lnTo>
                    <a:pt x="763" y="381"/>
                  </a:lnTo>
                  <a:lnTo>
                    <a:pt x="770" y="382"/>
                  </a:lnTo>
                  <a:lnTo>
                    <a:pt x="779" y="385"/>
                  </a:lnTo>
                  <a:lnTo>
                    <a:pt x="791" y="394"/>
                  </a:lnTo>
                  <a:lnTo>
                    <a:pt x="799" y="398"/>
                  </a:lnTo>
                  <a:lnTo>
                    <a:pt x="802" y="393"/>
                  </a:lnTo>
                  <a:lnTo>
                    <a:pt x="809" y="392"/>
                  </a:lnTo>
                  <a:lnTo>
                    <a:pt x="788" y="366"/>
                  </a:lnTo>
                  <a:lnTo>
                    <a:pt x="778" y="356"/>
                  </a:lnTo>
                  <a:lnTo>
                    <a:pt x="756" y="313"/>
                  </a:lnTo>
                  <a:lnTo>
                    <a:pt x="753" y="321"/>
                  </a:lnTo>
                  <a:lnTo>
                    <a:pt x="745" y="291"/>
                  </a:lnTo>
                  <a:lnTo>
                    <a:pt x="745" y="281"/>
                  </a:lnTo>
                  <a:lnTo>
                    <a:pt x="747" y="277"/>
                  </a:lnTo>
                  <a:lnTo>
                    <a:pt x="758" y="281"/>
                  </a:lnTo>
                  <a:lnTo>
                    <a:pt x="769" y="281"/>
                  </a:lnTo>
                  <a:lnTo>
                    <a:pt x="782" y="283"/>
                  </a:lnTo>
                  <a:lnTo>
                    <a:pt x="791" y="297"/>
                  </a:lnTo>
                  <a:lnTo>
                    <a:pt x="807" y="324"/>
                  </a:lnTo>
                  <a:lnTo>
                    <a:pt x="816" y="323"/>
                  </a:lnTo>
                  <a:lnTo>
                    <a:pt x="821" y="326"/>
                  </a:lnTo>
                  <a:lnTo>
                    <a:pt x="812" y="307"/>
                  </a:lnTo>
                  <a:lnTo>
                    <a:pt x="800" y="295"/>
                  </a:lnTo>
                  <a:lnTo>
                    <a:pt x="807" y="269"/>
                  </a:lnTo>
                  <a:lnTo>
                    <a:pt x="816" y="256"/>
                  </a:lnTo>
                  <a:lnTo>
                    <a:pt x="827" y="256"/>
                  </a:lnTo>
                  <a:lnTo>
                    <a:pt x="836" y="247"/>
                  </a:lnTo>
                  <a:lnTo>
                    <a:pt x="849" y="245"/>
                  </a:lnTo>
                  <a:lnTo>
                    <a:pt x="856" y="240"/>
                  </a:lnTo>
                  <a:lnTo>
                    <a:pt x="865" y="238"/>
                  </a:lnTo>
                  <a:lnTo>
                    <a:pt x="854" y="220"/>
                  </a:lnTo>
                  <a:lnTo>
                    <a:pt x="845" y="214"/>
                  </a:lnTo>
                  <a:lnTo>
                    <a:pt x="830" y="215"/>
                  </a:lnTo>
                  <a:lnTo>
                    <a:pt x="822" y="225"/>
                  </a:lnTo>
                  <a:lnTo>
                    <a:pt x="814" y="231"/>
                  </a:lnTo>
                  <a:lnTo>
                    <a:pt x="806" y="238"/>
                  </a:lnTo>
                  <a:lnTo>
                    <a:pt x="797" y="240"/>
                  </a:lnTo>
                  <a:lnTo>
                    <a:pt x="793" y="243"/>
                  </a:lnTo>
                  <a:lnTo>
                    <a:pt x="783" y="226"/>
                  </a:lnTo>
                  <a:lnTo>
                    <a:pt x="782" y="231"/>
                  </a:lnTo>
                  <a:lnTo>
                    <a:pt x="779" y="237"/>
                  </a:lnTo>
                  <a:lnTo>
                    <a:pt x="766" y="236"/>
                  </a:lnTo>
                  <a:lnTo>
                    <a:pt x="756" y="250"/>
                  </a:lnTo>
                  <a:lnTo>
                    <a:pt x="758" y="218"/>
                  </a:lnTo>
                  <a:lnTo>
                    <a:pt x="764" y="206"/>
                  </a:lnTo>
                  <a:lnTo>
                    <a:pt x="764" y="198"/>
                  </a:lnTo>
                  <a:lnTo>
                    <a:pt x="760" y="188"/>
                  </a:lnTo>
                  <a:lnTo>
                    <a:pt x="752" y="182"/>
                  </a:lnTo>
                  <a:lnTo>
                    <a:pt x="743" y="182"/>
                  </a:lnTo>
                  <a:lnTo>
                    <a:pt x="718" y="202"/>
                  </a:lnTo>
                  <a:lnTo>
                    <a:pt x="705" y="229"/>
                  </a:lnTo>
                  <a:lnTo>
                    <a:pt x="703" y="225"/>
                  </a:lnTo>
                  <a:lnTo>
                    <a:pt x="699" y="215"/>
                  </a:lnTo>
                  <a:lnTo>
                    <a:pt x="702" y="210"/>
                  </a:lnTo>
                  <a:lnTo>
                    <a:pt x="706" y="208"/>
                  </a:lnTo>
                  <a:lnTo>
                    <a:pt x="705" y="196"/>
                  </a:lnTo>
                  <a:lnTo>
                    <a:pt x="701" y="180"/>
                  </a:lnTo>
                  <a:lnTo>
                    <a:pt x="693" y="177"/>
                  </a:lnTo>
                  <a:lnTo>
                    <a:pt x="692" y="177"/>
                  </a:lnTo>
                  <a:close/>
                  <a:moveTo>
                    <a:pt x="761" y="1082"/>
                  </a:moveTo>
                  <a:lnTo>
                    <a:pt x="757" y="1081"/>
                  </a:lnTo>
                  <a:lnTo>
                    <a:pt x="757" y="1069"/>
                  </a:lnTo>
                  <a:lnTo>
                    <a:pt x="755" y="1064"/>
                  </a:lnTo>
                  <a:lnTo>
                    <a:pt x="749" y="1067"/>
                  </a:lnTo>
                  <a:lnTo>
                    <a:pt x="734" y="1071"/>
                  </a:lnTo>
                  <a:lnTo>
                    <a:pt x="735" y="1064"/>
                  </a:lnTo>
                  <a:lnTo>
                    <a:pt x="738" y="1060"/>
                  </a:lnTo>
                  <a:lnTo>
                    <a:pt x="749" y="1052"/>
                  </a:lnTo>
                  <a:lnTo>
                    <a:pt x="747" y="1046"/>
                  </a:lnTo>
                  <a:lnTo>
                    <a:pt x="746" y="1040"/>
                  </a:lnTo>
                  <a:lnTo>
                    <a:pt x="747" y="1034"/>
                  </a:lnTo>
                  <a:lnTo>
                    <a:pt x="749" y="1022"/>
                  </a:lnTo>
                  <a:lnTo>
                    <a:pt x="752" y="1013"/>
                  </a:lnTo>
                  <a:lnTo>
                    <a:pt x="753" y="1004"/>
                  </a:lnTo>
                  <a:lnTo>
                    <a:pt x="755" y="997"/>
                  </a:lnTo>
                  <a:lnTo>
                    <a:pt x="762" y="1005"/>
                  </a:lnTo>
                  <a:lnTo>
                    <a:pt x="760" y="1013"/>
                  </a:lnTo>
                  <a:lnTo>
                    <a:pt x="765" y="1019"/>
                  </a:lnTo>
                  <a:lnTo>
                    <a:pt x="768" y="1019"/>
                  </a:lnTo>
                  <a:lnTo>
                    <a:pt x="771" y="1012"/>
                  </a:lnTo>
                  <a:lnTo>
                    <a:pt x="775" y="1014"/>
                  </a:lnTo>
                  <a:lnTo>
                    <a:pt x="780" y="1018"/>
                  </a:lnTo>
                  <a:lnTo>
                    <a:pt x="785" y="1026"/>
                  </a:lnTo>
                  <a:lnTo>
                    <a:pt x="789" y="1029"/>
                  </a:lnTo>
                  <a:lnTo>
                    <a:pt x="802" y="1037"/>
                  </a:lnTo>
                  <a:lnTo>
                    <a:pt x="805" y="1040"/>
                  </a:lnTo>
                  <a:lnTo>
                    <a:pt x="806" y="1044"/>
                  </a:lnTo>
                  <a:lnTo>
                    <a:pt x="806" y="1057"/>
                  </a:lnTo>
                  <a:lnTo>
                    <a:pt x="809" y="1058"/>
                  </a:lnTo>
                  <a:lnTo>
                    <a:pt x="812" y="1057"/>
                  </a:lnTo>
                  <a:lnTo>
                    <a:pt x="818" y="1057"/>
                  </a:lnTo>
                  <a:lnTo>
                    <a:pt x="822" y="1059"/>
                  </a:lnTo>
                  <a:lnTo>
                    <a:pt x="828" y="1065"/>
                  </a:lnTo>
                  <a:lnTo>
                    <a:pt x="826" y="1067"/>
                  </a:lnTo>
                  <a:lnTo>
                    <a:pt x="824" y="1068"/>
                  </a:lnTo>
                  <a:lnTo>
                    <a:pt x="821" y="1072"/>
                  </a:lnTo>
                  <a:lnTo>
                    <a:pt x="816" y="1071"/>
                  </a:lnTo>
                  <a:lnTo>
                    <a:pt x="812" y="1070"/>
                  </a:lnTo>
                  <a:lnTo>
                    <a:pt x="804" y="1068"/>
                  </a:lnTo>
                  <a:lnTo>
                    <a:pt x="801" y="1066"/>
                  </a:lnTo>
                  <a:lnTo>
                    <a:pt x="797" y="1059"/>
                  </a:lnTo>
                  <a:lnTo>
                    <a:pt x="794" y="1054"/>
                  </a:lnTo>
                  <a:lnTo>
                    <a:pt x="788" y="1051"/>
                  </a:lnTo>
                  <a:lnTo>
                    <a:pt x="784" y="1051"/>
                  </a:lnTo>
                  <a:lnTo>
                    <a:pt x="783" y="1055"/>
                  </a:lnTo>
                  <a:lnTo>
                    <a:pt x="784" y="1063"/>
                  </a:lnTo>
                  <a:lnTo>
                    <a:pt x="783" y="1065"/>
                  </a:lnTo>
                  <a:lnTo>
                    <a:pt x="775" y="1067"/>
                  </a:lnTo>
                  <a:lnTo>
                    <a:pt x="771" y="1074"/>
                  </a:lnTo>
                  <a:lnTo>
                    <a:pt x="768" y="1078"/>
                  </a:lnTo>
                  <a:lnTo>
                    <a:pt x="761" y="1082"/>
                  </a:lnTo>
                  <a:close/>
                  <a:moveTo>
                    <a:pt x="1092" y="1500"/>
                  </a:moveTo>
                  <a:lnTo>
                    <a:pt x="1089" y="1499"/>
                  </a:lnTo>
                  <a:lnTo>
                    <a:pt x="1086" y="1497"/>
                  </a:lnTo>
                  <a:lnTo>
                    <a:pt x="1084" y="1492"/>
                  </a:lnTo>
                  <a:lnTo>
                    <a:pt x="1084" y="1487"/>
                  </a:lnTo>
                  <a:lnTo>
                    <a:pt x="1089" y="1480"/>
                  </a:lnTo>
                  <a:lnTo>
                    <a:pt x="1094" y="1470"/>
                  </a:lnTo>
                  <a:lnTo>
                    <a:pt x="1100" y="1475"/>
                  </a:lnTo>
                  <a:lnTo>
                    <a:pt x="1097" y="1478"/>
                  </a:lnTo>
                  <a:lnTo>
                    <a:pt x="1097" y="1482"/>
                  </a:lnTo>
                  <a:lnTo>
                    <a:pt x="1095" y="1485"/>
                  </a:lnTo>
                  <a:lnTo>
                    <a:pt x="1094" y="1487"/>
                  </a:lnTo>
                  <a:lnTo>
                    <a:pt x="1090" y="1489"/>
                  </a:lnTo>
                  <a:lnTo>
                    <a:pt x="1088" y="1493"/>
                  </a:lnTo>
                  <a:lnTo>
                    <a:pt x="1092" y="1495"/>
                  </a:lnTo>
                  <a:lnTo>
                    <a:pt x="1094" y="1493"/>
                  </a:lnTo>
                  <a:lnTo>
                    <a:pt x="1097" y="1490"/>
                  </a:lnTo>
                  <a:lnTo>
                    <a:pt x="1101" y="1487"/>
                  </a:lnTo>
                  <a:lnTo>
                    <a:pt x="1103" y="1487"/>
                  </a:lnTo>
                  <a:lnTo>
                    <a:pt x="1106" y="1491"/>
                  </a:lnTo>
                  <a:lnTo>
                    <a:pt x="1104" y="1494"/>
                  </a:lnTo>
                  <a:lnTo>
                    <a:pt x="1103" y="1496"/>
                  </a:lnTo>
                  <a:lnTo>
                    <a:pt x="1096" y="1499"/>
                  </a:lnTo>
                  <a:lnTo>
                    <a:pt x="1092" y="1500"/>
                  </a:lnTo>
                  <a:close/>
                  <a:moveTo>
                    <a:pt x="1128" y="1441"/>
                  </a:moveTo>
                  <a:lnTo>
                    <a:pt x="1121" y="1439"/>
                  </a:lnTo>
                  <a:lnTo>
                    <a:pt x="1125" y="1432"/>
                  </a:lnTo>
                  <a:lnTo>
                    <a:pt x="1127" y="1430"/>
                  </a:lnTo>
                  <a:lnTo>
                    <a:pt x="1129" y="1431"/>
                  </a:lnTo>
                  <a:lnTo>
                    <a:pt x="1130" y="1431"/>
                  </a:lnTo>
                  <a:lnTo>
                    <a:pt x="1133" y="1428"/>
                  </a:lnTo>
                  <a:lnTo>
                    <a:pt x="1128" y="1422"/>
                  </a:lnTo>
                  <a:lnTo>
                    <a:pt x="1129" y="1420"/>
                  </a:lnTo>
                  <a:lnTo>
                    <a:pt x="1132" y="1412"/>
                  </a:lnTo>
                  <a:lnTo>
                    <a:pt x="1139" y="1399"/>
                  </a:lnTo>
                  <a:lnTo>
                    <a:pt x="1148" y="1386"/>
                  </a:lnTo>
                  <a:lnTo>
                    <a:pt x="1152" y="1382"/>
                  </a:lnTo>
                  <a:lnTo>
                    <a:pt x="1155" y="1380"/>
                  </a:lnTo>
                  <a:lnTo>
                    <a:pt x="1163" y="1378"/>
                  </a:lnTo>
                  <a:lnTo>
                    <a:pt x="1164" y="1379"/>
                  </a:lnTo>
                  <a:lnTo>
                    <a:pt x="1165" y="1381"/>
                  </a:lnTo>
                  <a:lnTo>
                    <a:pt x="1163" y="1383"/>
                  </a:lnTo>
                  <a:lnTo>
                    <a:pt x="1160" y="1383"/>
                  </a:lnTo>
                  <a:lnTo>
                    <a:pt x="1158" y="1385"/>
                  </a:lnTo>
                  <a:lnTo>
                    <a:pt x="1160" y="1389"/>
                  </a:lnTo>
                  <a:lnTo>
                    <a:pt x="1156" y="1397"/>
                  </a:lnTo>
                  <a:lnTo>
                    <a:pt x="1148" y="1410"/>
                  </a:lnTo>
                  <a:lnTo>
                    <a:pt x="1147" y="1415"/>
                  </a:lnTo>
                  <a:lnTo>
                    <a:pt x="1147" y="1418"/>
                  </a:lnTo>
                  <a:lnTo>
                    <a:pt x="1148" y="1418"/>
                  </a:lnTo>
                  <a:lnTo>
                    <a:pt x="1151" y="1416"/>
                  </a:lnTo>
                  <a:lnTo>
                    <a:pt x="1154" y="1411"/>
                  </a:lnTo>
                  <a:lnTo>
                    <a:pt x="1157" y="1409"/>
                  </a:lnTo>
                  <a:lnTo>
                    <a:pt x="1163" y="1412"/>
                  </a:lnTo>
                  <a:lnTo>
                    <a:pt x="1158" y="1419"/>
                  </a:lnTo>
                  <a:lnTo>
                    <a:pt x="1159" y="1421"/>
                  </a:lnTo>
                  <a:lnTo>
                    <a:pt x="1161" y="1421"/>
                  </a:lnTo>
                  <a:lnTo>
                    <a:pt x="1169" y="1427"/>
                  </a:lnTo>
                  <a:lnTo>
                    <a:pt x="1174" y="1427"/>
                  </a:lnTo>
                  <a:lnTo>
                    <a:pt x="1176" y="1422"/>
                  </a:lnTo>
                  <a:lnTo>
                    <a:pt x="1178" y="1422"/>
                  </a:lnTo>
                  <a:lnTo>
                    <a:pt x="1182" y="1422"/>
                  </a:lnTo>
                  <a:lnTo>
                    <a:pt x="1187" y="1424"/>
                  </a:lnTo>
                  <a:lnTo>
                    <a:pt x="1191" y="1427"/>
                  </a:lnTo>
                  <a:lnTo>
                    <a:pt x="1189" y="1429"/>
                  </a:lnTo>
                  <a:lnTo>
                    <a:pt x="1187" y="1431"/>
                  </a:lnTo>
                  <a:lnTo>
                    <a:pt x="1183" y="1436"/>
                  </a:lnTo>
                  <a:lnTo>
                    <a:pt x="1185" y="1439"/>
                  </a:lnTo>
                  <a:lnTo>
                    <a:pt x="1188" y="1442"/>
                  </a:lnTo>
                  <a:lnTo>
                    <a:pt x="1189" y="1442"/>
                  </a:lnTo>
                  <a:lnTo>
                    <a:pt x="1192" y="1441"/>
                  </a:lnTo>
                  <a:lnTo>
                    <a:pt x="1195" y="1440"/>
                  </a:lnTo>
                  <a:lnTo>
                    <a:pt x="1196" y="1441"/>
                  </a:lnTo>
                  <a:lnTo>
                    <a:pt x="1197" y="1442"/>
                  </a:lnTo>
                  <a:lnTo>
                    <a:pt x="1195" y="1445"/>
                  </a:lnTo>
                  <a:lnTo>
                    <a:pt x="1193" y="1447"/>
                  </a:lnTo>
                  <a:lnTo>
                    <a:pt x="1187" y="1448"/>
                  </a:lnTo>
                  <a:lnTo>
                    <a:pt x="1186" y="1449"/>
                  </a:lnTo>
                  <a:lnTo>
                    <a:pt x="1188" y="1452"/>
                  </a:lnTo>
                  <a:lnTo>
                    <a:pt x="1188" y="1456"/>
                  </a:lnTo>
                  <a:lnTo>
                    <a:pt x="1190" y="1458"/>
                  </a:lnTo>
                  <a:lnTo>
                    <a:pt x="1191" y="1457"/>
                  </a:lnTo>
                  <a:lnTo>
                    <a:pt x="1193" y="1454"/>
                  </a:lnTo>
                  <a:lnTo>
                    <a:pt x="1197" y="1455"/>
                  </a:lnTo>
                  <a:lnTo>
                    <a:pt x="1196" y="1460"/>
                  </a:lnTo>
                  <a:lnTo>
                    <a:pt x="1197" y="1462"/>
                  </a:lnTo>
                  <a:lnTo>
                    <a:pt x="1201" y="1462"/>
                  </a:lnTo>
                  <a:lnTo>
                    <a:pt x="1202" y="1462"/>
                  </a:lnTo>
                  <a:lnTo>
                    <a:pt x="1202" y="1464"/>
                  </a:lnTo>
                  <a:lnTo>
                    <a:pt x="1201" y="1467"/>
                  </a:lnTo>
                  <a:lnTo>
                    <a:pt x="1199" y="1473"/>
                  </a:lnTo>
                  <a:lnTo>
                    <a:pt x="1197" y="1479"/>
                  </a:lnTo>
                  <a:lnTo>
                    <a:pt x="1196" y="1478"/>
                  </a:lnTo>
                  <a:lnTo>
                    <a:pt x="1191" y="1477"/>
                  </a:lnTo>
                  <a:lnTo>
                    <a:pt x="1190" y="1475"/>
                  </a:lnTo>
                  <a:lnTo>
                    <a:pt x="1189" y="1470"/>
                  </a:lnTo>
                  <a:lnTo>
                    <a:pt x="1186" y="1473"/>
                  </a:lnTo>
                  <a:lnTo>
                    <a:pt x="1184" y="1473"/>
                  </a:lnTo>
                  <a:lnTo>
                    <a:pt x="1183" y="1471"/>
                  </a:lnTo>
                  <a:lnTo>
                    <a:pt x="1186" y="1465"/>
                  </a:lnTo>
                  <a:lnTo>
                    <a:pt x="1186" y="1462"/>
                  </a:lnTo>
                  <a:lnTo>
                    <a:pt x="1183" y="1458"/>
                  </a:lnTo>
                  <a:lnTo>
                    <a:pt x="1182" y="1457"/>
                  </a:lnTo>
                  <a:lnTo>
                    <a:pt x="1179" y="1461"/>
                  </a:lnTo>
                  <a:lnTo>
                    <a:pt x="1177" y="1463"/>
                  </a:lnTo>
                  <a:lnTo>
                    <a:pt x="1175" y="1464"/>
                  </a:lnTo>
                  <a:lnTo>
                    <a:pt x="1172" y="1466"/>
                  </a:lnTo>
                  <a:lnTo>
                    <a:pt x="1169" y="1471"/>
                  </a:lnTo>
                  <a:lnTo>
                    <a:pt x="1165" y="1474"/>
                  </a:lnTo>
                  <a:lnTo>
                    <a:pt x="1160" y="1474"/>
                  </a:lnTo>
                  <a:lnTo>
                    <a:pt x="1158" y="1472"/>
                  </a:lnTo>
                  <a:lnTo>
                    <a:pt x="1160" y="1470"/>
                  </a:lnTo>
                  <a:lnTo>
                    <a:pt x="1167" y="1467"/>
                  </a:lnTo>
                  <a:lnTo>
                    <a:pt x="1170" y="1462"/>
                  </a:lnTo>
                  <a:lnTo>
                    <a:pt x="1174" y="1459"/>
                  </a:lnTo>
                  <a:lnTo>
                    <a:pt x="1170" y="1458"/>
                  </a:lnTo>
                  <a:lnTo>
                    <a:pt x="1166" y="1457"/>
                  </a:lnTo>
                  <a:lnTo>
                    <a:pt x="1164" y="1461"/>
                  </a:lnTo>
                  <a:lnTo>
                    <a:pt x="1161" y="1461"/>
                  </a:lnTo>
                  <a:lnTo>
                    <a:pt x="1161" y="1460"/>
                  </a:lnTo>
                  <a:lnTo>
                    <a:pt x="1161" y="1455"/>
                  </a:lnTo>
                  <a:lnTo>
                    <a:pt x="1156" y="1456"/>
                  </a:lnTo>
                  <a:lnTo>
                    <a:pt x="1155" y="1458"/>
                  </a:lnTo>
                  <a:lnTo>
                    <a:pt x="1153" y="1460"/>
                  </a:lnTo>
                  <a:lnTo>
                    <a:pt x="1146" y="1461"/>
                  </a:lnTo>
                  <a:lnTo>
                    <a:pt x="1142" y="1460"/>
                  </a:lnTo>
                  <a:lnTo>
                    <a:pt x="1135" y="1458"/>
                  </a:lnTo>
                  <a:lnTo>
                    <a:pt x="1129" y="1458"/>
                  </a:lnTo>
                  <a:lnTo>
                    <a:pt x="1121" y="1458"/>
                  </a:lnTo>
                  <a:lnTo>
                    <a:pt x="1115" y="1460"/>
                  </a:lnTo>
                  <a:lnTo>
                    <a:pt x="1113" y="1458"/>
                  </a:lnTo>
                  <a:lnTo>
                    <a:pt x="1112" y="1454"/>
                  </a:lnTo>
                  <a:lnTo>
                    <a:pt x="1113" y="1452"/>
                  </a:lnTo>
                  <a:lnTo>
                    <a:pt x="1117" y="1449"/>
                  </a:lnTo>
                  <a:lnTo>
                    <a:pt x="1121" y="1445"/>
                  </a:lnTo>
                  <a:lnTo>
                    <a:pt x="1124" y="1444"/>
                  </a:lnTo>
                  <a:lnTo>
                    <a:pt x="1128" y="1441"/>
                  </a:lnTo>
                  <a:close/>
                  <a:moveTo>
                    <a:pt x="234" y="1443"/>
                  </a:moveTo>
                  <a:lnTo>
                    <a:pt x="226" y="1441"/>
                  </a:lnTo>
                  <a:lnTo>
                    <a:pt x="218" y="1437"/>
                  </a:lnTo>
                  <a:lnTo>
                    <a:pt x="216" y="1435"/>
                  </a:lnTo>
                  <a:lnTo>
                    <a:pt x="217" y="1433"/>
                  </a:lnTo>
                  <a:lnTo>
                    <a:pt x="219" y="1429"/>
                  </a:lnTo>
                  <a:lnTo>
                    <a:pt x="213" y="1429"/>
                  </a:lnTo>
                  <a:lnTo>
                    <a:pt x="210" y="1431"/>
                  </a:lnTo>
                  <a:lnTo>
                    <a:pt x="208" y="1431"/>
                  </a:lnTo>
                  <a:lnTo>
                    <a:pt x="206" y="1429"/>
                  </a:lnTo>
                  <a:lnTo>
                    <a:pt x="207" y="1425"/>
                  </a:lnTo>
                  <a:lnTo>
                    <a:pt x="204" y="1421"/>
                  </a:lnTo>
                  <a:lnTo>
                    <a:pt x="202" y="1421"/>
                  </a:lnTo>
                  <a:lnTo>
                    <a:pt x="198" y="1421"/>
                  </a:lnTo>
                  <a:lnTo>
                    <a:pt x="196" y="1418"/>
                  </a:lnTo>
                  <a:lnTo>
                    <a:pt x="198" y="1415"/>
                  </a:lnTo>
                  <a:lnTo>
                    <a:pt x="192" y="1410"/>
                  </a:lnTo>
                  <a:lnTo>
                    <a:pt x="189" y="1412"/>
                  </a:lnTo>
                  <a:lnTo>
                    <a:pt x="186" y="1410"/>
                  </a:lnTo>
                  <a:lnTo>
                    <a:pt x="181" y="1406"/>
                  </a:lnTo>
                  <a:lnTo>
                    <a:pt x="173" y="1397"/>
                  </a:lnTo>
                  <a:lnTo>
                    <a:pt x="172" y="1395"/>
                  </a:lnTo>
                  <a:lnTo>
                    <a:pt x="172" y="1394"/>
                  </a:lnTo>
                  <a:lnTo>
                    <a:pt x="178" y="1393"/>
                  </a:lnTo>
                  <a:lnTo>
                    <a:pt x="180" y="1393"/>
                  </a:lnTo>
                  <a:lnTo>
                    <a:pt x="192" y="1399"/>
                  </a:lnTo>
                  <a:lnTo>
                    <a:pt x="198" y="1401"/>
                  </a:lnTo>
                  <a:lnTo>
                    <a:pt x="209" y="1403"/>
                  </a:lnTo>
                  <a:lnTo>
                    <a:pt x="212" y="1405"/>
                  </a:lnTo>
                  <a:lnTo>
                    <a:pt x="215" y="1410"/>
                  </a:lnTo>
                  <a:lnTo>
                    <a:pt x="218" y="1416"/>
                  </a:lnTo>
                  <a:lnTo>
                    <a:pt x="221" y="1421"/>
                  </a:lnTo>
                  <a:lnTo>
                    <a:pt x="223" y="1422"/>
                  </a:lnTo>
                  <a:lnTo>
                    <a:pt x="233" y="1427"/>
                  </a:lnTo>
                  <a:lnTo>
                    <a:pt x="234" y="1429"/>
                  </a:lnTo>
                  <a:lnTo>
                    <a:pt x="237" y="1436"/>
                  </a:lnTo>
                  <a:lnTo>
                    <a:pt x="238" y="1440"/>
                  </a:lnTo>
                  <a:lnTo>
                    <a:pt x="236" y="1443"/>
                  </a:lnTo>
                  <a:lnTo>
                    <a:pt x="234" y="144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031" y="2197"/>
              <a:ext cx="16" cy="18"/>
            </a:xfrm>
            <a:custGeom>
              <a:avLst/>
              <a:gdLst>
                <a:gd name="T0" fmla="*/ 7 w 16"/>
                <a:gd name="T1" fmla="*/ 18 h 18"/>
                <a:gd name="T2" fmla="*/ 1 w 16"/>
                <a:gd name="T3" fmla="*/ 9 h 18"/>
                <a:gd name="T4" fmla="*/ 0 w 16"/>
                <a:gd name="T5" fmla="*/ 6 h 18"/>
                <a:gd name="T6" fmla="*/ 0 w 16"/>
                <a:gd name="T7" fmla="*/ 1 h 18"/>
                <a:gd name="T8" fmla="*/ 1 w 16"/>
                <a:gd name="T9" fmla="*/ 0 h 18"/>
                <a:gd name="T10" fmla="*/ 3 w 16"/>
                <a:gd name="T11" fmla="*/ 0 h 18"/>
                <a:gd name="T12" fmla="*/ 5 w 16"/>
                <a:gd name="T13" fmla="*/ 0 h 18"/>
                <a:gd name="T14" fmla="*/ 10 w 16"/>
                <a:gd name="T15" fmla="*/ 1 h 18"/>
                <a:gd name="T16" fmla="*/ 14 w 16"/>
                <a:gd name="T17" fmla="*/ 1 h 18"/>
                <a:gd name="T18" fmla="*/ 15 w 16"/>
                <a:gd name="T19" fmla="*/ 2 h 18"/>
                <a:gd name="T20" fmla="*/ 16 w 16"/>
                <a:gd name="T21" fmla="*/ 4 h 18"/>
                <a:gd name="T22" fmla="*/ 15 w 16"/>
                <a:gd name="T23" fmla="*/ 6 h 18"/>
                <a:gd name="T24" fmla="*/ 14 w 16"/>
                <a:gd name="T25" fmla="*/ 12 h 18"/>
                <a:gd name="T26" fmla="*/ 14 w 16"/>
                <a:gd name="T27" fmla="*/ 15 h 18"/>
                <a:gd name="T28" fmla="*/ 10 w 16"/>
                <a:gd name="T29" fmla="*/ 16 h 18"/>
                <a:gd name="T30" fmla="*/ 7 w 16"/>
                <a:gd name="T31" fmla="*/ 18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8"/>
                <a:gd name="T50" fmla="*/ 16 w 16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8">
                  <a:moveTo>
                    <a:pt x="7" y="18"/>
                  </a:moveTo>
                  <a:lnTo>
                    <a:pt x="1" y="9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0" y="16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797" y="1782"/>
              <a:ext cx="30" cy="39"/>
            </a:xfrm>
            <a:custGeom>
              <a:avLst/>
              <a:gdLst>
                <a:gd name="T0" fmla="*/ 14 w 29"/>
                <a:gd name="T1" fmla="*/ 39 h 39"/>
                <a:gd name="T2" fmla="*/ 5 w 29"/>
                <a:gd name="T3" fmla="*/ 39 h 39"/>
                <a:gd name="T4" fmla="*/ 3 w 29"/>
                <a:gd name="T5" fmla="*/ 37 h 39"/>
                <a:gd name="T6" fmla="*/ 1 w 29"/>
                <a:gd name="T7" fmla="*/ 32 h 39"/>
                <a:gd name="T8" fmla="*/ 0 w 29"/>
                <a:gd name="T9" fmla="*/ 25 h 39"/>
                <a:gd name="T10" fmla="*/ 2 w 29"/>
                <a:gd name="T11" fmla="*/ 18 h 39"/>
                <a:gd name="T12" fmla="*/ 7 w 29"/>
                <a:gd name="T13" fmla="*/ 7 h 39"/>
                <a:gd name="T14" fmla="*/ 11 w 29"/>
                <a:gd name="T15" fmla="*/ 3 h 39"/>
                <a:gd name="T16" fmla="*/ 28 w 29"/>
                <a:gd name="T17" fmla="*/ 0 h 39"/>
                <a:gd name="T18" fmla="*/ 34 w 29"/>
                <a:gd name="T19" fmla="*/ 3 h 39"/>
                <a:gd name="T20" fmla="*/ 38 w 29"/>
                <a:gd name="T21" fmla="*/ 8 h 39"/>
                <a:gd name="T22" fmla="*/ 38 w 29"/>
                <a:gd name="T23" fmla="*/ 16 h 39"/>
                <a:gd name="T24" fmla="*/ 38 w 29"/>
                <a:gd name="T25" fmla="*/ 28 h 39"/>
                <a:gd name="T26" fmla="*/ 36 w 29"/>
                <a:gd name="T27" fmla="*/ 32 h 39"/>
                <a:gd name="T28" fmla="*/ 29 w 29"/>
                <a:gd name="T29" fmla="*/ 38 h 39"/>
                <a:gd name="T30" fmla="*/ 14 w 29"/>
                <a:gd name="T31" fmla="*/ 39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39"/>
                <a:gd name="T50" fmla="*/ 29 w 29"/>
                <a:gd name="T51" fmla="*/ 39 h 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39">
                  <a:moveTo>
                    <a:pt x="14" y="39"/>
                  </a:moveTo>
                  <a:lnTo>
                    <a:pt x="5" y="39"/>
                  </a:lnTo>
                  <a:lnTo>
                    <a:pt x="3" y="37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9" y="8"/>
                  </a:lnTo>
                  <a:lnTo>
                    <a:pt x="29" y="16"/>
                  </a:lnTo>
                  <a:lnTo>
                    <a:pt x="29" y="28"/>
                  </a:lnTo>
                  <a:lnTo>
                    <a:pt x="27" y="32"/>
                  </a:lnTo>
                  <a:lnTo>
                    <a:pt x="20" y="38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1493" y="1724"/>
              <a:ext cx="54" cy="51"/>
            </a:xfrm>
            <a:custGeom>
              <a:avLst/>
              <a:gdLst>
                <a:gd name="T0" fmla="*/ 49 w 53"/>
                <a:gd name="T1" fmla="*/ 59 h 50"/>
                <a:gd name="T2" fmla="*/ 45 w 53"/>
                <a:gd name="T3" fmla="*/ 59 h 50"/>
                <a:gd name="T4" fmla="*/ 39 w 53"/>
                <a:gd name="T5" fmla="*/ 56 h 50"/>
                <a:gd name="T6" fmla="*/ 24 w 53"/>
                <a:gd name="T7" fmla="*/ 55 h 50"/>
                <a:gd name="T8" fmla="*/ 17 w 53"/>
                <a:gd name="T9" fmla="*/ 50 h 50"/>
                <a:gd name="T10" fmla="*/ 11 w 53"/>
                <a:gd name="T11" fmla="*/ 47 h 50"/>
                <a:gd name="T12" fmla="*/ 7 w 53"/>
                <a:gd name="T13" fmla="*/ 46 h 50"/>
                <a:gd name="T14" fmla="*/ 0 w 53"/>
                <a:gd name="T15" fmla="*/ 42 h 50"/>
                <a:gd name="T16" fmla="*/ 3 w 53"/>
                <a:gd name="T17" fmla="*/ 37 h 50"/>
                <a:gd name="T18" fmla="*/ 13 w 53"/>
                <a:gd name="T19" fmla="*/ 20 h 50"/>
                <a:gd name="T20" fmla="*/ 15 w 53"/>
                <a:gd name="T21" fmla="*/ 17 h 50"/>
                <a:gd name="T22" fmla="*/ 16 w 53"/>
                <a:gd name="T23" fmla="*/ 5 h 50"/>
                <a:gd name="T24" fmla="*/ 18 w 53"/>
                <a:gd name="T25" fmla="*/ 1 h 50"/>
                <a:gd name="T26" fmla="*/ 23 w 53"/>
                <a:gd name="T27" fmla="*/ 0 h 50"/>
                <a:gd name="T28" fmla="*/ 36 w 53"/>
                <a:gd name="T29" fmla="*/ 4 h 50"/>
                <a:gd name="T30" fmla="*/ 45 w 53"/>
                <a:gd name="T31" fmla="*/ 14 h 50"/>
                <a:gd name="T32" fmla="*/ 53 w 53"/>
                <a:gd name="T33" fmla="*/ 21 h 50"/>
                <a:gd name="T34" fmla="*/ 53 w 53"/>
                <a:gd name="T35" fmla="*/ 35 h 50"/>
                <a:gd name="T36" fmla="*/ 55 w 53"/>
                <a:gd name="T37" fmla="*/ 40 h 50"/>
                <a:gd name="T38" fmla="*/ 62 w 53"/>
                <a:gd name="T39" fmla="*/ 49 h 50"/>
                <a:gd name="T40" fmla="*/ 60 w 53"/>
                <a:gd name="T41" fmla="*/ 50 h 50"/>
                <a:gd name="T42" fmla="*/ 53 w 53"/>
                <a:gd name="T43" fmla="*/ 59 h 50"/>
                <a:gd name="T44" fmla="*/ 49 w 53"/>
                <a:gd name="T45" fmla="*/ 59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"/>
                <a:gd name="T70" fmla="*/ 0 h 50"/>
                <a:gd name="T71" fmla="*/ 53 w 53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" h="50">
                  <a:moveTo>
                    <a:pt x="40" y="50"/>
                  </a:moveTo>
                  <a:lnTo>
                    <a:pt x="36" y="50"/>
                  </a:lnTo>
                  <a:lnTo>
                    <a:pt x="30" y="47"/>
                  </a:lnTo>
                  <a:lnTo>
                    <a:pt x="24" y="46"/>
                  </a:lnTo>
                  <a:lnTo>
                    <a:pt x="17" y="41"/>
                  </a:lnTo>
                  <a:lnTo>
                    <a:pt x="11" y="38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6" y="14"/>
                  </a:lnTo>
                  <a:lnTo>
                    <a:pt x="44" y="21"/>
                  </a:lnTo>
                  <a:lnTo>
                    <a:pt x="44" y="26"/>
                  </a:lnTo>
                  <a:lnTo>
                    <a:pt x="46" y="31"/>
                  </a:lnTo>
                  <a:lnTo>
                    <a:pt x="53" y="40"/>
                  </a:lnTo>
                  <a:lnTo>
                    <a:pt x="51" y="41"/>
                  </a:lnTo>
                  <a:lnTo>
                    <a:pt x="44" y="50"/>
                  </a:lnTo>
                  <a:lnTo>
                    <a:pt x="40" y="5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921" y="1638"/>
              <a:ext cx="1173" cy="813"/>
            </a:xfrm>
            <a:custGeom>
              <a:avLst/>
              <a:gdLst>
                <a:gd name="T0" fmla="*/ 1067 w 1162"/>
                <a:gd name="T1" fmla="*/ 750 h 806"/>
                <a:gd name="T2" fmla="*/ 955 w 1162"/>
                <a:gd name="T3" fmla="*/ 831 h 806"/>
                <a:gd name="T4" fmla="*/ 870 w 1162"/>
                <a:gd name="T5" fmla="*/ 869 h 806"/>
                <a:gd name="T6" fmla="*/ 842 w 1162"/>
                <a:gd name="T7" fmla="*/ 778 h 806"/>
                <a:gd name="T8" fmla="*/ 744 w 1162"/>
                <a:gd name="T9" fmla="*/ 737 h 806"/>
                <a:gd name="T10" fmla="*/ 690 w 1162"/>
                <a:gd name="T11" fmla="*/ 719 h 806"/>
                <a:gd name="T12" fmla="*/ 481 w 1162"/>
                <a:gd name="T13" fmla="*/ 717 h 806"/>
                <a:gd name="T14" fmla="*/ 255 w 1162"/>
                <a:gd name="T15" fmla="*/ 708 h 806"/>
                <a:gd name="T16" fmla="*/ 204 w 1162"/>
                <a:gd name="T17" fmla="*/ 673 h 806"/>
                <a:gd name="T18" fmla="*/ 185 w 1162"/>
                <a:gd name="T19" fmla="*/ 611 h 806"/>
                <a:gd name="T20" fmla="*/ 133 w 1162"/>
                <a:gd name="T21" fmla="*/ 525 h 806"/>
                <a:gd name="T22" fmla="*/ 29 w 1162"/>
                <a:gd name="T23" fmla="*/ 432 h 806"/>
                <a:gd name="T24" fmla="*/ 38 w 1162"/>
                <a:gd name="T25" fmla="*/ 121 h 806"/>
                <a:gd name="T26" fmla="*/ 117 w 1162"/>
                <a:gd name="T27" fmla="*/ 100 h 806"/>
                <a:gd name="T28" fmla="*/ 124 w 1162"/>
                <a:gd name="T29" fmla="*/ 117 h 806"/>
                <a:gd name="T30" fmla="*/ 199 w 1162"/>
                <a:gd name="T31" fmla="*/ 75 h 806"/>
                <a:gd name="T32" fmla="*/ 237 w 1162"/>
                <a:gd name="T33" fmla="*/ 92 h 806"/>
                <a:gd name="T34" fmla="*/ 350 w 1162"/>
                <a:gd name="T35" fmla="*/ 127 h 806"/>
                <a:gd name="T36" fmla="*/ 435 w 1162"/>
                <a:gd name="T37" fmla="*/ 173 h 806"/>
                <a:gd name="T38" fmla="*/ 503 w 1162"/>
                <a:gd name="T39" fmla="*/ 207 h 806"/>
                <a:gd name="T40" fmla="*/ 574 w 1162"/>
                <a:gd name="T41" fmla="*/ 173 h 806"/>
                <a:gd name="T42" fmla="*/ 646 w 1162"/>
                <a:gd name="T43" fmla="*/ 150 h 806"/>
                <a:gd name="T44" fmla="*/ 686 w 1162"/>
                <a:gd name="T45" fmla="*/ 161 h 806"/>
                <a:gd name="T46" fmla="*/ 711 w 1162"/>
                <a:gd name="T47" fmla="*/ 107 h 806"/>
                <a:gd name="T48" fmla="*/ 666 w 1162"/>
                <a:gd name="T49" fmla="*/ 24 h 806"/>
                <a:gd name="T50" fmla="*/ 724 w 1162"/>
                <a:gd name="T51" fmla="*/ 67 h 806"/>
                <a:gd name="T52" fmla="*/ 755 w 1162"/>
                <a:gd name="T53" fmla="*/ 151 h 806"/>
                <a:gd name="T54" fmla="*/ 791 w 1162"/>
                <a:gd name="T55" fmla="*/ 198 h 806"/>
                <a:gd name="T56" fmla="*/ 834 w 1162"/>
                <a:gd name="T57" fmla="*/ 95 h 806"/>
                <a:gd name="T58" fmla="*/ 879 w 1162"/>
                <a:gd name="T59" fmla="*/ 172 h 806"/>
                <a:gd name="T60" fmla="*/ 828 w 1162"/>
                <a:gd name="T61" fmla="*/ 231 h 806"/>
                <a:gd name="T62" fmla="*/ 755 w 1162"/>
                <a:gd name="T63" fmla="*/ 243 h 806"/>
                <a:gd name="T64" fmla="*/ 760 w 1162"/>
                <a:gd name="T65" fmla="*/ 327 h 806"/>
                <a:gd name="T66" fmla="*/ 720 w 1162"/>
                <a:gd name="T67" fmla="*/ 352 h 806"/>
                <a:gd name="T68" fmla="*/ 685 w 1162"/>
                <a:gd name="T69" fmla="*/ 471 h 806"/>
                <a:gd name="T70" fmla="*/ 775 w 1162"/>
                <a:gd name="T71" fmla="*/ 526 h 806"/>
                <a:gd name="T72" fmla="*/ 873 w 1162"/>
                <a:gd name="T73" fmla="*/ 605 h 806"/>
                <a:gd name="T74" fmla="*/ 909 w 1162"/>
                <a:gd name="T75" fmla="*/ 667 h 806"/>
                <a:gd name="T76" fmla="*/ 921 w 1162"/>
                <a:gd name="T77" fmla="*/ 601 h 806"/>
                <a:gd name="T78" fmla="*/ 943 w 1162"/>
                <a:gd name="T79" fmla="*/ 491 h 806"/>
                <a:gd name="T80" fmla="*/ 943 w 1162"/>
                <a:gd name="T81" fmla="*/ 416 h 806"/>
                <a:gd name="T82" fmla="*/ 996 w 1162"/>
                <a:gd name="T83" fmla="*/ 366 h 806"/>
                <a:gd name="T84" fmla="*/ 1057 w 1162"/>
                <a:gd name="T85" fmla="*/ 429 h 806"/>
                <a:gd name="T86" fmla="*/ 1082 w 1162"/>
                <a:gd name="T87" fmla="*/ 489 h 806"/>
                <a:gd name="T88" fmla="*/ 1126 w 1162"/>
                <a:gd name="T89" fmla="*/ 446 h 806"/>
                <a:gd name="T90" fmla="*/ 1171 w 1162"/>
                <a:gd name="T91" fmla="*/ 506 h 806"/>
                <a:gd name="T92" fmla="*/ 1182 w 1162"/>
                <a:gd name="T93" fmla="*/ 547 h 806"/>
                <a:gd name="T94" fmla="*/ 1218 w 1162"/>
                <a:gd name="T95" fmla="*/ 597 h 806"/>
                <a:gd name="T96" fmla="*/ 1243 w 1162"/>
                <a:gd name="T97" fmla="*/ 612 h 806"/>
                <a:gd name="T98" fmla="*/ 1219 w 1162"/>
                <a:gd name="T99" fmla="*/ 668 h 806"/>
                <a:gd name="T100" fmla="*/ 1095 w 1162"/>
                <a:gd name="T101" fmla="*/ 707 h 806"/>
                <a:gd name="T102" fmla="*/ 1056 w 1162"/>
                <a:gd name="T103" fmla="*/ 744 h 806"/>
                <a:gd name="T104" fmla="*/ 1113 w 1162"/>
                <a:gd name="T105" fmla="*/ 735 h 806"/>
                <a:gd name="T106" fmla="*/ 1128 w 1162"/>
                <a:gd name="T107" fmla="*/ 758 h 806"/>
                <a:gd name="T108" fmla="*/ 1145 w 1162"/>
                <a:gd name="T109" fmla="*/ 786 h 806"/>
                <a:gd name="T110" fmla="*/ 1182 w 1162"/>
                <a:gd name="T111" fmla="*/ 794 h 806"/>
                <a:gd name="T112" fmla="*/ 1163 w 1162"/>
                <a:gd name="T113" fmla="*/ 808 h 806"/>
                <a:gd name="T114" fmla="*/ 1136 w 1162"/>
                <a:gd name="T115" fmla="*/ 815 h 806"/>
                <a:gd name="T116" fmla="*/ 1124 w 1162"/>
                <a:gd name="T117" fmla="*/ 831 h 806"/>
                <a:gd name="T118" fmla="*/ 1114 w 1162"/>
                <a:gd name="T119" fmla="*/ 813 h 806"/>
                <a:gd name="T120" fmla="*/ 1145 w 1162"/>
                <a:gd name="T121" fmla="*/ 795 h 806"/>
                <a:gd name="T122" fmla="*/ 1115 w 1162"/>
                <a:gd name="T123" fmla="*/ 800 h 8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2"/>
                <a:gd name="T187" fmla="*/ 0 h 806"/>
                <a:gd name="T188" fmla="*/ 1162 w 1162"/>
                <a:gd name="T189" fmla="*/ 806 h 80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2" h="806">
                  <a:moveTo>
                    <a:pt x="1005" y="740"/>
                  </a:moveTo>
                  <a:lnTo>
                    <a:pt x="1004" y="741"/>
                  </a:lnTo>
                  <a:lnTo>
                    <a:pt x="1003" y="738"/>
                  </a:lnTo>
                  <a:lnTo>
                    <a:pt x="1004" y="738"/>
                  </a:lnTo>
                  <a:lnTo>
                    <a:pt x="1004" y="735"/>
                  </a:lnTo>
                  <a:lnTo>
                    <a:pt x="1005" y="735"/>
                  </a:lnTo>
                  <a:lnTo>
                    <a:pt x="1005" y="734"/>
                  </a:lnTo>
                  <a:lnTo>
                    <a:pt x="1003" y="734"/>
                  </a:lnTo>
                  <a:lnTo>
                    <a:pt x="1000" y="731"/>
                  </a:lnTo>
                  <a:lnTo>
                    <a:pt x="1000" y="729"/>
                  </a:lnTo>
                  <a:lnTo>
                    <a:pt x="998" y="704"/>
                  </a:lnTo>
                  <a:lnTo>
                    <a:pt x="997" y="702"/>
                  </a:lnTo>
                  <a:lnTo>
                    <a:pt x="994" y="699"/>
                  </a:lnTo>
                  <a:lnTo>
                    <a:pt x="989" y="699"/>
                  </a:lnTo>
                  <a:lnTo>
                    <a:pt x="987" y="701"/>
                  </a:lnTo>
                  <a:lnTo>
                    <a:pt x="984" y="700"/>
                  </a:lnTo>
                  <a:lnTo>
                    <a:pt x="981" y="697"/>
                  </a:lnTo>
                  <a:lnTo>
                    <a:pt x="980" y="696"/>
                  </a:lnTo>
                  <a:lnTo>
                    <a:pt x="976" y="701"/>
                  </a:lnTo>
                  <a:lnTo>
                    <a:pt x="973" y="706"/>
                  </a:lnTo>
                  <a:lnTo>
                    <a:pt x="966" y="726"/>
                  </a:lnTo>
                  <a:lnTo>
                    <a:pt x="959" y="739"/>
                  </a:lnTo>
                  <a:lnTo>
                    <a:pt x="952" y="738"/>
                  </a:lnTo>
                  <a:lnTo>
                    <a:pt x="949" y="738"/>
                  </a:lnTo>
                  <a:lnTo>
                    <a:pt x="947" y="742"/>
                  </a:lnTo>
                  <a:lnTo>
                    <a:pt x="946" y="745"/>
                  </a:lnTo>
                  <a:lnTo>
                    <a:pt x="939" y="744"/>
                  </a:lnTo>
                  <a:lnTo>
                    <a:pt x="928" y="744"/>
                  </a:lnTo>
                  <a:lnTo>
                    <a:pt x="913" y="744"/>
                  </a:lnTo>
                  <a:lnTo>
                    <a:pt x="902" y="744"/>
                  </a:lnTo>
                  <a:lnTo>
                    <a:pt x="896" y="749"/>
                  </a:lnTo>
                  <a:lnTo>
                    <a:pt x="893" y="751"/>
                  </a:lnTo>
                  <a:lnTo>
                    <a:pt x="882" y="758"/>
                  </a:lnTo>
                  <a:lnTo>
                    <a:pt x="879" y="759"/>
                  </a:lnTo>
                  <a:lnTo>
                    <a:pt x="878" y="763"/>
                  </a:lnTo>
                  <a:lnTo>
                    <a:pt x="877" y="768"/>
                  </a:lnTo>
                  <a:lnTo>
                    <a:pt x="874" y="770"/>
                  </a:lnTo>
                  <a:lnTo>
                    <a:pt x="867" y="772"/>
                  </a:lnTo>
                  <a:lnTo>
                    <a:pt x="859" y="771"/>
                  </a:lnTo>
                  <a:lnTo>
                    <a:pt x="852" y="770"/>
                  </a:lnTo>
                  <a:lnTo>
                    <a:pt x="846" y="771"/>
                  </a:lnTo>
                  <a:lnTo>
                    <a:pt x="843" y="773"/>
                  </a:lnTo>
                  <a:lnTo>
                    <a:pt x="843" y="776"/>
                  </a:lnTo>
                  <a:lnTo>
                    <a:pt x="843" y="779"/>
                  </a:lnTo>
                  <a:lnTo>
                    <a:pt x="844" y="783"/>
                  </a:lnTo>
                  <a:lnTo>
                    <a:pt x="844" y="786"/>
                  </a:lnTo>
                  <a:lnTo>
                    <a:pt x="839" y="789"/>
                  </a:lnTo>
                  <a:lnTo>
                    <a:pt x="830" y="793"/>
                  </a:lnTo>
                  <a:lnTo>
                    <a:pt x="824" y="794"/>
                  </a:lnTo>
                  <a:lnTo>
                    <a:pt x="818" y="795"/>
                  </a:lnTo>
                  <a:lnTo>
                    <a:pt x="813" y="797"/>
                  </a:lnTo>
                  <a:lnTo>
                    <a:pt x="807" y="801"/>
                  </a:lnTo>
                  <a:lnTo>
                    <a:pt x="801" y="805"/>
                  </a:lnTo>
                  <a:lnTo>
                    <a:pt x="798" y="806"/>
                  </a:lnTo>
                  <a:lnTo>
                    <a:pt x="795" y="806"/>
                  </a:lnTo>
                  <a:lnTo>
                    <a:pt x="792" y="804"/>
                  </a:lnTo>
                  <a:lnTo>
                    <a:pt x="789" y="801"/>
                  </a:lnTo>
                  <a:lnTo>
                    <a:pt x="789" y="798"/>
                  </a:lnTo>
                  <a:lnTo>
                    <a:pt x="789" y="796"/>
                  </a:lnTo>
                  <a:lnTo>
                    <a:pt x="794" y="792"/>
                  </a:lnTo>
                  <a:lnTo>
                    <a:pt x="797" y="789"/>
                  </a:lnTo>
                  <a:lnTo>
                    <a:pt x="798" y="786"/>
                  </a:lnTo>
                  <a:lnTo>
                    <a:pt x="800" y="781"/>
                  </a:lnTo>
                  <a:lnTo>
                    <a:pt x="802" y="776"/>
                  </a:lnTo>
                  <a:lnTo>
                    <a:pt x="802" y="770"/>
                  </a:lnTo>
                  <a:lnTo>
                    <a:pt x="802" y="765"/>
                  </a:lnTo>
                  <a:lnTo>
                    <a:pt x="797" y="738"/>
                  </a:lnTo>
                  <a:lnTo>
                    <a:pt x="781" y="729"/>
                  </a:lnTo>
                  <a:lnTo>
                    <a:pt x="780" y="726"/>
                  </a:lnTo>
                  <a:lnTo>
                    <a:pt x="780" y="723"/>
                  </a:lnTo>
                  <a:lnTo>
                    <a:pt x="778" y="721"/>
                  </a:lnTo>
                  <a:lnTo>
                    <a:pt x="773" y="720"/>
                  </a:lnTo>
                  <a:lnTo>
                    <a:pt x="771" y="717"/>
                  </a:lnTo>
                  <a:lnTo>
                    <a:pt x="771" y="716"/>
                  </a:lnTo>
                  <a:lnTo>
                    <a:pt x="767" y="716"/>
                  </a:lnTo>
                  <a:lnTo>
                    <a:pt x="764" y="712"/>
                  </a:lnTo>
                  <a:lnTo>
                    <a:pt x="763" y="708"/>
                  </a:lnTo>
                  <a:lnTo>
                    <a:pt x="750" y="699"/>
                  </a:lnTo>
                  <a:lnTo>
                    <a:pt x="726" y="684"/>
                  </a:lnTo>
                  <a:lnTo>
                    <a:pt x="720" y="681"/>
                  </a:lnTo>
                  <a:lnTo>
                    <a:pt x="715" y="679"/>
                  </a:lnTo>
                  <a:lnTo>
                    <a:pt x="710" y="680"/>
                  </a:lnTo>
                  <a:lnTo>
                    <a:pt x="701" y="686"/>
                  </a:lnTo>
                  <a:lnTo>
                    <a:pt x="697" y="685"/>
                  </a:lnTo>
                  <a:lnTo>
                    <a:pt x="693" y="686"/>
                  </a:lnTo>
                  <a:lnTo>
                    <a:pt x="692" y="684"/>
                  </a:lnTo>
                  <a:lnTo>
                    <a:pt x="691" y="683"/>
                  </a:lnTo>
                  <a:lnTo>
                    <a:pt x="688" y="683"/>
                  </a:lnTo>
                  <a:lnTo>
                    <a:pt x="683" y="684"/>
                  </a:lnTo>
                  <a:lnTo>
                    <a:pt x="682" y="683"/>
                  </a:lnTo>
                  <a:lnTo>
                    <a:pt x="682" y="680"/>
                  </a:lnTo>
                  <a:lnTo>
                    <a:pt x="680" y="681"/>
                  </a:lnTo>
                  <a:lnTo>
                    <a:pt x="677" y="683"/>
                  </a:lnTo>
                  <a:lnTo>
                    <a:pt x="675" y="683"/>
                  </a:lnTo>
                  <a:lnTo>
                    <a:pt x="672" y="684"/>
                  </a:lnTo>
                  <a:lnTo>
                    <a:pt x="669" y="683"/>
                  </a:lnTo>
                  <a:lnTo>
                    <a:pt x="669" y="682"/>
                  </a:lnTo>
                  <a:lnTo>
                    <a:pt x="666" y="681"/>
                  </a:lnTo>
                  <a:lnTo>
                    <a:pt x="664" y="678"/>
                  </a:lnTo>
                  <a:lnTo>
                    <a:pt x="661" y="678"/>
                  </a:lnTo>
                  <a:lnTo>
                    <a:pt x="660" y="681"/>
                  </a:lnTo>
                  <a:lnTo>
                    <a:pt x="658" y="676"/>
                  </a:lnTo>
                  <a:lnTo>
                    <a:pt x="656" y="676"/>
                  </a:lnTo>
                  <a:lnTo>
                    <a:pt x="656" y="674"/>
                  </a:lnTo>
                  <a:lnTo>
                    <a:pt x="648" y="672"/>
                  </a:lnTo>
                  <a:lnTo>
                    <a:pt x="644" y="673"/>
                  </a:lnTo>
                  <a:lnTo>
                    <a:pt x="639" y="669"/>
                  </a:lnTo>
                  <a:lnTo>
                    <a:pt x="636" y="665"/>
                  </a:lnTo>
                  <a:lnTo>
                    <a:pt x="635" y="661"/>
                  </a:lnTo>
                  <a:lnTo>
                    <a:pt x="629" y="654"/>
                  </a:lnTo>
                  <a:lnTo>
                    <a:pt x="626" y="655"/>
                  </a:lnTo>
                  <a:lnTo>
                    <a:pt x="627" y="658"/>
                  </a:lnTo>
                  <a:lnTo>
                    <a:pt x="629" y="663"/>
                  </a:lnTo>
                  <a:lnTo>
                    <a:pt x="625" y="663"/>
                  </a:lnTo>
                  <a:lnTo>
                    <a:pt x="609" y="664"/>
                  </a:lnTo>
                  <a:lnTo>
                    <a:pt x="592" y="663"/>
                  </a:lnTo>
                  <a:lnTo>
                    <a:pt x="584" y="663"/>
                  </a:lnTo>
                  <a:lnTo>
                    <a:pt x="570" y="663"/>
                  </a:lnTo>
                  <a:lnTo>
                    <a:pt x="553" y="663"/>
                  </a:lnTo>
                  <a:lnTo>
                    <a:pt x="536" y="663"/>
                  </a:lnTo>
                  <a:lnTo>
                    <a:pt x="522" y="663"/>
                  </a:lnTo>
                  <a:lnTo>
                    <a:pt x="505" y="663"/>
                  </a:lnTo>
                  <a:lnTo>
                    <a:pt x="501" y="663"/>
                  </a:lnTo>
                  <a:lnTo>
                    <a:pt x="471" y="663"/>
                  </a:lnTo>
                  <a:lnTo>
                    <a:pt x="449" y="663"/>
                  </a:lnTo>
                  <a:lnTo>
                    <a:pt x="444" y="663"/>
                  </a:lnTo>
                  <a:lnTo>
                    <a:pt x="420" y="663"/>
                  </a:lnTo>
                  <a:lnTo>
                    <a:pt x="414" y="663"/>
                  </a:lnTo>
                  <a:lnTo>
                    <a:pt x="389" y="663"/>
                  </a:lnTo>
                  <a:lnTo>
                    <a:pt x="384" y="663"/>
                  </a:lnTo>
                  <a:lnTo>
                    <a:pt x="353" y="663"/>
                  </a:lnTo>
                  <a:lnTo>
                    <a:pt x="342" y="663"/>
                  </a:lnTo>
                  <a:lnTo>
                    <a:pt x="325" y="663"/>
                  </a:lnTo>
                  <a:lnTo>
                    <a:pt x="301" y="663"/>
                  </a:lnTo>
                  <a:lnTo>
                    <a:pt x="273" y="663"/>
                  </a:lnTo>
                  <a:lnTo>
                    <a:pt x="264" y="663"/>
                  </a:lnTo>
                  <a:lnTo>
                    <a:pt x="249" y="663"/>
                  </a:lnTo>
                  <a:lnTo>
                    <a:pt x="248" y="663"/>
                  </a:lnTo>
                  <a:lnTo>
                    <a:pt x="246" y="662"/>
                  </a:lnTo>
                  <a:lnTo>
                    <a:pt x="243" y="659"/>
                  </a:lnTo>
                  <a:lnTo>
                    <a:pt x="243" y="655"/>
                  </a:lnTo>
                  <a:lnTo>
                    <a:pt x="243" y="651"/>
                  </a:lnTo>
                  <a:lnTo>
                    <a:pt x="239" y="654"/>
                  </a:lnTo>
                  <a:lnTo>
                    <a:pt x="237" y="654"/>
                  </a:lnTo>
                  <a:lnTo>
                    <a:pt x="234" y="651"/>
                  </a:lnTo>
                  <a:lnTo>
                    <a:pt x="234" y="646"/>
                  </a:lnTo>
                  <a:lnTo>
                    <a:pt x="233" y="644"/>
                  </a:lnTo>
                  <a:lnTo>
                    <a:pt x="230" y="645"/>
                  </a:lnTo>
                  <a:lnTo>
                    <a:pt x="229" y="647"/>
                  </a:lnTo>
                  <a:lnTo>
                    <a:pt x="226" y="647"/>
                  </a:lnTo>
                  <a:lnTo>
                    <a:pt x="222" y="643"/>
                  </a:lnTo>
                  <a:lnTo>
                    <a:pt x="221" y="639"/>
                  </a:lnTo>
                  <a:lnTo>
                    <a:pt x="220" y="631"/>
                  </a:lnTo>
                  <a:lnTo>
                    <a:pt x="213" y="632"/>
                  </a:lnTo>
                  <a:lnTo>
                    <a:pt x="207" y="629"/>
                  </a:lnTo>
                  <a:lnTo>
                    <a:pt x="204" y="628"/>
                  </a:lnTo>
                  <a:lnTo>
                    <a:pt x="203" y="627"/>
                  </a:lnTo>
                  <a:lnTo>
                    <a:pt x="202" y="624"/>
                  </a:lnTo>
                  <a:lnTo>
                    <a:pt x="200" y="620"/>
                  </a:lnTo>
                  <a:lnTo>
                    <a:pt x="196" y="623"/>
                  </a:lnTo>
                  <a:lnTo>
                    <a:pt x="188" y="623"/>
                  </a:lnTo>
                  <a:lnTo>
                    <a:pt x="186" y="622"/>
                  </a:lnTo>
                  <a:lnTo>
                    <a:pt x="183" y="619"/>
                  </a:lnTo>
                  <a:lnTo>
                    <a:pt x="183" y="617"/>
                  </a:lnTo>
                  <a:lnTo>
                    <a:pt x="184" y="611"/>
                  </a:lnTo>
                  <a:lnTo>
                    <a:pt x="187" y="608"/>
                  </a:lnTo>
                  <a:lnTo>
                    <a:pt x="186" y="605"/>
                  </a:lnTo>
                  <a:lnTo>
                    <a:pt x="178" y="605"/>
                  </a:lnTo>
                  <a:lnTo>
                    <a:pt x="182" y="599"/>
                  </a:lnTo>
                  <a:lnTo>
                    <a:pt x="184" y="597"/>
                  </a:lnTo>
                  <a:lnTo>
                    <a:pt x="188" y="595"/>
                  </a:lnTo>
                  <a:lnTo>
                    <a:pt x="191" y="590"/>
                  </a:lnTo>
                  <a:lnTo>
                    <a:pt x="186" y="590"/>
                  </a:lnTo>
                  <a:lnTo>
                    <a:pt x="182" y="591"/>
                  </a:lnTo>
                  <a:lnTo>
                    <a:pt x="180" y="591"/>
                  </a:lnTo>
                  <a:lnTo>
                    <a:pt x="177" y="589"/>
                  </a:lnTo>
                  <a:lnTo>
                    <a:pt x="177" y="579"/>
                  </a:lnTo>
                  <a:lnTo>
                    <a:pt x="172" y="579"/>
                  </a:lnTo>
                  <a:lnTo>
                    <a:pt x="166" y="569"/>
                  </a:lnTo>
                  <a:lnTo>
                    <a:pt x="167" y="566"/>
                  </a:lnTo>
                  <a:lnTo>
                    <a:pt x="167" y="561"/>
                  </a:lnTo>
                  <a:lnTo>
                    <a:pt x="164" y="561"/>
                  </a:lnTo>
                  <a:lnTo>
                    <a:pt x="159" y="566"/>
                  </a:lnTo>
                  <a:lnTo>
                    <a:pt x="151" y="557"/>
                  </a:lnTo>
                  <a:lnTo>
                    <a:pt x="149" y="551"/>
                  </a:lnTo>
                  <a:lnTo>
                    <a:pt x="147" y="547"/>
                  </a:lnTo>
                  <a:lnTo>
                    <a:pt x="147" y="542"/>
                  </a:lnTo>
                  <a:lnTo>
                    <a:pt x="149" y="538"/>
                  </a:lnTo>
                  <a:lnTo>
                    <a:pt x="150" y="535"/>
                  </a:lnTo>
                  <a:lnTo>
                    <a:pt x="153" y="532"/>
                  </a:lnTo>
                  <a:lnTo>
                    <a:pt x="151" y="525"/>
                  </a:lnTo>
                  <a:lnTo>
                    <a:pt x="149" y="516"/>
                  </a:lnTo>
                  <a:lnTo>
                    <a:pt x="149" y="508"/>
                  </a:lnTo>
                  <a:lnTo>
                    <a:pt x="147" y="505"/>
                  </a:lnTo>
                  <a:lnTo>
                    <a:pt x="135" y="497"/>
                  </a:lnTo>
                  <a:lnTo>
                    <a:pt x="129" y="493"/>
                  </a:lnTo>
                  <a:lnTo>
                    <a:pt x="128" y="493"/>
                  </a:lnTo>
                  <a:lnTo>
                    <a:pt x="124" y="488"/>
                  </a:lnTo>
                  <a:lnTo>
                    <a:pt x="114" y="467"/>
                  </a:lnTo>
                  <a:lnTo>
                    <a:pt x="103" y="447"/>
                  </a:lnTo>
                  <a:lnTo>
                    <a:pt x="98" y="440"/>
                  </a:lnTo>
                  <a:lnTo>
                    <a:pt x="86" y="426"/>
                  </a:lnTo>
                  <a:lnTo>
                    <a:pt x="84" y="422"/>
                  </a:lnTo>
                  <a:lnTo>
                    <a:pt x="81" y="416"/>
                  </a:lnTo>
                  <a:lnTo>
                    <a:pt x="80" y="414"/>
                  </a:lnTo>
                  <a:lnTo>
                    <a:pt x="74" y="413"/>
                  </a:lnTo>
                  <a:lnTo>
                    <a:pt x="71" y="414"/>
                  </a:lnTo>
                  <a:lnTo>
                    <a:pt x="67" y="420"/>
                  </a:lnTo>
                  <a:lnTo>
                    <a:pt x="59" y="428"/>
                  </a:lnTo>
                  <a:lnTo>
                    <a:pt x="54" y="431"/>
                  </a:lnTo>
                  <a:lnTo>
                    <a:pt x="53" y="435"/>
                  </a:lnTo>
                  <a:lnTo>
                    <a:pt x="47" y="427"/>
                  </a:lnTo>
                  <a:lnTo>
                    <a:pt x="34" y="411"/>
                  </a:lnTo>
                  <a:lnTo>
                    <a:pt x="32" y="407"/>
                  </a:lnTo>
                  <a:lnTo>
                    <a:pt x="30" y="402"/>
                  </a:lnTo>
                  <a:lnTo>
                    <a:pt x="29" y="398"/>
                  </a:lnTo>
                  <a:lnTo>
                    <a:pt x="24" y="397"/>
                  </a:lnTo>
                  <a:lnTo>
                    <a:pt x="9" y="398"/>
                  </a:lnTo>
                  <a:lnTo>
                    <a:pt x="4" y="398"/>
                  </a:lnTo>
                  <a:lnTo>
                    <a:pt x="3" y="394"/>
                  </a:lnTo>
                  <a:lnTo>
                    <a:pt x="2" y="381"/>
                  </a:lnTo>
                  <a:lnTo>
                    <a:pt x="2" y="353"/>
                  </a:lnTo>
                  <a:lnTo>
                    <a:pt x="2" y="295"/>
                  </a:lnTo>
                  <a:lnTo>
                    <a:pt x="2" y="264"/>
                  </a:lnTo>
                  <a:lnTo>
                    <a:pt x="2" y="223"/>
                  </a:lnTo>
                  <a:lnTo>
                    <a:pt x="1" y="188"/>
                  </a:lnTo>
                  <a:lnTo>
                    <a:pt x="1" y="151"/>
                  </a:lnTo>
                  <a:lnTo>
                    <a:pt x="1" y="103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10" y="93"/>
                  </a:lnTo>
                  <a:lnTo>
                    <a:pt x="16" y="95"/>
                  </a:lnTo>
                  <a:lnTo>
                    <a:pt x="29" y="103"/>
                  </a:lnTo>
                  <a:lnTo>
                    <a:pt x="38" y="112"/>
                  </a:lnTo>
                  <a:lnTo>
                    <a:pt x="46" y="117"/>
                  </a:lnTo>
                  <a:lnTo>
                    <a:pt x="52" y="119"/>
                  </a:lnTo>
                  <a:lnTo>
                    <a:pt x="57" y="119"/>
                  </a:lnTo>
                  <a:lnTo>
                    <a:pt x="66" y="122"/>
                  </a:lnTo>
                  <a:lnTo>
                    <a:pt x="72" y="126"/>
                  </a:lnTo>
                  <a:lnTo>
                    <a:pt x="75" y="129"/>
                  </a:lnTo>
                  <a:lnTo>
                    <a:pt x="76" y="128"/>
                  </a:lnTo>
                  <a:lnTo>
                    <a:pt x="74" y="118"/>
                  </a:lnTo>
                  <a:lnTo>
                    <a:pt x="71" y="114"/>
                  </a:lnTo>
                  <a:lnTo>
                    <a:pt x="69" y="112"/>
                  </a:lnTo>
                  <a:lnTo>
                    <a:pt x="69" y="105"/>
                  </a:lnTo>
                  <a:lnTo>
                    <a:pt x="77" y="97"/>
                  </a:lnTo>
                  <a:lnTo>
                    <a:pt x="81" y="98"/>
                  </a:lnTo>
                  <a:lnTo>
                    <a:pt x="85" y="97"/>
                  </a:lnTo>
                  <a:lnTo>
                    <a:pt x="86" y="95"/>
                  </a:lnTo>
                  <a:lnTo>
                    <a:pt x="96" y="98"/>
                  </a:lnTo>
                  <a:lnTo>
                    <a:pt x="101" y="98"/>
                  </a:lnTo>
                  <a:lnTo>
                    <a:pt x="108" y="91"/>
                  </a:lnTo>
                  <a:lnTo>
                    <a:pt x="110" y="88"/>
                  </a:lnTo>
                  <a:lnTo>
                    <a:pt x="113" y="88"/>
                  </a:lnTo>
                  <a:lnTo>
                    <a:pt x="117" y="84"/>
                  </a:lnTo>
                  <a:lnTo>
                    <a:pt x="122" y="83"/>
                  </a:lnTo>
                  <a:lnTo>
                    <a:pt x="127" y="81"/>
                  </a:lnTo>
                  <a:lnTo>
                    <a:pt x="131" y="80"/>
                  </a:lnTo>
                  <a:lnTo>
                    <a:pt x="134" y="75"/>
                  </a:lnTo>
                  <a:lnTo>
                    <a:pt x="137" y="72"/>
                  </a:lnTo>
                  <a:lnTo>
                    <a:pt x="141" y="70"/>
                  </a:lnTo>
                  <a:lnTo>
                    <a:pt x="148" y="70"/>
                  </a:lnTo>
                  <a:lnTo>
                    <a:pt x="153" y="72"/>
                  </a:lnTo>
                  <a:lnTo>
                    <a:pt x="150" y="80"/>
                  </a:lnTo>
                  <a:lnTo>
                    <a:pt x="148" y="82"/>
                  </a:lnTo>
                  <a:lnTo>
                    <a:pt x="141" y="84"/>
                  </a:lnTo>
                  <a:lnTo>
                    <a:pt x="135" y="91"/>
                  </a:lnTo>
                  <a:lnTo>
                    <a:pt x="127" y="94"/>
                  </a:lnTo>
                  <a:lnTo>
                    <a:pt x="120" y="99"/>
                  </a:lnTo>
                  <a:lnTo>
                    <a:pt x="115" y="108"/>
                  </a:lnTo>
                  <a:lnTo>
                    <a:pt x="105" y="112"/>
                  </a:lnTo>
                  <a:lnTo>
                    <a:pt x="100" y="120"/>
                  </a:lnTo>
                  <a:lnTo>
                    <a:pt x="105" y="125"/>
                  </a:lnTo>
                  <a:lnTo>
                    <a:pt x="114" y="138"/>
                  </a:lnTo>
                  <a:lnTo>
                    <a:pt x="113" y="128"/>
                  </a:lnTo>
                  <a:lnTo>
                    <a:pt x="114" y="122"/>
                  </a:lnTo>
                  <a:lnTo>
                    <a:pt x="121" y="118"/>
                  </a:lnTo>
                  <a:lnTo>
                    <a:pt x="124" y="114"/>
                  </a:lnTo>
                  <a:lnTo>
                    <a:pt x="128" y="107"/>
                  </a:lnTo>
                  <a:lnTo>
                    <a:pt x="139" y="106"/>
                  </a:lnTo>
                  <a:lnTo>
                    <a:pt x="144" y="99"/>
                  </a:lnTo>
                  <a:lnTo>
                    <a:pt x="152" y="93"/>
                  </a:lnTo>
                  <a:lnTo>
                    <a:pt x="164" y="90"/>
                  </a:lnTo>
                  <a:lnTo>
                    <a:pt x="168" y="84"/>
                  </a:lnTo>
                  <a:lnTo>
                    <a:pt x="174" y="79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1" y="66"/>
                  </a:lnTo>
                  <a:lnTo>
                    <a:pt x="176" y="59"/>
                  </a:lnTo>
                  <a:lnTo>
                    <a:pt x="173" y="51"/>
                  </a:lnTo>
                  <a:lnTo>
                    <a:pt x="178" y="53"/>
                  </a:lnTo>
                  <a:lnTo>
                    <a:pt x="183" y="57"/>
                  </a:lnTo>
                  <a:lnTo>
                    <a:pt x="187" y="63"/>
                  </a:lnTo>
                  <a:lnTo>
                    <a:pt x="189" y="69"/>
                  </a:lnTo>
                  <a:lnTo>
                    <a:pt x="192" y="78"/>
                  </a:lnTo>
                  <a:lnTo>
                    <a:pt x="195" y="87"/>
                  </a:lnTo>
                  <a:lnTo>
                    <a:pt x="197" y="91"/>
                  </a:lnTo>
                  <a:lnTo>
                    <a:pt x="204" y="100"/>
                  </a:lnTo>
                  <a:lnTo>
                    <a:pt x="206" y="101"/>
                  </a:lnTo>
                  <a:lnTo>
                    <a:pt x="213" y="105"/>
                  </a:lnTo>
                  <a:lnTo>
                    <a:pt x="215" y="104"/>
                  </a:lnTo>
                  <a:lnTo>
                    <a:pt x="216" y="102"/>
                  </a:lnTo>
                  <a:lnTo>
                    <a:pt x="213" y="90"/>
                  </a:lnTo>
                  <a:lnTo>
                    <a:pt x="214" y="86"/>
                  </a:lnTo>
                  <a:lnTo>
                    <a:pt x="217" y="85"/>
                  </a:lnTo>
                  <a:lnTo>
                    <a:pt x="219" y="83"/>
                  </a:lnTo>
                  <a:lnTo>
                    <a:pt x="223" y="81"/>
                  </a:lnTo>
                  <a:lnTo>
                    <a:pt x="225" y="87"/>
                  </a:lnTo>
                  <a:lnTo>
                    <a:pt x="225" y="95"/>
                  </a:lnTo>
                  <a:lnTo>
                    <a:pt x="224" y="99"/>
                  </a:lnTo>
                  <a:lnTo>
                    <a:pt x="230" y="102"/>
                  </a:lnTo>
                  <a:lnTo>
                    <a:pt x="235" y="101"/>
                  </a:lnTo>
                  <a:lnTo>
                    <a:pt x="242" y="93"/>
                  </a:lnTo>
                  <a:lnTo>
                    <a:pt x="245" y="84"/>
                  </a:lnTo>
                  <a:lnTo>
                    <a:pt x="248" y="83"/>
                  </a:lnTo>
                  <a:lnTo>
                    <a:pt x="255" y="83"/>
                  </a:lnTo>
                  <a:lnTo>
                    <a:pt x="265" y="88"/>
                  </a:lnTo>
                  <a:lnTo>
                    <a:pt x="275" y="95"/>
                  </a:lnTo>
                  <a:lnTo>
                    <a:pt x="284" y="101"/>
                  </a:lnTo>
                  <a:lnTo>
                    <a:pt x="297" y="107"/>
                  </a:lnTo>
                  <a:lnTo>
                    <a:pt x="303" y="111"/>
                  </a:lnTo>
                  <a:lnTo>
                    <a:pt x="307" y="112"/>
                  </a:lnTo>
                  <a:lnTo>
                    <a:pt x="317" y="117"/>
                  </a:lnTo>
                  <a:lnTo>
                    <a:pt x="323" y="118"/>
                  </a:lnTo>
                  <a:lnTo>
                    <a:pt x="330" y="121"/>
                  </a:lnTo>
                  <a:lnTo>
                    <a:pt x="337" y="121"/>
                  </a:lnTo>
                  <a:lnTo>
                    <a:pt x="345" y="120"/>
                  </a:lnTo>
                  <a:lnTo>
                    <a:pt x="351" y="122"/>
                  </a:lnTo>
                  <a:lnTo>
                    <a:pt x="357" y="126"/>
                  </a:lnTo>
                  <a:lnTo>
                    <a:pt x="363" y="132"/>
                  </a:lnTo>
                  <a:lnTo>
                    <a:pt x="366" y="136"/>
                  </a:lnTo>
                  <a:lnTo>
                    <a:pt x="367" y="142"/>
                  </a:lnTo>
                  <a:lnTo>
                    <a:pt x="364" y="144"/>
                  </a:lnTo>
                  <a:lnTo>
                    <a:pt x="358" y="144"/>
                  </a:lnTo>
                  <a:lnTo>
                    <a:pt x="355" y="144"/>
                  </a:lnTo>
                  <a:lnTo>
                    <a:pt x="350" y="147"/>
                  </a:lnTo>
                  <a:lnTo>
                    <a:pt x="347" y="158"/>
                  </a:lnTo>
                  <a:lnTo>
                    <a:pt x="368" y="164"/>
                  </a:lnTo>
                  <a:lnTo>
                    <a:pt x="378" y="165"/>
                  </a:lnTo>
                  <a:lnTo>
                    <a:pt x="389" y="165"/>
                  </a:lnTo>
                  <a:lnTo>
                    <a:pt x="394" y="164"/>
                  </a:lnTo>
                  <a:lnTo>
                    <a:pt x="399" y="164"/>
                  </a:lnTo>
                  <a:lnTo>
                    <a:pt x="404" y="161"/>
                  </a:lnTo>
                  <a:lnTo>
                    <a:pt x="410" y="159"/>
                  </a:lnTo>
                  <a:lnTo>
                    <a:pt x="416" y="158"/>
                  </a:lnTo>
                  <a:lnTo>
                    <a:pt x="421" y="158"/>
                  </a:lnTo>
                  <a:lnTo>
                    <a:pt x="430" y="166"/>
                  </a:lnTo>
                  <a:lnTo>
                    <a:pt x="439" y="168"/>
                  </a:lnTo>
                  <a:lnTo>
                    <a:pt x="441" y="170"/>
                  </a:lnTo>
                  <a:lnTo>
                    <a:pt x="449" y="177"/>
                  </a:lnTo>
                  <a:lnTo>
                    <a:pt x="449" y="182"/>
                  </a:lnTo>
                  <a:lnTo>
                    <a:pt x="446" y="184"/>
                  </a:lnTo>
                  <a:lnTo>
                    <a:pt x="444" y="188"/>
                  </a:lnTo>
                  <a:lnTo>
                    <a:pt x="446" y="190"/>
                  </a:lnTo>
                  <a:lnTo>
                    <a:pt x="456" y="205"/>
                  </a:lnTo>
                  <a:lnTo>
                    <a:pt x="456" y="199"/>
                  </a:lnTo>
                  <a:lnTo>
                    <a:pt x="455" y="194"/>
                  </a:lnTo>
                  <a:lnTo>
                    <a:pt x="458" y="194"/>
                  </a:lnTo>
                  <a:lnTo>
                    <a:pt x="462" y="191"/>
                  </a:lnTo>
                  <a:lnTo>
                    <a:pt x="462" y="189"/>
                  </a:lnTo>
                  <a:lnTo>
                    <a:pt x="456" y="178"/>
                  </a:lnTo>
                  <a:lnTo>
                    <a:pt x="455" y="175"/>
                  </a:lnTo>
                  <a:lnTo>
                    <a:pt x="454" y="168"/>
                  </a:lnTo>
                  <a:lnTo>
                    <a:pt x="455" y="156"/>
                  </a:lnTo>
                  <a:lnTo>
                    <a:pt x="457" y="155"/>
                  </a:lnTo>
                  <a:lnTo>
                    <a:pt x="469" y="153"/>
                  </a:lnTo>
                  <a:lnTo>
                    <a:pt x="474" y="150"/>
                  </a:lnTo>
                  <a:lnTo>
                    <a:pt x="476" y="146"/>
                  </a:lnTo>
                  <a:lnTo>
                    <a:pt x="479" y="142"/>
                  </a:lnTo>
                  <a:lnTo>
                    <a:pt x="482" y="141"/>
                  </a:lnTo>
                  <a:lnTo>
                    <a:pt x="489" y="146"/>
                  </a:lnTo>
                  <a:lnTo>
                    <a:pt x="498" y="151"/>
                  </a:lnTo>
                  <a:lnTo>
                    <a:pt x="504" y="152"/>
                  </a:lnTo>
                  <a:lnTo>
                    <a:pt x="510" y="150"/>
                  </a:lnTo>
                  <a:lnTo>
                    <a:pt x="514" y="157"/>
                  </a:lnTo>
                  <a:lnTo>
                    <a:pt x="515" y="158"/>
                  </a:lnTo>
                  <a:lnTo>
                    <a:pt x="521" y="162"/>
                  </a:lnTo>
                  <a:lnTo>
                    <a:pt x="529" y="164"/>
                  </a:lnTo>
                  <a:lnTo>
                    <a:pt x="533" y="165"/>
                  </a:lnTo>
                  <a:lnTo>
                    <a:pt x="540" y="165"/>
                  </a:lnTo>
                  <a:lnTo>
                    <a:pt x="545" y="162"/>
                  </a:lnTo>
                  <a:lnTo>
                    <a:pt x="556" y="162"/>
                  </a:lnTo>
                  <a:lnTo>
                    <a:pt x="567" y="162"/>
                  </a:lnTo>
                  <a:lnTo>
                    <a:pt x="574" y="161"/>
                  </a:lnTo>
                  <a:lnTo>
                    <a:pt x="581" y="157"/>
                  </a:lnTo>
                  <a:lnTo>
                    <a:pt x="587" y="165"/>
                  </a:lnTo>
                  <a:lnTo>
                    <a:pt x="593" y="169"/>
                  </a:lnTo>
                  <a:lnTo>
                    <a:pt x="596" y="169"/>
                  </a:lnTo>
                  <a:lnTo>
                    <a:pt x="598" y="164"/>
                  </a:lnTo>
                  <a:lnTo>
                    <a:pt x="597" y="156"/>
                  </a:lnTo>
                  <a:lnTo>
                    <a:pt x="593" y="152"/>
                  </a:lnTo>
                  <a:lnTo>
                    <a:pt x="589" y="150"/>
                  </a:lnTo>
                  <a:lnTo>
                    <a:pt x="581" y="149"/>
                  </a:lnTo>
                  <a:lnTo>
                    <a:pt x="581" y="141"/>
                  </a:lnTo>
                  <a:lnTo>
                    <a:pt x="588" y="140"/>
                  </a:lnTo>
                  <a:lnTo>
                    <a:pt x="592" y="141"/>
                  </a:lnTo>
                  <a:lnTo>
                    <a:pt x="597" y="144"/>
                  </a:lnTo>
                  <a:lnTo>
                    <a:pt x="602" y="148"/>
                  </a:lnTo>
                  <a:lnTo>
                    <a:pt x="608" y="149"/>
                  </a:lnTo>
                  <a:lnTo>
                    <a:pt x="611" y="152"/>
                  </a:lnTo>
                  <a:lnTo>
                    <a:pt x="611" y="155"/>
                  </a:lnTo>
                  <a:lnTo>
                    <a:pt x="611" y="157"/>
                  </a:lnTo>
                  <a:lnTo>
                    <a:pt x="609" y="171"/>
                  </a:lnTo>
                  <a:lnTo>
                    <a:pt x="610" y="179"/>
                  </a:lnTo>
                  <a:lnTo>
                    <a:pt x="612" y="182"/>
                  </a:lnTo>
                  <a:lnTo>
                    <a:pt x="613" y="183"/>
                  </a:lnTo>
                  <a:lnTo>
                    <a:pt x="618" y="184"/>
                  </a:lnTo>
                  <a:lnTo>
                    <a:pt x="623" y="189"/>
                  </a:lnTo>
                  <a:lnTo>
                    <a:pt x="623" y="180"/>
                  </a:lnTo>
                  <a:lnTo>
                    <a:pt x="620" y="164"/>
                  </a:lnTo>
                  <a:lnTo>
                    <a:pt x="621" y="157"/>
                  </a:lnTo>
                  <a:lnTo>
                    <a:pt x="623" y="152"/>
                  </a:lnTo>
                  <a:lnTo>
                    <a:pt x="627" y="153"/>
                  </a:lnTo>
                  <a:lnTo>
                    <a:pt x="632" y="152"/>
                  </a:lnTo>
                  <a:lnTo>
                    <a:pt x="639" y="138"/>
                  </a:lnTo>
                  <a:lnTo>
                    <a:pt x="642" y="137"/>
                  </a:lnTo>
                  <a:lnTo>
                    <a:pt x="645" y="137"/>
                  </a:lnTo>
                  <a:lnTo>
                    <a:pt x="648" y="135"/>
                  </a:lnTo>
                  <a:lnTo>
                    <a:pt x="649" y="132"/>
                  </a:lnTo>
                  <a:lnTo>
                    <a:pt x="648" y="126"/>
                  </a:lnTo>
                  <a:lnTo>
                    <a:pt x="645" y="120"/>
                  </a:lnTo>
                  <a:lnTo>
                    <a:pt x="644" y="120"/>
                  </a:lnTo>
                  <a:lnTo>
                    <a:pt x="639" y="123"/>
                  </a:lnTo>
                  <a:lnTo>
                    <a:pt x="633" y="122"/>
                  </a:lnTo>
                  <a:lnTo>
                    <a:pt x="636" y="113"/>
                  </a:lnTo>
                  <a:lnTo>
                    <a:pt x="641" y="112"/>
                  </a:lnTo>
                  <a:lnTo>
                    <a:pt x="644" y="109"/>
                  </a:lnTo>
                  <a:lnTo>
                    <a:pt x="647" y="109"/>
                  </a:lnTo>
                  <a:lnTo>
                    <a:pt x="651" y="116"/>
                  </a:lnTo>
                  <a:lnTo>
                    <a:pt x="654" y="119"/>
                  </a:lnTo>
                  <a:lnTo>
                    <a:pt x="655" y="114"/>
                  </a:lnTo>
                  <a:lnTo>
                    <a:pt x="654" y="98"/>
                  </a:lnTo>
                  <a:lnTo>
                    <a:pt x="650" y="99"/>
                  </a:lnTo>
                  <a:lnTo>
                    <a:pt x="644" y="98"/>
                  </a:lnTo>
                  <a:lnTo>
                    <a:pt x="640" y="96"/>
                  </a:lnTo>
                  <a:lnTo>
                    <a:pt x="635" y="90"/>
                  </a:lnTo>
                  <a:lnTo>
                    <a:pt x="630" y="92"/>
                  </a:lnTo>
                  <a:lnTo>
                    <a:pt x="623" y="89"/>
                  </a:lnTo>
                  <a:lnTo>
                    <a:pt x="617" y="85"/>
                  </a:lnTo>
                  <a:lnTo>
                    <a:pt x="612" y="81"/>
                  </a:lnTo>
                  <a:lnTo>
                    <a:pt x="608" y="75"/>
                  </a:lnTo>
                  <a:lnTo>
                    <a:pt x="607" y="72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14" y="56"/>
                  </a:lnTo>
                  <a:lnTo>
                    <a:pt x="611" y="51"/>
                  </a:lnTo>
                  <a:lnTo>
                    <a:pt x="604" y="44"/>
                  </a:lnTo>
                  <a:lnTo>
                    <a:pt x="604" y="41"/>
                  </a:lnTo>
                  <a:lnTo>
                    <a:pt x="608" y="29"/>
                  </a:lnTo>
                  <a:lnTo>
                    <a:pt x="612" y="24"/>
                  </a:lnTo>
                  <a:lnTo>
                    <a:pt x="614" y="23"/>
                  </a:lnTo>
                  <a:lnTo>
                    <a:pt x="620" y="28"/>
                  </a:lnTo>
                  <a:lnTo>
                    <a:pt x="621" y="27"/>
                  </a:lnTo>
                  <a:lnTo>
                    <a:pt x="622" y="21"/>
                  </a:lnTo>
                  <a:lnTo>
                    <a:pt x="618" y="13"/>
                  </a:lnTo>
                  <a:lnTo>
                    <a:pt x="617" y="8"/>
                  </a:lnTo>
                  <a:lnTo>
                    <a:pt x="618" y="7"/>
                  </a:lnTo>
                  <a:lnTo>
                    <a:pt x="621" y="1"/>
                  </a:lnTo>
                  <a:lnTo>
                    <a:pt x="624" y="0"/>
                  </a:lnTo>
                  <a:lnTo>
                    <a:pt x="635" y="0"/>
                  </a:lnTo>
                  <a:lnTo>
                    <a:pt x="638" y="1"/>
                  </a:lnTo>
                  <a:lnTo>
                    <a:pt x="643" y="5"/>
                  </a:lnTo>
                  <a:lnTo>
                    <a:pt x="650" y="14"/>
                  </a:lnTo>
                  <a:lnTo>
                    <a:pt x="653" y="20"/>
                  </a:lnTo>
                  <a:lnTo>
                    <a:pt x="654" y="27"/>
                  </a:lnTo>
                  <a:lnTo>
                    <a:pt x="653" y="39"/>
                  </a:lnTo>
                  <a:lnTo>
                    <a:pt x="660" y="49"/>
                  </a:lnTo>
                  <a:lnTo>
                    <a:pt x="665" y="58"/>
                  </a:lnTo>
                  <a:lnTo>
                    <a:pt x="672" y="67"/>
                  </a:lnTo>
                  <a:lnTo>
                    <a:pt x="670" y="73"/>
                  </a:lnTo>
                  <a:lnTo>
                    <a:pt x="664" y="74"/>
                  </a:lnTo>
                  <a:lnTo>
                    <a:pt x="661" y="79"/>
                  </a:lnTo>
                  <a:lnTo>
                    <a:pt x="659" y="89"/>
                  </a:lnTo>
                  <a:lnTo>
                    <a:pt x="662" y="90"/>
                  </a:lnTo>
                  <a:lnTo>
                    <a:pt x="668" y="94"/>
                  </a:lnTo>
                  <a:lnTo>
                    <a:pt x="673" y="95"/>
                  </a:lnTo>
                  <a:lnTo>
                    <a:pt x="675" y="92"/>
                  </a:lnTo>
                  <a:lnTo>
                    <a:pt x="679" y="92"/>
                  </a:lnTo>
                  <a:lnTo>
                    <a:pt x="688" y="99"/>
                  </a:lnTo>
                  <a:lnTo>
                    <a:pt x="686" y="105"/>
                  </a:lnTo>
                  <a:lnTo>
                    <a:pt x="683" y="108"/>
                  </a:lnTo>
                  <a:lnTo>
                    <a:pt x="683" y="111"/>
                  </a:lnTo>
                  <a:lnTo>
                    <a:pt x="688" y="119"/>
                  </a:lnTo>
                  <a:lnTo>
                    <a:pt x="690" y="129"/>
                  </a:lnTo>
                  <a:lnTo>
                    <a:pt x="690" y="143"/>
                  </a:lnTo>
                  <a:lnTo>
                    <a:pt x="692" y="142"/>
                  </a:lnTo>
                  <a:lnTo>
                    <a:pt x="695" y="141"/>
                  </a:lnTo>
                  <a:lnTo>
                    <a:pt x="699" y="135"/>
                  </a:lnTo>
                  <a:lnTo>
                    <a:pt x="702" y="116"/>
                  </a:lnTo>
                  <a:lnTo>
                    <a:pt x="707" y="108"/>
                  </a:lnTo>
                  <a:lnTo>
                    <a:pt x="710" y="109"/>
                  </a:lnTo>
                  <a:lnTo>
                    <a:pt x="714" y="114"/>
                  </a:lnTo>
                  <a:lnTo>
                    <a:pt x="721" y="123"/>
                  </a:lnTo>
                  <a:lnTo>
                    <a:pt x="724" y="129"/>
                  </a:lnTo>
                  <a:lnTo>
                    <a:pt x="725" y="137"/>
                  </a:lnTo>
                  <a:lnTo>
                    <a:pt x="724" y="144"/>
                  </a:lnTo>
                  <a:lnTo>
                    <a:pt x="722" y="145"/>
                  </a:lnTo>
                  <a:lnTo>
                    <a:pt x="717" y="143"/>
                  </a:lnTo>
                  <a:lnTo>
                    <a:pt x="716" y="148"/>
                  </a:lnTo>
                  <a:lnTo>
                    <a:pt x="716" y="155"/>
                  </a:lnTo>
                  <a:lnTo>
                    <a:pt x="718" y="161"/>
                  </a:lnTo>
                  <a:lnTo>
                    <a:pt x="725" y="172"/>
                  </a:lnTo>
                  <a:lnTo>
                    <a:pt x="728" y="180"/>
                  </a:lnTo>
                  <a:lnTo>
                    <a:pt x="731" y="184"/>
                  </a:lnTo>
                  <a:lnTo>
                    <a:pt x="735" y="182"/>
                  </a:lnTo>
                  <a:lnTo>
                    <a:pt x="740" y="179"/>
                  </a:lnTo>
                  <a:lnTo>
                    <a:pt x="743" y="177"/>
                  </a:lnTo>
                  <a:lnTo>
                    <a:pt x="744" y="166"/>
                  </a:lnTo>
                  <a:lnTo>
                    <a:pt x="749" y="160"/>
                  </a:lnTo>
                  <a:lnTo>
                    <a:pt x="752" y="153"/>
                  </a:lnTo>
                  <a:lnTo>
                    <a:pt x="754" y="142"/>
                  </a:lnTo>
                  <a:lnTo>
                    <a:pt x="756" y="129"/>
                  </a:lnTo>
                  <a:lnTo>
                    <a:pt x="758" y="126"/>
                  </a:lnTo>
                  <a:lnTo>
                    <a:pt x="766" y="128"/>
                  </a:lnTo>
                  <a:lnTo>
                    <a:pt x="768" y="127"/>
                  </a:lnTo>
                  <a:lnTo>
                    <a:pt x="769" y="118"/>
                  </a:lnTo>
                  <a:lnTo>
                    <a:pt x="763" y="112"/>
                  </a:lnTo>
                  <a:lnTo>
                    <a:pt x="757" y="106"/>
                  </a:lnTo>
                  <a:lnTo>
                    <a:pt x="758" y="90"/>
                  </a:lnTo>
                  <a:lnTo>
                    <a:pt x="761" y="86"/>
                  </a:lnTo>
                  <a:lnTo>
                    <a:pt x="766" y="86"/>
                  </a:lnTo>
                  <a:lnTo>
                    <a:pt x="769" y="85"/>
                  </a:lnTo>
                  <a:lnTo>
                    <a:pt x="772" y="86"/>
                  </a:lnTo>
                  <a:lnTo>
                    <a:pt x="794" y="96"/>
                  </a:lnTo>
                  <a:lnTo>
                    <a:pt x="801" y="108"/>
                  </a:lnTo>
                  <a:lnTo>
                    <a:pt x="805" y="108"/>
                  </a:lnTo>
                  <a:lnTo>
                    <a:pt x="808" y="107"/>
                  </a:lnTo>
                  <a:lnTo>
                    <a:pt x="811" y="110"/>
                  </a:lnTo>
                  <a:lnTo>
                    <a:pt x="812" y="128"/>
                  </a:lnTo>
                  <a:lnTo>
                    <a:pt x="809" y="132"/>
                  </a:lnTo>
                  <a:lnTo>
                    <a:pt x="807" y="134"/>
                  </a:lnTo>
                  <a:lnTo>
                    <a:pt x="805" y="133"/>
                  </a:lnTo>
                  <a:lnTo>
                    <a:pt x="801" y="124"/>
                  </a:lnTo>
                  <a:lnTo>
                    <a:pt x="799" y="124"/>
                  </a:lnTo>
                  <a:lnTo>
                    <a:pt x="794" y="129"/>
                  </a:lnTo>
                  <a:lnTo>
                    <a:pt x="795" y="134"/>
                  </a:lnTo>
                  <a:lnTo>
                    <a:pt x="797" y="143"/>
                  </a:lnTo>
                  <a:lnTo>
                    <a:pt x="801" y="155"/>
                  </a:lnTo>
                  <a:lnTo>
                    <a:pt x="807" y="163"/>
                  </a:lnTo>
                  <a:lnTo>
                    <a:pt x="813" y="173"/>
                  </a:lnTo>
                  <a:lnTo>
                    <a:pt x="813" y="177"/>
                  </a:lnTo>
                  <a:lnTo>
                    <a:pt x="810" y="188"/>
                  </a:lnTo>
                  <a:lnTo>
                    <a:pt x="808" y="191"/>
                  </a:lnTo>
                  <a:lnTo>
                    <a:pt x="799" y="203"/>
                  </a:lnTo>
                  <a:lnTo>
                    <a:pt x="795" y="204"/>
                  </a:lnTo>
                  <a:lnTo>
                    <a:pt x="788" y="212"/>
                  </a:lnTo>
                  <a:lnTo>
                    <a:pt x="783" y="207"/>
                  </a:lnTo>
                  <a:lnTo>
                    <a:pt x="773" y="192"/>
                  </a:lnTo>
                  <a:lnTo>
                    <a:pt x="770" y="188"/>
                  </a:lnTo>
                  <a:lnTo>
                    <a:pt x="767" y="188"/>
                  </a:lnTo>
                  <a:lnTo>
                    <a:pt x="763" y="192"/>
                  </a:lnTo>
                  <a:lnTo>
                    <a:pt x="771" y="200"/>
                  </a:lnTo>
                  <a:lnTo>
                    <a:pt x="780" y="214"/>
                  </a:lnTo>
                  <a:lnTo>
                    <a:pt x="776" y="215"/>
                  </a:lnTo>
                  <a:lnTo>
                    <a:pt x="771" y="214"/>
                  </a:lnTo>
                  <a:lnTo>
                    <a:pt x="764" y="215"/>
                  </a:lnTo>
                  <a:lnTo>
                    <a:pt x="761" y="213"/>
                  </a:lnTo>
                  <a:lnTo>
                    <a:pt x="758" y="203"/>
                  </a:lnTo>
                  <a:lnTo>
                    <a:pt x="751" y="203"/>
                  </a:lnTo>
                  <a:lnTo>
                    <a:pt x="739" y="205"/>
                  </a:lnTo>
                  <a:lnTo>
                    <a:pt x="738" y="209"/>
                  </a:lnTo>
                  <a:lnTo>
                    <a:pt x="741" y="212"/>
                  </a:lnTo>
                  <a:lnTo>
                    <a:pt x="749" y="219"/>
                  </a:lnTo>
                  <a:lnTo>
                    <a:pt x="749" y="222"/>
                  </a:lnTo>
                  <a:lnTo>
                    <a:pt x="745" y="227"/>
                  </a:lnTo>
                  <a:lnTo>
                    <a:pt x="732" y="243"/>
                  </a:lnTo>
                  <a:lnTo>
                    <a:pt x="728" y="246"/>
                  </a:lnTo>
                  <a:lnTo>
                    <a:pt x="725" y="246"/>
                  </a:lnTo>
                  <a:lnTo>
                    <a:pt x="720" y="242"/>
                  </a:lnTo>
                  <a:lnTo>
                    <a:pt x="715" y="235"/>
                  </a:lnTo>
                  <a:lnTo>
                    <a:pt x="713" y="234"/>
                  </a:lnTo>
                  <a:lnTo>
                    <a:pt x="706" y="230"/>
                  </a:lnTo>
                  <a:lnTo>
                    <a:pt x="702" y="227"/>
                  </a:lnTo>
                  <a:lnTo>
                    <a:pt x="698" y="225"/>
                  </a:lnTo>
                  <a:lnTo>
                    <a:pt x="692" y="225"/>
                  </a:lnTo>
                  <a:lnTo>
                    <a:pt x="690" y="225"/>
                  </a:lnTo>
                  <a:lnTo>
                    <a:pt x="683" y="228"/>
                  </a:lnTo>
                  <a:lnTo>
                    <a:pt x="692" y="232"/>
                  </a:lnTo>
                  <a:lnTo>
                    <a:pt x="699" y="235"/>
                  </a:lnTo>
                  <a:lnTo>
                    <a:pt x="710" y="246"/>
                  </a:lnTo>
                  <a:lnTo>
                    <a:pt x="720" y="253"/>
                  </a:lnTo>
                  <a:lnTo>
                    <a:pt x="727" y="255"/>
                  </a:lnTo>
                  <a:lnTo>
                    <a:pt x="734" y="255"/>
                  </a:lnTo>
                  <a:lnTo>
                    <a:pt x="730" y="271"/>
                  </a:lnTo>
                  <a:lnTo>
                    <a:pt x="722" y="281"/>
                  </a:lnTo>
                  <a:lnTo>
                    <a:pt x="717" y="287"/>
                  </a:lnTo>
                  <a:lnTo>
                    <a:pt x="713" y="289"/>
                  </a:lnTo>
                  <a:lnTo>
                    <a:pt x="707" y="290"/>
                  </a:lnTo>
                  <a:lnTo>
                    <a:pt x="702" y="288"/>
                  </a:lnTo>
                  <a:lnTo>
                    <a:pt x="695" y="283"/>
                  </a:lnTo>
                  <a:lnTo>
                    <a:pt x="695" y="288"/>
                  </a:lnTo>
                  <a:lnTo>
                    <a:pt x="695" y="292"/>
                  </a:lnTo>
                  <a:lnTo>
                    <a:pt x="697" y="300"/>
                  </a:lnTo>
                  <a:lnTo>
                    <a:pt x="697" y="302"/>
                  </a:lnTo>
                  <a:lnTo>
                    <a:pt x="692" y="302"/>
                  </a:lnTo>
                  <a:lnTo>
                    <a:pt x="683" y="301"/>
                  </a:lnTo>
                  <a:lnTo>
                    <a:pt x="673" y="295"/>
                  </a:lnTo>
                  <a:lnTo>
                    <a:pt x="668" y="294"/>
                  </a:lnTo>
                  <a:lnTo>
                    <a:pt x="650" y="290"/>
                  </a:lnTo>
                  <a:lnTo>
                    <a:pt x="663" y="302"/>
                  </a:lnTo>
                  <a:lnTo>
                    <a:pt x="672" y="303"/>
                  </a:lnTo>
                  <a:lnTo>
                    <a:pt x="681" y="307"/>
                  </a:lnTo>
                  <a:lnTo>
                    <a:pt x="684" y="310"/>
                  </a:lnTo>
                  <a:lnTo>
                    <a:pt x="686" y="314"/>
                  </a:lnTo>
                  <a:lnTo>
                    <a:pt x="686" y="316"/>
                  </a:lnTo>
                  <a:lnTo>
                    <a:pt x="683" y="321"/>
                  </a:lnTo>
                  <a:lnTo>
                    <a:pt x="676" y="324"/>
                  </a:lnTo>
                  <a:lnTo>
                    <a:pt x="667" y="323"/>
                  </a:lnTo>
                  <a:lnTo>
                    <a:pt x="664" y="322"/>
                  </a:lnTo>
                  <a:lnTo>
                    <a:pt x="662" y="325"/>
                  </a:lnTo>
                  <a:lnTo>
                    <a:pt x="669" y="331"/>
                  </a:lnTo>
                  <a:lnTo>
                    <a:pt x="666" y="336"/>
                  </a:lnTo>
                  <a:lnTo>
                    <a:pt x="660" y="341"/>
                  </a:lnTo>
                  <a:lnTo>
                    <a:pt x="651" y="350"/>
                  </a:lnTo>
                  <a:lnTo>
                    <a:pt x="648" y="353"/>
                  </a:lnTo>
                  <a:lnTo>
                    <a:pt x="650" y="362"/>
                  </a:lnTo>
                  <a:lnTo>
                    <a:pt x="648" y="365"/>
                  </a:lnTo>
                  <a:lnTo>
                    <a:pt x="642" y="368"/>
                  </a:lnTo>
                  <a:lnTo>
                    <a:pt x="640" y="371"/>
                  </a:lnTo>
                  <a:lnTo>
                    <a:pt x="637" y="379"/>
                  </a:lnTo>
                  <a:lnTo>
                    <a:pt x="635" y="383"/>
                  </a:lnTo>
                  <a:lnTo>
                    <a:pt x="634" y="391"/>
                  </a:lnTo>
                  <a:lnTo>
                    <a:pt x="632" y="398"/>
                  </a:lnTo>
                  <a:lnTo>
                    <a:pt x="630" y="406"/>
                  </a:lnTo>
                  <a:lnTo>
                    <a:pt x="630" y="411"/>
                  </a:lnTo>
                  <a:lnTo>
                    <a:pt x="630" y="418"/>
                  </a:lnTo>
                  <a:lnTo>
                    <a:pt x="630" y="428"/>
                  </a:lnTo>
                  <a:lnTo>
                    <a:pt x="631" y="435"/>
                  </a:lnTo>
                  <a:lnTo>
                    <a:pt x="635" y="439"/>
                  </a:lnTo>
                  <a:lnTo>
                    <a:pt x="636" y="439"/>
                  </a:lnTo>
                  <a:lnTo>
                    <a:pt x="638" y="440"/>
                  </a:lnTo>
                  <a:lnTo>
                    <a:pt x="642" y="441"/>
                  </a:lnTo>
                  <a:lnTo>
                    <a:pt x="649" y="440"/>
                  </a:lnTo>
                  <a:lnTo>
                    <a:pt x="651" y="440"/>
                  </a:lnTo>
                  <a:lnTo>
                    <a:pt x="653" y="443"/>
                  </a:lnTo>
                  <a:lnTo>
                    <a:pt x="656" y="452"/>
                  </a:lnTo>
                  <a:lnTo>
                    <a:pt x="660" y="466"/>
                  </a:lnTo>
                  <a:lnTo>
                    <a:pt x="662" y="473"/>
                  </a:lnTo>
                  <a:lnTo>
                    <a:pt x="661" y="483"/>
                  </a:lnTo>
                  <a:lnTo>
                    <a:pt x="665" y="484"/>
                  </a:lnTo>
                  <a:lnTo>
                    <a:pt x="677" y="479"/>
                  </a:lnTo>
                  <a:lnTo>
                    <a:pt x="684" y="479"/>
                  </a:lnTo>
                  <a:lnTo>
                    <a:pt x="689" y="479"/>
                  </a:lnTo>
                  <a:lnTo>
                    <a:pt x="692" y="481"/>
                  </a:lnTo>
                  <a:lnTo>
                    <a:pt x="699" y="485"/>
                  </a:lnTo>
                  <a:lnTo>
                    <a:pt x="712" y="489"/>
                  </a:lnTo>
                  <a:lnTo>
                    <a:pt x="723" y="500"/>
                  </a:lnTo>
                  <a:lnTo>
                    <a:pt x="729" y="510"/>
                  </a:lnTo>
                  <a:lnTo>
                    <a:pt x="751" y="517"/>
                  </a:lnTo>
                  <a:lnTo>
                    <a:pt x="755" y="519"/>
                  </a:lnTo>
                  <a:lnTo>
                    <a:pt x="761" y="524"/>
                  </a:lnTo>
                  <a:lnTo>
                    <a:pt x="767" y="527"/>
                  </a:lnTo>
                  <a:lnTo>
                    <a:pt x="770" y="528"/>
                  </a:lnTo>
                  <a:lnTo>
                    <a:pt x="774" y="527"/>
                  </a:lnTo>
                  <a:lnTo>
                    <a:pt x="777" y="527"/>
                  </a:lnTo>
                  <a:lnTo>
                    <a:pt x="782" y="526"/>
                  </a:lnTo>
                  <a:lnTo>
                    <a:pt x="790" y="528"/>
                  </a:lnTo>
                  <a:lnTo>
                    <a:pt x="798" y="530"/>
                  </a:lnTo>
                  <a:lnTo>
                    <a:pt x="801" y="532"/>
                  </a:lnTo>
                  <a:lnTo>
                    <a:pt x="799" y="540"/>
                  </a:lnTo>
                  <a:lnTo>
                    <a:pt x="798" y="549"/>
                  </a:lnTo>
                  <a:lnTo>
                    <a:pt x="799" y="552"/>
                  </a:lnTo>
                  <a:lnTo>
                    <a:pt x="801" y="555"/>
                  </a:lnTo>
                  <a:lnTo>
                    <a:pt x="801" y="560"/>
                  </a:lnTo>
                  <a:lnTo>
                    <a:pt x="801" y="570"/>
                  </a:lnTo>
                  <a:lnTo>
                    <a:pt x="799" y="576"/>
                  </a:lnTo>
                  <a:lnTo>
                    <a:pt x="799" y="578"/>
                  </a:lnTo>
                  <a:lnTo>
                    <a:pt x="803" y="581"/>
                  </a:lnTo>
                  <a:lnTo>
                    <a:pt x="806" y="585"/>
                  </a:lnTo>
                  <a:lnTo>
                    <a:pt x="807" y="588"/>
                  </a:lnTo>
                  <a:lnTo>
                    <a:pt x="807" y="593"/>
                  </a:lnTo>
                  <a:lnTo>
                    <a:pt x="807" y="597"/>
                  </a:lnTo>
                  <a:lnTo>
                    <a:pt x="813" y="598"/>
                  </a:lnTo>
                  <a:lnTo>
                    <a:pt x="819" y="602"/>
                  </a:lnTo>
                  <a:lnTo>
                    <a:pt x="823" y="608"/>
                  </a:lnTo>
                  <a:lnTo>
                    <a:pt x="825" y="614"/>
                  </a:lnTo>
                  <a:lnTo>
                    <a:pt x="826" y="615"/>
                  </a:lnTo>
                  <a:lnTo>
                    <a:pt x="830" y="616"/>
                  </a:lnTo>
                  <a:lnTo>
                    <a:pt x="834" y="620"/>
                  </a:lnTo>
                  <a:lnTo>
                    <a:pt x="840" y="626"/>
                  </a:lnTo>
                  <a:lnTo>
                    <a:pt x="838" y="619"/>
                  </a:lnTo>
                  <a:lnTo>
                    <a:pt x="836" y="617"/>
                  </a:lnTo>
                  <a:lnTo>
                    <a:pt x="837" y="613"/>
                  </a:lnTo>
                  <a:lnTo>
                    <a:pt x="841" y="609"/>
                  </a:lnTo>
                  <a:lnTo>
                    <a:pt x="843" y="611"/>
                  </a:lnTo>
                  <a:lnTo>
                    <a:pt x="845" y="615"/>
                  </a:lnTo>
                  <a:lnTo>
                    <a:pt x="847" y="619"/>
                  </a:lnTo>
                  <a:lnTo>
                    <a:pt x="848" y="615"/>
                  </a:lnTo>
                  <a:lnTo>
                    <a:pt x="849" y="610"/>
                  </a:lnTo>
                  <a:lnTo>
                    <a:pt x="847" y="605"/>
                  </a:lnTo>
                  <a:lnTo>
                    <a:pt x="851" y="600"/>
                  </a:lnTo>
                  <a:lnTo>
                    <a:pt x="851" y="594"/>
                  </a:lnTo>
                  <a:lnTo>
                    <a:pt x="850" y="590"/>
                  </a:lnTo>
                  <a:lnTo>
                    <a:pt x="848" y="585"/>
                  </a:lnTo>
                  <a:lnTo>
                    <a:pt x="847" y="577"/>
                  </a:lnTo>
                  <a:lnTo>
                    <a:pt x="847" y="572"/>
                  </a:lnTo>
                  <a:lnTo>
                    <a:pt x="845" y="566"/>
                  </a:lnTo>
                  <a:lnTo>
                    <a:pt x="844" y="561"/>
                  </a:lnTo>
                  <a:lnTo>
                    <a:pt x="848" y="561"/>
                  </a:lnTo>
                  <a:lnTo>
                    <a:pt x="847" y="556"/>
                  </a:lnTo>
                  <a:lnTo>
                    <a:pt x="845" y="553"/>
                  </a:lnTo>
                  <a:lnTo>
                    <a:pt x="842" y="552"/>
                  </a:lnTo>
                  <a:lnTo>
                    <a:pt x="839" y="549"/>
                  </a:lnTo>
                  <a:lnTo>
                    <a:pt x="837" y="539"/>
                  </a:lnTo>
                  <a:lnTo>
                    <a:pt x="845" y="536"/>
                  </a:lnTo>
                  <a:lnTo>
                    <a:pt x="850" y="533"/>
                  </a:lnTo>
                  <a:lnTo>
                    <a:pt x="854" y="531"/>
                  </a:lnTo>
                  <a:lnTo>
                    <a:pt x="865" y="521"/>
                  </a:lnTo>
                  <a:lnTo>
                    <a:pt x="869" y="517"/>
                  </a:lnTo>
                  <a:lnTo>
                    <a:pt x="875" y="507"/>
                  </a:lnTo>
                  <a:lnTo>
                    <a:pt x="878" y="501"/>
                  </a:lnTo>
                  <a:lnTo>
                    <a:pt x="879" y="494"/>
                  </a:lnTo>
                  <a:lnTo>
                    <a:pt x="879" y="488"/>
                  </a:lnTo>
                  <a:lnTo>
                    <a:pt x="878" y="476"/>
                  </a:lnTo>
                  <a:lnTo>
                    <a:pt x="876" y="470"/>
                  </a:lnTo>
                  <a:lnTo>
                    <a:pt x="875" y="466"/>
                  </a:lnTo>
                  <a:lnTo>
                    <a:pt x="869" y="458"/>
                  </a:lnTo>
                  <a:lnTo>
                    <a:pt x="866" y="455"/>
                  </a:lnTo>
                  <a:lnTo>
                    <a:pt x="860" y="449"/>
                  </a:lnTo>
                  <a:lnTo>
                    <a:pt x="857" y="447"/>
                  </a:lnTo>
                  <a:lnTo>
                    <a:pt x="854" y="444"/>
                  </a:lnTo>
                  <a:lnTo>
                    <a:pt x="854" y="443"/>
                  </a:lnTo>
                  <a:lnTo>
                    <a:pt x="852" y="439"/>
                  </a:lnTo>
                  <a:lnTo>
                    <a:pt x="852" y="438"/>
                  </a:lnTo>
                  <a:lnTo>
                    <a:pt x="858" y="432"/>
                  </a:lnTo>
                  <a:lnTo>
                    <a:pt x="861" y="421"/>
                  </a:lnTo>
                  <a:lnTo>
                    <a:pt x="863" y="416"/>
                  </a:lnTo>
                  <a:lnTo>
                    <a:pt x="864" y="415"/>
                  </a:lnTo>
                  <a:lnTo>
                    <a:pt x="867" y="415"/>
                  </a:lnTo>
                  <a:lnTo>
                    <a:pt x="869" y="411"/>
                  </a:lnTo>
                  <a:lnTo>
                    <a:pt x="868" y="405"/>
                  </a:lnTo>
                  <a:lnTo>
                    <a:pt x="867" y="401"/>
                  </a:lnTo>
                  <a:lnTo>
                    <a:pt x="865" y="396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6"/>
                  </a:lnTo>
                  <a:lnTo>
                    <a:pt x="856" y="384"/>
                  </a:lnTo>
                  <a:lnTo>
                    <a:pt x="862" y="373"/>
                  </a:lnTo>
                  <a:lnTo>
                    <a:pt x="866" y="364"/>
                  </a:lnTo>
                  <a:lnTo>
                    <a:pt x="866" y="362"/>
                  </a:lnTo>
                  <a:lnTo>
                    <a:pt x="864" y="360"/>
                  </a:lnTo>
                  <a:lnTo>
                    <a:pt x="860" y="356"/>
                  </a:lnTo>
                  <a:lnTo>
                    <a:pt x="858" y="353"/>
                  </a:lnTo>
                  <a:lnTo>
                    <a:pt x="858" y="346"/>
                  </a:lnTo>
                  <a:lnTo>
                    <a:pt x="860" y="340"/>
                  </a:lnTo>
                  <a:lnTo>
                    <a:pt x="863" y="336"/>
                  </a:lnTo>
                  <a:lnTo>
                    <a:pt x="867" y="333"/>
                  </a:lnTo>
                  <a:lnTo>
                    <a:pt x="872" y="334"/>
                  </a:lnTo>
                  <a:lnTo>
                    <a:pt x="883" y="339"/>
                  </a:lnTo>
                  <a:lnTo>
                    <a:pt x="890" y="342"/>
                  </a:lnTo>
                  <a:lnTo>
                    <a:pt x="894" y="343"/>
                  </a:lnTo>
                  <a:lnTo>
                    <a:pt x="903" y="344"/>
                  </a:lnTo>
                  <a:lnTo>
                    <a:pt x="909" y="342"/>
                  </a:lnTo>
                  <a:lnTo>
                    <a:pt x="915" y="339"/>
                  </a:lnTo>
                  <a:lnTo>
                    <a:pt x="916" y="338"/>
                  </a:lnTo>
                  <a:lnTo>
                    <a:pt x="917" y="337"/>
                  </a:lnTo>
                  <a:lnTo>
                    <a:pt x="921" y="338"/>
                  </a:lnTo>
                  <a:lnTo>
                    <a:pt x="927" y="344"/>
                  </a:lnTo>
                  <a:lnTo>
                    <a:pt x="928" y="345"/>
                  </a:lnTo>
                  <a:lnTo>
                    <a:pt x="933" y="351"/>
                  </a:lnTo>
                  <a:lnTo>
                    <a:pt x="939" y="356"/>
                  </a:lnTo>
                  <a:lnTo>
                    <a:pt x="944" y="362"/>
                  </a:lnTo>
                  <a:lnTo>
                    <a:pt x="942" y="367"/>
                  </a:lnTo>
                  <a:lnTo>
                    <a:pt x="944" y="370"/>
                  </a:lnTo>
                  <a:lnTo>
                    <a:pt x="954" y="376"/>
                  </a:lnTo>
                  <a:lnTo>
                    <a:pt x="966" y="380"/>
                  </a:lnTo>
                  <a:lnTo>
                    <a:pt x="971" y="380"/>
                  </a:lnTo>
                  <a:lnTo>
                    <a:pt x="973" y="377"/>
                  </a:lnTo>
                  <a:lnTo>
                    <a:pt x="975" y="381"/>
                  </a:lnTo>
                  <a:lnTo>
                    <a:pt x="975" y="386"/>
                  </a:lnTo>
                  <a:lnTo>
                    <a:pt x="972" y="390"/>
                  </a:lnTo>
                  <a:lnTo>
                    <a:pt x="971" y="396"/>
                  </a:lnTo>
                  <a:lnTo>
                    <a:pt x="974" y="412"/>
                  </a:lnTo>
                  <a:lnTo>
                    <a:pt x="974" y="421"/>
                  </a:lnTo>
                  <a:lnTo>
                    <a:pt x="976" y="426"/>
                  </a:lnTo>
                  <a:lnTo>
                    <a:pt x="975" y="430"/>
                  </a:lnTo>
                  <a:lnTo>
                    <a:pt x="974" y="432"/>
                  </a:lnTo>
                  <a:lnTo>
                    <a:pt x="971" y="432"/>
                  </a:lnTo>
                  <a:lnTo>
                    <a:pt x="969" y="432"/>
                  </a:lnTo>
                  <a:lnTo>
                    <a:pt x="968" y="440"/>
                  </a:lnTo>
                  <a:lnTo>
                    <a:pt x="971" y="443"/>
                  </a:lnTo>
                  <a:lnTo>
                    <a:pt x="978" y="438"/>
                  </a:lnTo>
                  <a:lnTo>
                    <a:pt x="980" y="438"/>
                  </a:lnTo>
                  <a:lnTo>
                    <a:pt x="984" y="437"/>
                  </a:lnTo>
                  <a:lnTo>
                    <a:pt x="986" y="437"/>
                  </a:lnTo>
                  <a:lnTo>
                    <a:pt x="990" y="441"/>
                  </a:lnTo>
                  <a:lnTo>
                    <a:pt x="993" y="445"/>
                  </a:lnTo>
                  <a:lnTo>
                    <a:pt x="993" y="448"/>
                  </a:lnTo>
                  <a:lnTo>
                    <a:pt x="992" y="450"/>
                  </a:lnTo>
                  <a:lnTo>
                    <a:pt x="994" y="453"/>
                  </a:lnTo>
                  <a:lnTo>
                    <a:pt x="997" y="451"/>
                  </a:lnTo>
                  <a:lnTo>
                    <a:pt x="999" y="451"/>
                  </a:lnTo>
                  <a:lnTo>
                    <a:pt x="1006" y="450"/>
                  </a:lnTo>
                  <a:lnTo>
                    <a:pt x="1010" y="447"/>
                  </a:lnTo>
                  <a:lnTo>
                    <a:pt x="1013" y="443"/>
                  </a:lnTo>
                  <a:lnTo>
                    <a:pt x="1015" y="437"/>
                  </a:lnTo>
                  <a:lnTo>
                    <a:pt x="1017" y="437"/>
                  </a:lnTo>
                  <a:lnTo>
                    <a:pt x="1018" y="438"/>
                  </a:lnTo>
                  <a:lnTo>
                    <a:pt x="1022" y="447"/>
                  </a:lnTo>
                  <a:lnTo>
                    <a:pt x="1023" y="446"/>
                  </a:lnTo>
                  <a:lnTo>
                    <a:pt x="1023" y="437"/>
                  </a:lnTo>
                  <a:lnTo>
                    <a:pt x="1025" y="430"/>
                  </a:lnTo>
                  <a:lnTo>
                    <a:pt x="1028" y="427"/>
                  </a:lnTo>
                  <a:lnTo>
                    <a:pt x="1031" y="422"/>
                  </a:lnTo>
                  <a:lnTo>
                    <a:pt x="1027" y="416"/>
                  </a:lnTo>
                  <a:lnTo>
                    <a:pt x="1028" y="413"/>
                  </a:lnTo>
                  <a:lnTo>
                    <a:pt x="1029" y="411"/>
                  </a:lnTo>
                  <a:lnTo>
                    <a:pt x="1035" y="410"/>
                  </a:lnTo>
                  <a:lnTo>
                    <a:pt x="1036" y="408"/>
                  </a:lnTo>
                  <a:lnTo>
                    <a:pt x="1040" y="400"/>
                  </a:lnTo>
                  <a:lnTo>
                    <a:pt x="1043" y="404"/>
                  </a:lnTo>
                  <a:lnTo>
                    <a:pt x="1047" y="412"/>
                  </a:lnTo>
                  <a:lnTo>
                    <a:pt x="1052" y="418"/>
                  </a:lnTo>
                  <a:lnTo>
                    <a:pt x="1056" y="428"/>
                  </a:lnTo>
                  <a:lnTo>
                    <a:pt x="1062" y="437"/>
                  </a:lnTo>
                  <a:lnTo>
                    <a:pt x="1064" y="441"/>
                  </a:lnTo>
                  <a:lnTo>
                    <a:pt x="1062" y="444"/>
                  </a:lnTo>
                  <a:lnTo>
                    <a:pt x="1062" y="448"/>
                  </a:lnTo>
                  <a:lnTo>
                    <a:pt x="1066" y="447"/>
                  </a:lnTo>
                  <a:lnTo>
                    <a:pt x="1068" y="457"/>
                  </a:lnTo>
                  <a:lnTo>
                    <a:pt x="1069" y="459"/>
                  </a:lnTo>
                  <a:lnTo>
                    <a:pt x="1071" y="460"/>
                  </a:lnTo>
                  <a:lnTo>
                    <a:pt x="1076" y="462"/>
                  </a:lnTo>
                  <a:lnTo>
                    <a:pt x="1077" y="465"/>
                  </a:lnTo>
                  <a:lnTo>
                    <a:pt x="1078" y="469"/>
                  </a:lnTo>
                  <a:lnTo>
                    <a:pt x="1076" y="470"/>
                  </a:lnTo>
                  <a:lnTo>
                    <a:pt x="1073" y="472"/>
                  </a:lnTo>
                  <a:lnTo>
                    <a:pt x="1076" y="476"/>
                  </a:lnTo>
                  <a:lnTo>
                    <a:pt x="1078" y="478"/>
                  </a:lnTo>
                  <a:lnTo>
                    <a:pt x="1083" y="480"/>
                  </a:lnTo>
                  <a:lnTo>
                    <a:pt x="1085" y="483"/>
                  </a:lnTo>
                  <a:lnTo>
                    <a:pt x="1085" y="488"/>
                  </a:lnTo>
                  <a:lnTo>
                    <a:pt x="1085" y="489"/>
                  </a:lnTo>
                  <a:lnTo>
                    <a:pt x="1082" y="490"/>
                  </a:lnTo>
                  <a:lnTo>
                    <a:pt x="1078" y="489"/>
                  </a:lnTo>
                  <a:lnTo>
                    <a:pt x="1073" y="488"/>
                  </a:lnTo>
                  <a:lnTo>
                    <a:pt x="1071" y="489"/>
                  </a:lnTo>
                  <a:lnTo>
                    <a:pt x="1072" y="491"/>
                  </a:lnTo>
                  <a:lnTo>
                    <a:pt x="1074" y="492"/>
                  </a:lnTo>
                  <a:lnTo>
                    <a:pt x="1075" y="495"/>
                  </a:lnTo>
                  <a:lnTo>
                    <a:pt x="1077" y="501"/>
                  </a:lnTo>
                  <a:lnTo>
                    <a:pt x="1079" y="503"/>
                  </a:lnTo>
                  <a:lnTo>
                    <a:pt x="1083" y="504"/>
                  </a:lnTo>
                  <a:lnTo>
                    <a:pt x="1086" y="506"/>
                  </a:lnTo>
                  <a:lnTo>
                    <a:pt x="1091" y="511"/>
                  </a:lnTo>
                  <a:lnTo>
                    <a:pt x="1097" y="516"/>
                  </a:lnTo>
                  <a:lnTo>
                    <a:pt x="1098" y="519"/>
                  </a:lnTo>
                  <a:lnTo>
                    <a:pt x="1098" y="522"/>
                  </a:lnTo>
                  <a:lnTo>
                    <a:pt x="1095" y="530"/>
                  </a:lnTo>
                  <a:lnTo>
                    <a:pt x="1098" y="531"/>
                  </a:lnTo>
                  <a:lnTo>
                    <a:pt x="1102" y="529"/>
                  </a:lnTo>
                  <a:lnTo>
                    <a:pt x="1107" y="528"/>
                  </a:lnTo>
                  <a:lnTo>
                    <a:pt x="1112" y="530"/>
                  </a:lnTo>
                  <a:lnTo>
                    <a:pt x="1115" y="532"/>
                  </a:lnTo>
                  <a:lnTo>
                    <a:pt x="1122" y="537"/>
                  </a:lnTo>
                  <a:lnTo>
                    <a:pt x="1128" y="539"/>
                  </a:lnTo>
                  <a:lnTo>
                    <a:pt x="1138" y="542"/>
                  </a:lnTo>
                  <a:lnTo>
                    <a:pt x="1137" y="544"/>
                  </a:lnTo>
                  <a:lnTo>
                    <a:pt x="1132" y="546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19" y="552"/>
                  </a:lnTo>
                  <a:lnTo>
                    <a:pt x="1115" y="556"/>
                  </a:lnTo>
                  <a:lnTo>
                    <a:pt x="1111" y="558"/>
                  </a:lnTo>
                  <a:lnTo>
                    <a:pt x="1105" y="559"/>
                  </a:lnTo>
                  <a:lnTo>
                    <a:pt x="1103" y="560"/>
                  </a:lnTo>
                  <a:lnTo>
                    <a:pt x="1101" y="562"/>
                  </a:lnTo>
                  <a:lnTo>
                    <a:pt x="1101" y="566"/>
                  </a:lnTo>
                  <a:lnTo>
                    <a:pt x="1100" y="572"/>
                  </a:lnTo>
                  <a:lnTo>
                    <a:pt x="1107" y="568"/>
                  </a:lnTo>
                  <a:lnTo>
                    <a:pt x="1110" y="567"/>
                  </a:lnTo>
                  <a:lnTo>
                    <a:pt x="1114" y="566"/>
                  </a:lnTo>
                  <a:lnTo>
                    <a:pt x="1121" y="558"/>
                  </a:lnTo>
                  <a:lnTo>
                    <a:pt x="1129" y="553"/>
                  </a:lnTo>
                  <a:lnTo>
                    <a:pt x="1136" y="552"/>
                  </a:lnTo>
                  <a:lnTo>
                    <a:pt x="1140" y="555"/>
                  </a:lnTo>
                  <a:lnTo>
                    <a:pt x="1142" y="558"/>
                  </a:lnTo>
                  <a:lnTo>
                    <a:pt x="1140" y="563"/>
                  </a:lnTo>
                  <a:lnTo>
                    <a:pt x="1140" y="564"/>
                  </a:lnTo>
                  <a:lnTo>
                    <a:pt x="1142" y="567"/>
                  </a:lnTo>
                  <a:lnTo>
                    <a:pt x="1146" y="565"/>
                  </a:lnTo>
                  <a:lnTo>
                    <a:pt x="1148" y="563"/>
                  </a:lnTo>
                  <a:lnTo>
                    <a:pt x="1152" y="565"/>
                  </a:lnTo>
                  <a:lnTo>
                    <a:pt x="1159" y="570"/>
                  </a:lnTo>
                  <a:lnTo>
                    <a:pt x="1160" y="573"/>
                  </a:lnTo>
                  <a:lnTo>
                    <a:pt x="1160" y="574"/>
                  </a:lnTo>
                  <a:lnTo>
                    <a:pt x="1158" y="579"/>
                  </a:lnTo>
                  <a:lnTo>
                    <a:pt x="1158" y="582"/>
                  </a:lnTo>
                  <a:lnTo>
                    <a:pt x="1156" y="587"/>
                  </a:lnTo>
                  <a:lnTo>
                    <a:pt x="1162" y="596"/>
                  </a:lnTo>
                  <a:lnTo>
                    <a:pt x="1160" y="600"/>
                  </a:lnTo>
                  <a:lnTo>
                    <a:pt x="1155" y="603"/>
                  </a:lnTo>
                  <a:lnTo>
                    <a:pt x="1148" y="609"/>
                  </a:lnTo>
                  <a:lnTo>
                    <a:pt x="1144" y="612"/>
                  </a:lnTo>
                  <a:lnTo>
                    <a:pt x="1137" y="612"/>
                  </a:lnTo>
                  <a:lnTo>
                    <a:pt x="1133" y="613"/>
                  </a:lnTo>
                  <a:lnTo>
                    <a:pt x="1123" y="614"/>
                  </a:lnTo>
                  <a:lnTo>
                    <a:pt x="1120" y="618"/>
                  </a:lnTo>
                  <a:lnTo>
                    <a:pt x="1115" y="626"/>
                  </a:lnTo>
                  <a:lnTo>
                    <a:pt x="1110" y="630"/>
                  </a:lnTo>
                  <a:lnTo>
                    <a:pt x="1107" y="633"/>
                  </a:lnTo>
                  <a:lnTo>
                    <a:pt x="1101" y="635"/>
                  </a:lnTo>
                  <a:lnTo>
                    <a:pt x="1092" y="636"/>
                  </a:lnTo>
                  <a:lnTo>
                    <a:pt x="1080" y="638"/>
                  </a:lnTo>
                  <a:lnTo>
                    <a:pt x="1072" y="637"/>
                  </a:lnTo>
                  <a:lnTo>
                    <a:pt x="1059" y="636"/>
                  </a:lnTo>
                  <a:lnTo>
                    <a:pt x="1057" y="636"/>
                  </a:lnTo>
                  <a:lnTo>
                    <a:pt x="1050" y="637"/>
                  </a:lnTo>
                  <a:lnTo>
                    <a:pt x="1044" y="637"/>
                  </a:lnTo>
                  <a:lnTo>
                    <a:pt x="1032" y="636"/>
                  </a:lnTo>
                  <a:lnTo>
                    <a:pt x="1027" y="636"/>
                  </a:lnTo>
                  <a:lnTo>
                    <a:pt x="1016" y="637"/>
                  </a:lnTo>
                  <a:lnTo>
                    <a:pt x="1013" y="639"/>
                  </a:lnTo>
                  <a:lnTo>
                    <a:pt x="1010" y="642"/>
                  </a:lnTo>
                  <a:lnTo>
                    <a:pt x="1007" y="647"/>
                  </a:lnTo>
                  <a:lnTo>
                    <a:pt x="1005" y="653"/>
                  </a:lnTo>
                  <a:lnTo>
                    <a:pt x="1004" y="656"/>
                  </a:lnTo>
                  <a:lnTo>
                    <a:pt x="1000" y="657"/>
                  </a:lnTo>
                  <a:lnTo>
                    <a:pt x="993" y="659"/>
                  </a:lnTo>
                  <a:lnTo>
                    <a:pt x="990" y="660"/>
                  </a:lnTo>
                  <a:lnTo>
                    <a:pt x="983" y="665"/>
                  </a:lnTo>
                  <a:lnTo>
                    <a:pt x="978" y="670"/>
                  </a:lnTo>
                  <a:lnTo>
                    <a:pt x="974" y="676"/>
                  </a:lnTo>
                  <a:lnTo>
                    <a:pt x="972" y="679"/>
                  </a:lnTo>
                  <a:lnTo>
                    <a:pt x="969" y="681"/>
                  </a:lnTo>
                  <a:lnTo>
                    <a:pt x="964" y="689"/>
                  </a:lnTo>
                  <a:lnTo>
                    <a:pt x="961" y="694"/>
                  </a:lnTo>
                  <a:lnTo>
                    <a:pt x="959" y="696"/>
                  </a:lnTo>
                  <a:lnTo>
                    <a:pt x="956" y="702"/>
                  </a:lnTo>
                  <a:lnTo>
                    <a:pt x="953" y="710"/>
                  </a:lnTo>
                  <a:lnTo>
                    <a:pt x="957" y="704"/>
                  </a:lnTo>
                  <a:lnTo>
                    <a:pt x="960" y="703"/>
                  </a:lnTo>
                  <a:lnTo>
                    <a:pt x="964" y="698"/>
                  </a:lnTo>
                  <a:lnTo>
                    <a:pt x="970" y="690"/>
                  </a:lnTo>
                  <a:lnTo>
                    <a:pt x="977" y="683"/>
                  </a:lnTo>
                  <a:lnTo>
                    <a:pt x="989" y="674"/>
                  </a:lnTo>
                  <a:lnTo>
                    <a:pt x="997" y="670"/>
                  </a:lnTo>
                  <a:lnTo>
                    <a:pt x="1008" y="665"/>
                  </a:lnTo>
                  <a:lnTo>
                    <a:pt x="1014" y="663"/>
                  </a:lnTo>
                  <a:lnTo>
                    <a:pt x="1021" y="661"/>
                  </a:lnTo>
                  <a:lnTo>
                    <a:pt x="1030" y="660"/>
                  </a:lnTo>
                  <a:lnTo>
                    <a:pt x="1035" y="660"/>
                  </a:lnTo>
                  <a:lnTo>
                    <a:pt x="1041" y="663"/>
                  </a:lnTo>
                  <a:lnTo>
                    <a:pt x="1044" y="666"/>
                  </a:lnTo>
                  <a:lnTo>
                    <a:pt x="1045" y="667"/>
                  </a:lnTo>
                  <a:lnTo>
                    <a:pt x="1046" y="672"/>
                  </a:lnTo>
                  <a:lnTo>
                    <a:pt x="1045" y="674"/>
                  </a:lnTo>
                  <a:lnTo>
                    <a:pt x="1043" y="676"/>
                  </a:lnTo>
                  <a:lnTo>
                    <a:pt x="1037" y="678"/>
                  </a:lnTo>
                  <a:lnTo>
                    <a:pt x="1032" y="683"/>
                  </a:lnTo>
                  <a:lnTo>
                    <a:pt x="1028" y="683"/>
                  </a:lnTo>
                  <a:lnTo>
                    <a:pt x="1023" y="681"/>
                  </a:lnTo>
                  <a:lnTo>
                    <a:pt x="1019" y="681"/>
                  </a:lnTo>
                  <a:lnTo>
                    <a:pt x="1015" y="683"/>
                  </a:lnTo>
                  <a:lnTo>
                    <a:pt x="1017" y="684"/>
                  </a:lnTo>
                  <a:lnTo>
                    <a:pt x="1023" y="686"/>
                  </a:lnTo>
                  <a:lnTo>
                    <a:pt x="1025" y="687"/>
                  </a:lnTo>
                  <a:lnTo>
                    <a:pt x="1026" y="691"/>
                  </a:lnTo>
                  <a:lnTo>
                    <a:pt x="1026" y="692"/>
                  </a:lnTo>
                  <a:lnTo>
                    <a:pt x="1035" y="687"/>
                  </a:lnTo>
                  <a:lnTo>
                    <a:pt x="1034" y="689"/>
                  </a:lnTo>
                  <a:lnTo>
                    <a:pt x="1037" y="688"/>
                  </a:lnTo>
                  <a:lnTo>
                    <a:pt x="1040" y="690"/>
                  </a:lnTo>
                  <a:lnTo>
                    <a:pt x="1037" y="692"/>
                  </a:lnTo>
                  <a:lnTo>
                    <a:pt x="1036" y="694"/>
                  </a:lnTo>
                  <a:lnTo>
                    <a:pt x="1037" y="696"/>
                  </a:lnTo>
                  <a:lnTo>
                    <a:pt x="1036" y="696"/>
                  </a:lnTo>
                  <a:lnTo>
                    <a:pt x="1035" y="699"/>
                  </a:lnTo>
                  <a:lnTo>
                    <a:pt x="1029" y="702"/>
                  </a:lnTo>
                  <a:lnTo>
                    <a:pt x="1037" y="703"/>
                  </a:lnTo>
                  <a:lnTo>
                    <a:pt x="1038" y="704"/>
                  </a:lnTo>
                  <a:lnTo>
                    <a:pt x="1037" y="707"/>
                  </a:lnTo>
                  <a:lnTo>
                    <a:pt x="1037" y="711"/>
                  </a:lnTo>
                  <a:lnTo>
                    <a:pt x="1038" y="710"/>
                  </a:lnTo>
                  <a:lnTo>
                    <a:pt x="1039" y="711"/>
                  </a:lnTo>
                  <a:lnTo>
                    <a:pt x="1039" y="713"/>
                  </a:lnTo>
                  <a:lnTo>
                    <a:pt x="1039" y="714"/>
                  </a:lnTo>
                  <a:lnTo>
                    <a:pt x="1041" y="718"/>
                  </a:lnTo>
                  <a:lnTo>
                    <a:pt x="1041" y="720"/>
                  </a:lnTo>
                  <a:lnTo>
                    <a:pt x="1046" y="720"/>
                  </a:lnTo>
                  <a:lnTo>
                    <a:pt x="1047" y="721"/>
                  </a:lnTo>
                  <a:lnTo>
                    <a:pt x="1047" y="720"/>
                  </a:lnTo>
                  <a:lnTo>
                    <a:pt x="1052" y="722"/>
                  </a:lnTo>
                  <a:lnTo>
                    <a:pt x="1050" y="723"/>
                  </a:lnTo>
                  <a:lnTo>
                    <a:pt x="1048" y="723"/>
                  </a:lnTo>
                  <a:lnTo>
                    <a:pt x="1047" y="724"/>
                  </a:lnTo>
                  <a:lnTo>
                    <a:pt x="1051" y="725"/>
                  </a:lnTo>
                  <a:lnTo>
                    <a:pt x="1052" y="727"/>
                  </a:lnTo>
                  <a:lnTo>
                    <a:pt x="1055" y="726"/>
                  </a:lnTo>
                  <a:lnTo>
                    <a:pt x="1056" y="728"/>
                  </a:lnTo>
                  <a:lnTo>
                    <a:pt x="1058" y="728"/>
                  </a:lnTo>
                  <a:lnTo>
                    <a:pt x="1058" y="729"/>
                  </a:lnTo>
                  <a:lnTo>
                    <a:pt x="1061" y="729"/>
                  </a:lnTo>
                  <a:lnTo>
                    <a:pt x="1061" y="728"/>
                  </a:lnTo>
                  <a:lnTo>
                    <a:pt x="1066" y="728"/>
                  </a:lnTo>
                  <a:lnTo>
                    <a:pt x="1067" y="729"/>
                  </a:lnTo>
                  <a:lnTo>
                    <a:pt x="1066" y="731"/>
                  </a:lnTo>
                  <a:lnTo>
                    <a:pt x="1067" y="730"/>
                  </a:lnTo>
                  <a:lnTo>
                    <a:pt x="1069" y="731"/>
                  </a:lnTo>
                  <a:lnTo>
                    <a:pt x="1070" y="730"/>
                  </a:lnTo>
                  <a:lnTo>
                    <a:pt x="1075" y="727"/>
                  </a:lnTo>
                  <a:lnTo>
                    <a:pt x="1077" y="726"/>
                  </a:lnTo>
                  <a:lnTo>
                    <a:pt x="1077" y="730"/>
                  </a:lnTo>
                  <a:lnTo>
                    <a:pt x="1079" y="731"/>
                  </a:lnTo>
                  <a:lnTo>
                    <a:pt x="1083" y="730"/>
                  </a:lnTo>
                  <a:lnTo>
                    <a:pt x="1086" y="734"/>
                  </a:lnTo>
                  <a:lnTo>
                    <a:pt x="1083" y="736"/>
                  </a:lnTo>
                  <a:lnTo>
                    <a:pt x="1084" y="737"/>
                  </a:lnTo>
                  <a:lnTo>
                    <a:pt x="1089" y="737"/>
                  </a:lnTo>
                  <a:lnTo>
                    <a:pt x="1090" y="738"/>
                  </a:lnTo>
                  <a:lnTo>
                    <a:pt x="1087" y="740"/>
                  </a:lnTo>
                  <a:lnTo>
                    <a:pt x="1086" y="738"/>
                  </a:lnTo>
                  <a:lnTo>
                    <a:pt x="1084" y="740"/>
                  </a:lnTo>
                  <a:lnTo>
                    <a:pt x="1085" y="741"/>
                  </a:lnTo>
                  <a:lnTo>
                    <a:pt x="1082" y="741"/>
                  </a:lnTo>
                  <a:lnTo>
                    <a:pt x="1080" y="740"/>
                  </a:lnTo>
                  <a:lnTo>
                    <a:pt x="1081" y="741"/>
                  </a:lnTo>
                  <a:lnTo>
                    <a:pt x="1078" y="742"/>
                  </a:lnTo>
                  <a:lnTo>
                    <a:pt x="1078" y="743"/>
                  </a:lnTo>
                  <a:lnTo>
                    <a:pt x="1076" y="743"/>
                  </a:lnTo>
                  <a:lnTo>
                    <a:pt x="1075" y="744"/>
                  </a:lnTo>
                  <a:lnTo>
                    <a:pt x="1072" y="744"/>
                  </a:lnTo>
                  <a:lnTo>
                    <a:pt x="1070" y="747"/>
                  </a:lnTo>
                  <a:lnTo>
                    <a:pt x="1069" y="746"/>
                  </a:lnTo>
                  <a:lnTo>
                    <a:pt x="1065" y="748"/>
                  </a:lnTo>
                  <a:lnTo>
                    <a:pt x="1065" y="749"/>
                  </a:lnTo>
                  <a:lnTo>
                    <a:pt x="1061" y="750"/>
                  </a:lnTo>
                  <a:lnTo>
                    <a:pt x="1061" y="747"/>
                  </a:lnTo>
                  <a:lnTo>
                    <a:pt x="1059" y="749"/>
                  </a:lnTo>
                  <a:lnTo>
                    <a:pt x="1058" y="751"/>
                  </a:lnTo>
                  <a:lnTo>
                    <a:pt x="1057" y="749"/>
                  </a:lnTo>
                  <a:lnTo>
                    <a:pt x="1056" y="751"/>
                  </a:lnTo>
                  <a:lnTo>
                    <a:pt x="1055" y="752"/>
                  </a:lnTo>
                  <a:lnTo>
                    <a:pt x="1055" y="754"/>
                  </a:lnTo>
                  <a:lnTo>
                    <a:pt x="1052" y="754"/>
                  </a:lnTo>
                  <a:lnTo>
                    <a:pt x="1051" y="753"/>
                  </a:lnTo>
                  <a:lnTo>
                    <a:pt x="1050" y="753"/>
                  </a:lnTo>
                  <a:lnTo>
                    <a:pt x="1050" y="750"/>
                  </a:lnTo>
                  <a:lnTo>
                    <a:pt x="1049" y="753"/>
                  </a:lnTo>
                  <a:lnTo>
                    <a:pt x="1047" y="754"/>
                  </a:lnTo>
                  <a:lnTo>
                    <a:pt x="1047" y="752"/>
                  </a:lnTo>
                  <a:lnTo>
                    <a:pt x="1044" y="752"/>
                  </a:lnTo>
                  <a:lnTo>
                    <a:pt x="1044" y="754"/>
                  </a:lnTo>
                  <a:lnTo>
                    <a:pt x="1043" y="754"/>
                  </a:lnTo>
                  <a:lnTo>
                    <a:pt x="1045" y="755"/>
                  </a:lnTo>
                  <a:lnTo>
                    <a:pt x="1045" y="757"/>
                  </a:lnTo>
                  <a:lnTo>
                    <a:pt x="1045" y="758"/>
                  </a:lnTo>
                  <a:lnTo>
                    <a:pt x="1044" y="757"/>
                  </a:lnTo>
                  <a:lnTo>
                    <a:pt x="1039" y="761"/>
                  </a:lnTo>
                  <a:lnTo>
                    <a:pt x="1040" y="762"/>
                  </a:lnTo>
                  <a:lnTo>
                    <a:pt x="1038" y="763"/>
                  </a:lnTo>
                  <a:lnTo>
                    <a:pt x="1037" y="764"/>
                  </a:lnTo>
                  <a:lnTo>
                    <a:pt x="1037" y="765"/>
                  </a:lnTo>
                  <a:lnTo>
                    <a:pt x="1036" y="765"/>
                  </a:lnTo>
                  <a:lnTo>
                    <a:pt x="1037" y="766"/>
                  </a:lnTo>
                  <a:lnTo>
                    <a:pt x="1035" y="767"/>
                  </a:lnTo>
                  <a:lnTo>
                    <a:pt x="1034" y="766"/>
                  </a:lnTo>
                  <a:lnTo>
                    <a:pt x="1035" y="768"/>
                  </a:lnTo>
                  <a:lnTo>
                    <a:pt x="1034" y="768"/>
                  </a:lnTo>
                  <a:lnTo>
                    <a:pt x="1033" y="768"/>
                  </a:lnTo>
                  <a:lnTo>
                    <a:pt x="1032" y="768"/>
                  </a:lnTo>
                  <a:lnTo>
                    <a:pt x="1032" y="769"/>
                  </a:lnTo>
                  <a:lnTo>
                    <a:pt x="1031" y="768"/>
                  </a:lnTo>
                  <a:lnTo>
                    <a:pt x="1029" y="770"/>
                  </a:lnTo>
                  <a:lnTo>
                    <a:pt x="1029" y="773"/>
                  </a:lnTo>
                  <a:lnTo>
                    <a:pt x="1027" y="771"/>
                  </a:lnTo>
                  <a:lnTo>
                    <a:pt x="1025" y="772"/>
                  </a:lnTo>
                  <a:lnTo>
                    <a:pt x="1024" y="770"/>
                  </a:lnTo>
                  <a:lnTo>
                    <a:pt x="1022" y="766"/>
                  </a:lnTo>
                  <a:lnTo>
                    <a:pt x="1021" y="768"/>
                  </a:lnTo>
                  <a:lnTo>
                    <a:pt x="1019" y="761"/>
                  </a:lnTo>
                  <a:lnTo>
                    <a:pt x="1022" y="754"/>
                  </a:lnTo>
                  <a:lnTo>
                    <a:pt x="1023" y="753"/>
                  </a:lnTo>
                  <a:lnTo>
                    <a:pt x="1023" y="752"/>
                  </a:lnTo>
                  <a:lnTo>
                    <a:pt x="1021" y="753"/>
                  </a:lnTo>
                  <a:lnTo>
                    <a:pt x="1019" y="755"/>
                  </a:lnTo>
                  <a:lnTo>
                    <a:pt x="1019" y="754"/>
                  </a:lnTo>
                  <a:lnTo>
                    <a:pt x="1024" y="750"/>
                  </a:lnTo>
                  <a:lnTo>
                    <a:pt x="1025" y="751"/>
                  </a:lnTo>
                  <a:lnTo>
                    <a:pt x="1026" y="750"/>
                  </a:lnTo>
                  <a:lnTo>
                    <a:pt x="1025" y="749"/>
                  </a:lnTo>
                  <a:lnTo>
                    <a:pt x="1031" y="745"/>
                  </a:lnTo>
                  <a:lnTo>
                    <a:pt x="1038" y="740"/>
                  </a:lnTo>
                  <a:lnTo>
                    <a:pt x="1042" y="737"/>
                  </a:lnTo>
                  <a:lnTo>
                    <a:pt x="1044" y="738"/>
                  </a:lnTo>
                  <a:lnTo>
                    <a:pt x="1044" y="741"/>
                  </a:lnTo>
                  <a:lnTo>
                    <a:pt x="1045" y="741"/>
                  </a:lnTo>
                  <a:lnTo>
                    <a:pt x="1047" y="743"/>
                  </a:lnTo>
                  <a:lnTo>
                    <a:pt x="1046" y="741"/>
                  </a:lnTo>
                  <a:lnTo>
                    <a:pt x="1046" y="740"/>
                  </a:lnTo>
                  <a:lnTo>
                    <a:pt x="1050" y="738"/>
                  </a:lnTo>
                  <a:lnTo>
                    <a:pt x="1055" y="737"/>
                  </a:lnTo>
                  <a:lnTo>
                    <a:pt x="1056" y="738"/>
                  </a:lnTo>
                  <a:lnTo>
                    <a:pt x="1057" y="737"/>
                  </a:lnTo>
                  <a:lnTo>
                    <a:pt x="1056" y="736"/>
                  </a:lnTo>
                  <a:lnTo>
                    <a:pt x="1052" y="735"/>
                  </a:lnTo>
                  <a:lnTo>
                    <a:pt x="1049" y="736"/>
                  </a:lnTo>
                  <a:lnTo>
                    <a:pt x="1046" y="735"/>
                  </a:lnTo>
                  <a:lnTo>
                    <a:pt x="1041" y="735"/>
                  </a:lnTo>
                  <a:lnTo>
                    <a:pt x="1039" y="736"/>
                  </a:lnTo>
                  <a:lnTo>
                    <a:pt x="1038" y="737"/>
                  </a:lnTo>
                  <a:lnTo>
                    <a:pt x="1036" y="737"/>
                  </a:lnTo>
                  <a:lnTo>
                    <a:pt x="1036" y="735"/>
                  </a:lnTo>
                  <a:lnTo>
                    <a:pt x="1043" y="731"/>
                  </a:lnTo>
                  <a:lnTo>
                    <a:pt x="1043" y="729"/>
                  </a:lnTo>
                  <a:lnTo>
                    <a:pt x="1045" y="728"/>
                  </a:lnTo>
                  <a:lnTo>
                    <a:pt x="1045" y="726"/>
                  </a:lnTo>
                  <a:lnTo>
                    <a:pt x="1041" y="729"/>
                  </a:lnTo>
                  <a:lnTo>
                    <a:pt x="1042" y="728"/>
                  </a:lnTo>
                  <a:lnTo>
                    <a:pt x="1039" y="723"/>
                  </a:lnTo>
                  <a:lnTo>
                    <a:pt x="1041" y="727"/>
                  </a:lnTo>
                  <a:lnTo>
                    <a:pt x="1039" y="731"/>
                  </a:lnTo>
                  <a:lnTo>
                    <a:pt x="1037" y="732"/>
                  </a:lnTo>
                  <a:lnTo>
                    <a:pt x="1025" y="739"/>
                  </a:lnTo>
                  <a:lnTo>
                    <a:pt x="1023" y="739"/>
                  </a:lnTo>
                  <a:lnTo>
                    <a:pt x="1021" y="738"/>
                  </a:lnTo>
                  <a:lnTo>
                    <a:pt x="1019" y="737"/>
                  </a:lnTo>
                  <a:lnTo>
                    <a:pt x="1021" y="739"/>
                  </a:lnTo>
                  <a:lnTo>
                    <a:pt x="1016" y="742"/>
                  </a:lnTo>
                  <a:lnTo>
                    <a:pt x="1014" y="741"/>
                  </a:lnTo>
                  <a:lnTo>
                    <a:pt x="1008" y="740"/>
                  </a:lnTo>
                  <a:lnTo>
                    <a:pt x="1008" y="741"/>
                  </a:lnTo>
                  <a:lnTo>
                    <a:pt x="1005" y="74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1225" y="1569"/>
              <a:ext cx="248" cy="204"/>
            </a:xfrm>
            <a:custGeom>
              <a:avLst/>
              <a:gdLst>
                <a:gd name="T0" fmla="*/ 80 w 246"/>
                <a:gd name="T1" fmla="*/ 32 h 202"/>
                <a:gd name="T2" fmla="*/ 103 w 246"/>
                <a:gd name="T3" fmla="*/ 26 h 202"/>
                <a:gd name="T4" fmla="*/ 110 w 246"/>
                <a:gd name="T5" fmla="*/ 48 h 202"/>
                <a:gd name="T6" fmla="*/ 123 w 246"/>
                <a:gd name="T7" fmla="*/ 40 h 202"/>
                <a:gd name="T8" fmla="*/ 124 w 246"/>
                <a:gd name="T9" fmla="*/ 19 h 202"/>
                <a:gd name="T10" fmla="*/ 140 w 246"/>
                <a:gd name="T11" fmla="*/ 26 h 202"/>
                <a:gd name="T12" fmla="*/ 148 w 246"/>
                <a:gd name="T13" fmla="*/ 46 h 202"/>
                <a:gd name="T14" fmla="*/ 164 w 246"/>
                <a:gd name="T15" fmla="*/ 77 h 202"/>
                <a:gd name="T16" fmla="*/ 154 w 246"/>
                <a:gd name="T17" fmla="*/ 8 h 202"/>
                <a:gd name="T18" fmla="*/ 178 w 246"/>
                <a:gd name="T19" fmla="*/ 9 h 202"/>
                <a:gd name="T20" fmla="*/ 204 w 246"/>
                <a:gd name="T21" fmla="*/ 34 h 202"/>
                <a:gd name="T22" fmla="*/ 210 w 246"/>
                <a:gd name="T23" fmla="*/ 76 h 202"/>
                <a:gd name="T24" fmla="*/ 214 w 246"/>
                <a:gd name="T25" fmla="*/ 96 h 202"/>
                <a:gd name="T26" fmla="*/ 215 w 246"/>
                <a:gd name="T27" fmla="*/ 116 h 202"/>
                <a:gd name="T28" fmla="*/ 233 w 246"/>
                <a:gd name="T29" fmla="*/ 136 h 202"/>
                <a:gd name="T30" fmla="*/ 262 w 246"/>
                <a:gd name="T31" fmla="*/ 158 h 202"/>
                <a:gd name="T32" fmla="*/ 256 w 246"/>
                <a:gd name="T33" fmla="*/ 179 h 202"/>
                <a:gd name="T34" fmla="*/ 242 w 246"/>
                <a:gd name="T35" fmla="*/ 173 h 202"/>
                <a:gd name="T36" fmla="*/ 230 w 246"/>
                <a:gd name="T37" fmla="*/ 180 h 202"/>
                <a:gd name="T38" fmla="*/ 242 w 246"/>
                <a:gd name="T39" fmla="*/ 188 h 202"/>
                <a:gd name="T40" fmla="*/ 251 w 246"/>
                <a:gd name="T41" fmla="*/ 199 h 202"/>
                <a:gd name="T42" fmla="*/ 241 w 246"/>
                <a:gd name="T43" fmla="*/ 208 h 202"/>
                <a:gd name="T44" fmla="*/ 219 w 246"/>
                <a:gd name="T45" fmla="*/ 208 h 202"/>
                <a:gd name="T46" fmla="*/ 183 w 246"/>
                <a:gd name="T47" fmla="*/ 192 h 202"/>
                <a:gd name="T48" fmla="*/ 174 w 246"/>
                <a:gd name="T49" fmla="*/ 187 h 202"/>
                <a:gd name="T50" fmla="*/ 158 w 246"/>
                <a:gd name="T51" fmla="*/ 203 h 202"/>
                <a:gd name="T52" fmla="*/ 125 w 246"/>
                <a:gd name="T53" fmla="*/ 218 h 202"/>
                <a:gd name="T54" fmla="*/ 97 w 246"/>
                <a:gd name="T55" fmla="*/ 218 h 202"/>
                <a:gd name="T56" fmla="*/ 82 w 246"/>
                <a:gd name="T57" fmla="*/ 215 h 202"/>
                <a:gd name="T58" fmla="*/ 83 w 246"/>
                <a:gd name="T59" fmla="*/ 200 h 202"/>
                <a:gd name="T60" fmla="*/ 49 w 246"/>
                <a:gd name="T61" fmla="*/ 193 h 202"/>
                <a:gd name="T62" fmla="*/ 31 w 246"/>
                <a:gd name="T63" fmla="*/ 185 h 202"/>
                <a:gd name="T64" fmla="*/ 21 w 246"/>
                <a:gd name="T65" fmla="*/ 160 h 202"/>
                <a:gd name="T66" fmla="*/ 37 w 246"/>
                <a:gd name="T67" fmla="*/ 147 h 202"/>
                <a:gd name="T68" fmla="*/ 52 w 246"/>
                <a:gd name="T69" fmla="*/ 146 h 202"/>
                <a:gd name="T70" fmla="*/ 90 w 246"/>
                <a:gd name="T71" fmla="*/ 147 h 202"/>
                <a:gd name="T72" fmla="*/ 110 w 246"/>
                <a:gd name="T73" fmla="*/ 143 h 202"/>
                <a:gd name="T74" fmla="*/ 80 w 246"/>
                <a:gd name="T75" fmla="*/ 127 h 202"/>
                <a:gd name="T76" fmla="*/ 26 w 246"/>
                <a:gd name="T77" fmla="*/ 126 h 202"/>
                <a:gd name="T78" fmla="*/ 6 w 246"/>
                <a:gd name="T79" fmla="*/ 117 h 202"/>
                <a:gd name="T80" fmla="*/ 13 w 246"/>
                <a:gd name="T81" fmla="*/ 111 h 202"/>
                <a:gd name="T82" fmla="*/ 38 w 246"/>
                <a:gd name="T83" fmla="*/ 105 h 202"/>
                <a:gd name="T84" fmla="*/ 44 w 246"/>
                <a:gd name="T85" fmla="*/ 91 h 202"/>
                <a:gd name="T86" fmla="*/ 20 w 246"/>
                <a:gd name="T87" fmla="*/ 94 h 202"/>
                <a:gd name="T88" fmla="*/ 8 w 246"/>
                <a:gd name="T89" fmla="*/ 81 h 202"/>
                <a:gd name="T90" fmla="*/ 0 w 246"/>
                <a:gd name="T91" fmla="*/ 71 h 202"/>
                <a:gd name="T92" fmla="*/ 29 w 246"/>
                <a:gd name="T93" fmla="*/ 22 h 202"/>
                <a:gd name="T94" fmla="*/ 47 w 246"/>
                <a:gd name="T95" fmla="*/ 9 h 202"/>
                <a:gd name="T96" fmla="*/ 74 w 246"/>
                <a:gd name="T97" fmla="*/ 7 h 202"/>
                <a:gd name="T98" fmla="*/ 61 w 246"/>
                <a:gd name="T99" fmla="*/ 36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6"/>
                <a:gd name="T151" fmla="*/ 0 h 202"/>
                <a:gd name="T152" fmla="*/ 246 w 246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6" h="202">
                  <a:moveTo>
                    <a:pt x="61" y="36"/>
                  </a:moveTo>
                  <a:lnTo>
                    <a:pt x="66" y="35"/>
                  </a:lnTo>
                  <a:lnTo>
                    <a:pt x="71" y="32"/>
                  </a:lnTo>
                  <a:lnTo>
                    <a:pt x="78" y="21"/>
                  </a:lnTo>
                  <a:lnTo>
                    <a:pt x="83" y="21"/>
                  </a:lnTo>
                  <a:lnTo>
                    <a:pt x="94" y="26"/>
                  </a:lnTo>
                  <a:lnTo>
                    <a:pt x="100" y="31"/>
                  </a:lnTo>
                  <a:lnTo>
                    <a:pt x="98" y="49"/>
                  </a:lnTo>
                  <a:lnTo>
                    <a:pt x="101" y="48"/>
                  </a:lnTo>
                  <a:lnTo>
                    <a:pt x="106" y="47"/>
                  </a:lnTo>
                  <a:lnTo>
                    <a:pt x="110" y="43"/>
                  </a:lnTo>
                  <a:lnTo>
                    <a:pt x="114" y="40"/>
                  </a:lnTo>
                  <a:lnTo>
                    <a:pt x="119" y="40"/>
                  </a:lnTo>
                  <a:lnTo>
                    <a:pt x="121" y="39"/>
                  </a:lnTo>
                  <a:lnTo>
                    <a:pt x="115" y="19"/>
                  </a:lnTo>
                  <a:lnTo>
                    <a:pt x="116" y="18"/>
                  </a:lnTo>
                  <a:lnTo>
                    <a:pt x="124" y="21"/>
                  </a:lnTo>
                  <a:lnTo>
                    <a:pt x="131" y="26"/>
                  </a:lnTo>
                  <a:lnTo>
                    <a:pt x="136" y="31"/>
                  </a:lnTo>
                  <a:lnTo>
                    <a:pt x="137" y="36"/>
                  </a:lnTo>
                  <a:lnTo>
                    <a:pt x="139" y="46"/>
                  </a:lnTo>
                  <a:lnTo>
                    <a:pt x="145" y="67"/>
                  </a:lnTo>
                  <a:lnTo>
                    <a:pt x="148" y="74"/>
                  </a:lnTo>
                  <a:lnTo>
                    <a:pt x="155" y="68"/>
                  </a:lnTo>
                  <a:lnTo>
                    <a:pt x="155" y="63"/>
                  </a:lnTo>
                  <a:lnTo>
                    <a:pt x="148" y="36"/>
                  </a:lnTo>
                  <a:lnTo>
                    <a:pt x="145" y="8"/>
                  </a:lnTo>
                  <a:lnTo>
                    <a:pt x="147" y="0"/>
                  </a:lnTo>
                  <a:lnTo>
                    <a:pt x="158" y="6"/>
                  </a:lnTo>
                  <a:lnTo>
                    <a:pt x="169" y="9"/>
                  </a:lnTo>
                  <a:lnTo>
                    <a:pt x="182" y="24"/>
                  </a:lnTo>
                  <a:lnTo>
                    <a:pt x="184" y="28"/>
                  </a:lnTo>
                  <a:lnTo>
                    <a:pt x="186" y="34"/>
                  </a:lnTo>
                  <a:lnTo>
                    <a:pt x="187" y="49"/>
                  </a:lnTo>
                  <a:lnTo>
                    <a:pt x="190" y="62"/>
                  </a:lnTo>
                  <a:lnTo>
                    <a:pt x="192" y="67"/>
                  </a:lnTo>
                  <a:lnTo>
                    <a:pt x="197" y="79"/>
                  </a:lnTo>
                  <a:lnTo>
                    <a:pt x="197" y="82"/>
                  </a:lnTo>
                  <a:lnTo>
                    <a:pt x="196" y="87"/>
                  </a:lnTo>
                  <a:lnTo>
                    <a:pt x="194" y="99"/>
                  </a:lnTo>
                  <a:lnTo>
                    <a:pt x="196" y="105"/>
                  </a:lnTo>
                  <a:lnTo>
                    <a:pt x="197" y="107"/>
                  </a:lnTo>
                  <a:lnTo>
                    <a:pt x="205" y="119"/>
                  </a:lnTo>
                  <a:lnTo>
                    <a:pt x="208" y="122"/>
                  </a:lnTo>
                  <a:lnTo>
                    <a:pt x="215" y="127"/>
                  </a:lnTo>
                  <a:lnTo>
                    <a:pt x="225" y="129"/>
                  </a:lnTo>
                  <a:lnTo>
                    <a:pt x="238" y="139"/>
                  </a:lnTo>
                  <a:lnTo>
                    <a:pt x="244" y="146"/>
                  </a:lnTo>
                  <a:lnTo>
                    <a:pt x="246" y="160"/>
                  </a:lnTo>
                  <a:lnTo>
                    <a:pt x="245" y="162"/>
                  </a:lnTo>
                  <a:lnTo>
                    <a:pt x="238" y="161"/>
                  </a:lnTo>
                  <a:lnTo>
                    <a:pt x="233" y="156"/>
                  </a:lnTo>
                  <a:lnTo>
                    <a:pt x="227" y="152"/>
                  </a:lnTo>
                  <a:lnTo>
                    <a:pt x="224" y="155"/>
                  </a:lnTo>
                  <a:lnTo>
                    <a:pt x="220" y="159"/>
                  </a:lnTo>
                  <a:lnTo>
                    <a:pt x="214" y="160"/>
                  </a:lnTo>
                  <a:lnTo>
                    <a:pt x="212" y="162"/>
                  </a:lnTo>
                  <a:lnTo>
                    <a:pt x="214" y="174"/>
                  </a:lnTo>
                  <a:lnTo>
                    <a:pt x="220" y="173"/>
                  </a:lnTo>
                  <a:lnTo>
                    <a:pt x="224" y="170"/>
                  </a:lnTo>
                  <a:lnTo>
                    <a:pt x="228" y="168"/>
                  </a:lnTo>
                  <a:lnTo>
                    <a:pt x="233" y="177"/>
                  </a:lnTo>
                  <a:lnTo>
                    <a:pt x="233" y="181"/>
                  </a:lnTo>
                  <a:lnTo>
                    <a:pt x="230" y="184"/>
                  </a:lnTo>
                  <a:lnTo>
                    <a:pt x="227" y="188"/>
                  </a:lnTo>
                  <a:lnTo>
                    <a:pt x="223" y="190"/>
                  </a:lnTo>
                  <a:lnTo>
                    <a:pt x="215" y="192"/>
                  </a:lnTo>
                  <a:lnTo>
                    <a:pt x="208" y="192"/>
                  </a:lnTo>
                  <a:lnTo>
                    <a:pt x="201" y="190"/>
                  </a:lnTo>
                  <a:lnTo>
                    <a:pt x="191" y="186"/>
                  </a:lnTo>
                  <a:lnTo>
                    <a:pt x="177" y="177"/>
                  </a:lnTo>
                  <a:lnTo>
                    <a:pt x="174" y="174"/>
                  </a:lnTo>
                  <a:lnTo>
                    <a:pt x="171" y="168"/>
                  </a:lnTo>
                  <a:lnTo>
                    <a:pt x="168" y="167"/>
                  </a:lnTo>
                  <a:lnTo>
                    <a:pt x="165" y="169"/>
                  </a:lnTo>
                  <a:lnTo>
                    <a:pt x="162" y="176"/>
                  </a:lnTo>
                  <a:lnTo>
                    <a:pt x="155" y="184"/>
                  </a:lnTo>
                  <a:lnTo>
                    <a:pt x="149" y="185"/>
                  </a:lnTo>
                  <a:lnTo>
                    <a:pt x="140" y="186"/>
                  </a:lnTo>
                  <a:lnTo>
                    <a:pt x="133" y="194"/>
                  </a:lnTo>
                  <a:lnTo>
                    <a:pt x="116" y="200"/>
                  </a:lnTo>
                  <a:lnTo>
                    <a:pt x="107" y="200"/>
                  </a:lnTo>
                  <a:lnTo>
                    <a:pt x="100" y="201"/>
                  </a:lnTo>
                  <a:lnTo>
                    <a:pt x="88" y="200"/>
                  </a:lnTo>
                  <a:lnTo>
                    <a:pt x="85" y="202"/>
                  </a:lnTo>
                  <a:lnTo>
                    <a:pt x="79" y="201"/>
                  </a:lnTo>
                  <a:lnTo>
                    <a:pt x="73" y="197"/>
                  </a:lnTo>
                  <a:lnTo>
                    <a:pt x="73" y="189"/>
                  </a:lnTo>
                  <a:lnTo>
                    <a:pt x="74" y="187"/>
                  </a:lnTo>
                  <a:lnTo>
                    <a:pt x="74" y="182"/>
                  </a:lnTo>
                  <a:lnTo>
                    <a:pt x="71" y="179"/>
                  </a:lnTo>
                  <a:lnTo>
                    <a:pt x="68" y="177"/>
                  </a:lnTo>
                  <a:lnTo>
                    <a:pt x="49" y="175"/>
                  </a:lnTo>
                  <a:lnTo>
                    <a:pt x="41" y="173"/>
                  </a:lnTo>
                  <a:lnTo>
                    <a:pt x="36" y="170"/>
                  </a:lnTo>
                  <a:lnTo>
                    <a:pt x="31" y="167"/>
                  </a:lnTo>
                  <a:lnTo>
                    <a:pt x="27" y="158"/>
                  </a:lnTo>
                  <a:lnTo>
                    <a:pt x="19" y="148"/>
                  </a:lnTo>
                  <a:lnTo>
                    <a:pt x="21" y="147"/>
                  </a:lnTo>
                  <a:lnTo>
                    <a:pt x="24" y="143"/>
                  </a:lnTo>
                  <a:lnTo>
                    <a:pt x="34" y="141"/>
                  </a:lnTo>
                  <a:lnTo>
                    <a:pt x="37" y="138"/>
                  </a:lnTo>
                  <a:lnTo>
                    <a:pt x="41" y="138"/>
                  </a:lnTo>
                  <a:lnTo>
                    <a:pt x="46" y="138"/>
                  </a:lnTo>
                  <a:lnTo>
                    <a:pt x="52" y="137"/>
                  </a:lnTo>
                  <a:lnTo>
                    <a:pt x="62" y="137"/>
                  </a:lnTo>
                  <a:lnTo>
                    <a:pt x="68" y="137"/>
                  </a:lnTo>
                  <a:lnTo>
                    <a:pt x="81" y="138"/>
                  </a:lnTo>
                  <a:lnTo>
                    <a:pt x="88" y="138"/>
                  </a:lnTo>
                  <a:lnTo>
                    <a:pt x="98" y="137"/>
                  </a:lnTo>
                  <a:lnTo>
                    <a:pt x="101" y="134"/>
                  </a:lnTo>
                  <a:lnTo>
                    <a:pt x="97" y="131"/>
                  </a:lnTo>
                  <a:lnTo>
                    <a:pt x="83" y="122"/>
                  </a:lnTo>
                  <a:lnTo>
                    <a:pt x="71" y="118"/>
                  </a:lnTo>
                  <a:lnTo>
                    <a:pt x="46" y="117"/>
                  </a:lnTo>
                  <a:lnTo>
                    <a:pt x="36" y="116"/>
                  </a:lnTo>
                  <a:lnTo>
                    <a:pt x="26" y="117"/>
                  </a:lnTo>
                  <a:lnTo>
                    <a:pt x="20" y="118"/>
                  </a:lnTo>
                  <a:lnTo>
                    <a:pt x="16" y="118"/>
                  </a:lnTo>
                  <a:lnTo>
                    <a:pt x="6" y="108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3" y="102"/>
                  </a:lnTo>
                  <a:lnTo>
                    <a:pt x="21" y="98"/>
                  </a:lnTo>
                  <a:lnTo>
                    <a:pt x="27" y="99"/>
                  </a:lnTo>
                  <a:lnTo>
                    <a:pt x="38" y="96"/>
                  </a:lnTo>
                  <a:lnTo>
                    <a:pt x="44" y="94"/>
                  </a:lnTo>
                  <a:lnTo>
                    <a:pt x="47" y="89"/>
                  </a:lnTo>
                  <a:lnTo>
                    <a:pt x="44" y="82"/>
                  </a:lnTo>
                  <a:lnTo>
                    <a:pt x="32" y="84"/>
                  </a:lnTo>
                  <a:lnTo>
                    <a:pt x="22" y="87"/>
                  </a:lnTo>
                  <a:lnTo>
                    <a:pt x="20" y="85"/>
                  </a:lnTo>
                  <a:lnTo>
                    <a:pt x="17" y="82"/>
                  </a:lnTo>
                  <a:lnTo>
                    <a:pt x="13" y="75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42"/>
                  </a:lnTo>
                  <a:lnTo>
                    <a:pt x="24" y="25"/>
                  </a:lnTo>
                  <a:lnTo>
                    <a:pt x="29" y="22"/>
                  </a:lnTo>
                  <a:lnTo>
                    <a:pt x="32" y="18"/>
                  </a:lnTo>
                  <a:lnTo>
                    <a:pt x="40" y="13"/>
                  </a:lnTo>
                  <a:lnTo>
                    <a:pt x="47" y="9"/>
                  </a:lnTo>
                  <a:lnTo>
                    <a:pt x="52" y="4"/>
                  </a:lnTo>
                  <a:lnTo>
                    <a:pt x="59" y="2"/>
                  </a:lnTo>
                  <a:lnTo>
                    <a:pt x="65" y="7"/>
                  </a:lnTo>
                  <a:lnTo>
                    <a:pt x="65" y="12"/>
                  </a:lnTo>
                  <a:lnTo>
                    <a:pt x="61" y="19"/>
                  </a:lnTo>
                  <a:lnTo>
                    <a:pt x="61" y="3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623" y="1545"/>
              <a:ext cx="394" cy="451"/>
            </a:xfrm>
            <a:custGeom>
              <a:avLst/>
              <a:gdLst>
                <a:gd name="T0" fmla="*/ 273 w 391"/>
                <a:gd name="T1" fmla="*/ 422 h 448"/>
                <a:gd name="T2" fmla="*/ 232 w 391"/>
                <a:gd name="T3" fmla="*/ 375 h 448"/>
                <a:gd name="T4" fmla="*/ 210 w 391"/>
                <a:gd name="T5" fmla="*/ 393 h 448"/>
                <a:gd name="T6" fmla="*/ 172 w 391"/>
                <a:gd name="T7" fmla="*/ 374 h 448"/>
                <a:gd name="T8" fmla="*/ 202 w 391"/>
                <a:gd name="T9" fmla="*/ 360 h 448"/>
                <a:gd name="T10" fmla="*/ 226 w 391"/>
                <a:gd name="T11" fmla="*/ 357 h 448"/>
                <a:gd name="T12" fmla="*/ 232 w 391"/>
                <a:gd name="T13" fmla="*/ 333 h 448"/>
                <a:gd name="T14" fmla="*/ 256 w 391"/>
                <a:gd name="T15" fmla="*/ 298 h 448"/>
                <a:gd name="T16" fmla="*/ 237 w 391"/>
                <a:gd name="T17" fmla="*/ 249 h 448"/>
                <a:gd name="T18" fmla="*/ 210 w 391"/>
                <a:gd name="T19" fmla="*/ 228 h 448"/>
                <a:gd name="T20" fmla="*/ 196 w 391"/>
                <a:gd name="T21" fmla="*/ 200 h 448"/>
                <a:gd name="T22" fmla="*/ 164 w 391"/>
                <a:gd name="T23" fmla="*/ 162 h 448"/>
                <a:gd name="T24" fmla="*/ 136 w 391"/>
                <a:gd name="T25" fmla="*/ 150 h 448"/>
                <a:gd name="T26" fmla="*/ 155 w 391"/>
                <a:gd name="T27" fmla="*/ 185 h 448"/>
                <a:gd name="T28" fmla="*/ 129 w 391"/>
                <a:gd name="T29" fmla="*/ 180 h 448"/>
                <a:gd name="T30" fmla="*/ 109 w 391"/>
                <a:gd name="T31" fmla="*/ 182 h 448"/>
                <a:gd name="T32" fmla="*/ 49 w 391"/>
                <a:gd name="T33" fmla="*/ 173 h 448"/>
                <a:gd name="T34" fmla="*/ 21 w 391"/>
                <a:gd name="T35" fmla="*/ 162 h 448"/>
                <a:gd name="T36" fmla="*/ 37 w 391"/>
                <a:gd name="T37" fmla="*/ 143 h 448"/>
                <a:gd name="T38" fmla="*/ 7 w 391"/>
                <a:gd name="T39" fmla="*/ 121 h 448"/>
                <a:gd name="T40" fmla="*/ 2 w 391"/>
                <a:gd name="T41" fmla="*/ 72 h 448"/>
                <a:gd name="T42" fmla="*/ 28 w 391"/>
                <a:gd name="T43" fmla="*/ 12 h 448"/>
                <a:gd name="T44" fmla="*/ 64 w 391"/>
                <a:gd name="T45" fmla="*/ 5 h 448"/>
                <a:gd name="T46" fmla="*/ 49 w 391"/>
                <a:gd name="T47" fmla="*/ 74 h 448"/>
                <a:gd name="T48" fmla="*/ 56 w 391"/>
                <a:gd name="T49" fmla="*/ 135 h 448"/>
                <a:gd name="T50" fmla="*/ 65 w 391"/>
                <a:gd name="T51" fmla="*/ 107 h 448"/>
                <a:gd name="T52" fmla="*/ 79 w 391"/>
                <a:gd name="T53" fmla="*/ 67 h 448"/>
                <a:gd name="T54" fmla="*/ 92 w 391"/>
                <a:gd name="T55" fmla="*/ 39 h 448"/>
                <a:gd name="T56" fmla="*/ 115 w 391"/>
                <a:gd name="T57" fmla="*/ 6 h 448"/>
                <a:gd name="T58" fmla="*/ 131 w 391"/>
                <a:gd name="T59" fmla="*/ 71 h 448"/>
                <a:gd name="T60" fmla="*/ 154 w 391"/>
                <a:gd name="T61" fmla="*/ 71 h 448"/>
                <a:gd name="T62" fmla="*/ 165 w 391"/>
                <a:gd name="T63" fmla="*/ 71 h 448"/>
                <a:gd name="T64" fmla="*/ 212 w 391"/>
                <a:gd name="T65" fmla="*/ 60 h 448"/>
                <a:gd name="T66" fmla="*/ 228 w 391"/>
                <a:gd name="T67" fmla="*/ 100 h 448"/>
                <a:gd name="T68" fmla="*/ 234 w 391"/>
                <a:gd name="T69" fmla="*/ 110 h 448"/>
                <a:gd name="T70" fmla="*/ 267 w 391"/>
                <a:gd name="T71" fmla="*/ 118 h 448"/>
                <a:gd name="T72" fmla="*/ 281 w 391"/>
                <a:gd name="T73" fmla="*/ 136 h 448"/>
                <a:gd name="T74" fmla="*/ 311 w 391"/>
                <a:gd name="T75" fmla="*/ 158 h 448"/>
                <a:gd name="T76" fmla="*/ 304 w 391"/>
                <a:gd name="T77" fmla="*/ 178 h 448"/>
                <a:gd name="T78" fmla="*/ 332 w 391"/>
                <a:gd name="T79" fmla="*/ 189 h 448"/>
                <a:gd name="T80" fmla="*/ 332 w 391"/>
                <a:gd name="T81" fmla="*/ 203 h 448"/>
                <a:gd name="T82" fmla="*/ 312 w 391"/>
                <a:gd name="T83" fmla="*/ 207 h 448"/>
                <a:gd name="T84" fmla="*/ 314 w 391"/>
                <a:gd name="T85" fmla="*/ 242 h 448"/>
                <a:gd name="T86" fmla="*/ 350 w 391"/>
                <a:gd name="T87" fmla="*/ 266 h 448"/>
                <a:gd name="T88" fmla="*/ 381 w 391"/>
                <a:gd name="T89" fmla="*/ 287 h 448"/>
                <a:gd name="T90" fmla="*/ 394 w 391"/>
                <a:gd name="T91" fmla="*/ 295 h 448"/>
                <a:gd name="T92" fmla="*/ 418 w 391"/>
                <a:gd name="T93" fmla="*/ 314 h 448"/>
                <a:gd name="T94" fmla="*/ 399 w 391"/>
                <a:gd name="T95" fmla="*/ 324 h 448"/>
                <a:gd name="T96" fmla="*/ 394 w 391"/>
                <a:gd name="T97" fmla="*/ 346 h 448"/>
                <a:gd name="T98" fmla="*/ 377 w 391"/>
                <a:gd name="T99" fmla="*/ 359 h 448"/>
                <a:gd name="T100" fmla="*/ 364 w 391"/>
                <a:gd name="T101" fmla="*/ 335 h 448"/>
                <a:gd name="T102" fmla="*/ 324 w 391"/>
                <a:gd name="T103" fmla="*/ 318 h 448"/>
                <a:gd name="T104" fmla="*/ 320 w 391"/>
                <a:gd name="T105" fmla="*/ 334 h 448"/>
                <a:gd name="T106" fmla="*/ 330 w 391"/>
                <a:gd name="T107" fmla="*/ 357 h 448"/>
                <a:gd name="T108" fmla="*/ 366 w 391"/>
                <a:gd name="T109" fmla="*/ 393 h 448"/>
                <a:gd name="T110" fmla="*/ 376 w 391"/>
                <a:gd name="T111" fmla="*/ 426 h 448"/>
                <a:gd name="T112" fmla="*/ 370 w 391"/>
                <a:gd name="T113" fmla="*/ 441 h 448"/>
                <a:gd name="T114" fmla="*/ 357 w 391"/>
                <a:gd name="T115" fmla="*/ 439 h 448"/>
                <a:gd name="T116" fmla="*/ 321 w 391"/>
                <a:gd name="T117" fmla="*/ 425 h 448"/>
                <a:gd name="T118" fmla="*/ 327 w 391"/>
                <a:gd name="T119" fmla="*/ 443 h 448"/>
                <a:gd name="T120" fmla="*/ 317 w 391"/>
                <a:gd name="T121" fmla="*/ 461 h 448"/>
                <a:gd name="T122" fmla="*/ 281 w 391"/>
                <a:gd name="T123" fmla="*/ 443 h 4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448"/>
                <a:gd name="T188" fmla="*/ 391 w 391"/>
                <a:gd name="T189" fmla="*/ 448 h 4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448">
                  <a:moveTo>
                    <a:pt x="263" y="416"/>
                  </a:moveTo>
                  <a:lnTo>
                    <a:pt x="261" y="413"/>
                  </a:lnTo>
                  <a:lnTo>
                    <a:pt x="254" y="410"/>
                  </a:lnTo>
                  <a:lnTo>
                    <a:pt x="250" y="406"/>
                  </a:lnTo>
                  <a:lnTo>
                    <a:pt x="249" y="402"/>
                  </a:lnTo>
                  <a:lnTo>
                    <a:pt x="251" y="401"/>
                  </a:lnTo>
                  <a:lnTo>
                    <a:pt x="255" y="395"/>
                  </a:lnTo>
                  <a:lnTo>
                    <a:pt x="246" y="388"/>
                  </a:lnTo>
                  <a:lnTo>
                    <a:pt x="240" y="386"/>
                  </a:lnTo>
                  <a:lnTo>
                    <a:pt x="235" y="381"/>
                  </a:lnTo>
                  <a:lnTo>
                    <a:pt x="229" y="371"/>
                  </a:lnTo>
                  <a:lnTo>
                    <a:pt x="229" y="364"/>
                  </a:lnTo>
                  <a:lnTo>
                    <a:pt x="222" y="363"/>
                  </a:lnTo>
                  <a:lnTo>
                    <a:pt x="214" y="357"/>
                  </a:lnTo>
                  <a:lnTo>
                    <a:pt x="210" y="357"/>
                  </a:lnTo>
                  <a:lnTo>
                    <a:pt x="212" y="368"/>
                  </a:lnTo>
                  <a:lnTo>
                    <a:pt x="211" y="369"/>
                  </a:lnTo>
                  <a:lnTo>
                    <a:pt x="208" y="369"/>
                  </a:lnTo>
                  <a:lnTo>
                    <a:pt x="198" y="365"/>
                  </a:lnTo>
                  <a:lnTo>
                    <a:pt x="196" y="365"/>
                  </a:lnTo>
                  <a:lnTo>
                    <a:pt x="194" y="369"/>
                  </a:lnTo>
                  <a:lnTo>
                    <a:pt x="191" y="373"/>
                  </a:lnTo>
                  <a:lnTo>
                    <a:pt x="183" y="374"/>
                  </a:lnTo>
                  <a:lnTo>
                    <a:pt x="175" y="372"/>
                  </a:lnTo>
                  <a:lnTo>
                    <a:pt x="167" y="369"/>
                  </a:lnTo>
                  <a:lnTo>
                    <a:pt x="162" y="366"/>
                  </a:lnTo>
                  <a:lnTo>
                    <a:pt x="162" y="361"/>
                  </a:lnTo>
                  <a:lnTo>
                    <a:pt x="163" y="356"/>
                  </a:lnTo>
                  <a:lnTo>
                    <a:pt x="165" y="350"/>
                  </a:lnTo>
                  <a:lnTo>
                    <a:pt x="171" y="348"/>
                  </a:lnTo>
                  <a:lnTo>
                    <a:pt x="173" y="345"/>
                  </a:lnTo>
                  <a:lnTo>
                    <a:pt x="172" y="338"/>
                  </a:lnTo>
                  <a:lnTo>
                    <a:pt x="173" y="337"/>
                  </a:lnTo>
                  <a:lnTo>
                    <a:pt x="181" y="339"/>
                  </a:lnTo>
                  <a:lnTo>
                    <a:pt x="190" y="342"/>
                  </a:lnTo>
                  <a:lnTo>
                    <a:pt x="193" y="344"/>
                  </a:lnTo>
                  <a:lnTo>
                    <a:pt x="199" y="353"/>
                  </a:lnTo>
                  <a:lnTo>
                    <a:pt x="199" y="347"/>
                  </a:lnTo>
                  <a:lnTo>
                    <a:pt x="198" y="344"/>
                  </a:lnTo>
                  <a:lnTo>
                    <a:pt x="199" y="342"/>
                  </a:lnTo>
                  <a:lnTo>
                    <a:pt x="202" y="341"/>
                  </a:lnTo>
                  <a:lnTo>
                    <a:pt x="208" y="339"/>
                  </a:lnTo>
                  <a:lnTo>
                    <a:pt x="213" y="337"/>
                  </a:lnTo>
                  <a:lnTo>
                    <a:pt x="216" y="335"/>
                  </a:lnTo>
                  <a:lnTo>
                    <a:pt x="220" y="336"/>
                  </a:lnTo>
                  <a:lnTo>
                    <a:pt x="225" y="337"/>
                  </a:lnTo>
                  <a:lnTo>
                    <a:pt x="225" y="333"/>
                  </a:lnTo>
                  <a:lnTo>
                    <a:pt x="219" y="321"/>
                  </a:lnTo>
                  <a:lnTo>
                    <a:pt x="214" y="315"/>
                  </a:lnTo>
                  <a:lnTo>
                    <a:pt x="213" y="312"/>
                  </a:lnTo>
                  <a:lnTo>
                    <a:pt x="214" y="309"/>
                  </a:lnTo>
                  <a:lnTo>
                    <a:pt x="217" y="308"/>
                  </a:lnTo>
                  <a:lnTo>
                    <a:pt x="222" y="305"/>
                  </a:lnTo>
                  <a:lnTo>
                    <a:pt x="231" y="296"/>
                  </a:lnTo>
                  <a:lnTo>
                    <a:pt x="233" y="287"/>
                  </a:lnTo>
                  <a:lnTo>
                    <a:pt x="238" y="280"/>
                  </a:lnTo>
                  <a:lnTo>
                    <a:pt x="241" y="274"/>
                  </a:lnTo>
                  <a:lnTo>
                    <a:pt x="240" y="264"/>
                  </a:lnTo>
                  <a:lnTo>
                    <a:pt x="234" y="251"/>
                  </a:lnTo>
                  <a:lnTo>
                    <a:pt x="232" y="243"/>
                  </a:lnTo>
                  <a:lnTo>
                    <a:pt x="229" y="237"/>
                  </a:lnTo>
                  <a:lnTo>
                    <a:pt x="226" y="237"/>
                  </a:lnTo>
                  <a:lnTo>
                    <a:pt x="219" y="231"/>
                  </a:lnTo>
                  <a:lnTo>
                    <a:pt x="212" y="223"/>
                  </a:lnTo>
                  <a:lnTo>
                    <a:pt x="211" y="215"/>
                  </a:lnTo>
                  <a:lnTo>
                    <a:pt x="207" y="209"/>
                  </a:lnTo>
                  <a:lnTo>
                    <a:pt x="205" y="212"/>
                  </a:lnTo>
                  <a:lnTo>
                    <a:pt x="201" y="216"/>
                  </a:lnTo>
                  <a:lnTo>
                    <a:pt x="196" y="215"/>
                  </a:lnTo>
                  <a:lnTo>
                    <a:pt x="194" y="217"/>
                  </a:lnTo>
                  <a:lnTo>
                    <a:pt x="190" y="218"/>
                  </a:lnTo>
                  <a:lnTo>
                    <a:pt x="183" y="221"/>
                  </a:lnTo>
                  <a:lnTo>
                    <a:pt x="181" y="209"/>
                  </a:lnTo>
                  <a:lnTo>
                    <a:pt x="188" y="208"/>
                  </a:lnTo>
                  <a:lnTo>
                    <a:pt x="195" y="206"/>
                  </a:lnTo>
                  <a:lnTo>
                    <a:pt x="196" y="202"/>
                  </a:lnTo>
                  <a:lnTo>
                    <a:pt x="187" y="191"/>
                  </a:lnTo>
                  <a:lnTo>
                    <a:pt x="177" y="179"/>
                  </a:lnTo>
                  <a:lnTo>
                    <a:pt x="172" y="179"/>
                  </a:lnTo>
                  <a:lnTo>
                    <a:pt x="168" y="176"/>
                  </a:lnTo>
                  <a:lnTo>
                    <a:pt x="167" y="166"/>
                  </a:lnTo>
                  <a:lnTo>
                    <a:pt x="163" y="160"/>
                  </a:lnTo>
                  <a:lnTo>
                    <a:pt x="160" y="159"/>
                  </a:lnTo>
                  <a:lnTo>
                    <a:pt x="155" y="153"/>
                  </a:lnTo>
                  <a:lnTo>
                    <a:pt x="150" y="147"/>
                  </a:lnTo>
                  <a:lnTo>
                    <a:pt x="148" y="145"/>
                  </a:lnTo>
                  <a:lnTo>
                    <a:pt x="144" y="148"/>
                  </a:lnTo>
                  <a:lnTo>
                    <a:pt x="139" y="144"/>
                  </a:lnTo>
                  <a:lnTo>
                    <a:pt x="132" y="140"/>
                  </a:lnTo>
                  <a:lnTo>
                    <a:pt x="129" y="138"/>
                  </a:lnTo>
                  <a:lnTo>
                    <a:pt x="127" y="141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50" y="161"/>
                  </a:lnTo>
                  <a:lnTo>
                    <a:pt x="153" y="165"/>
                  </a:lnTo>
                  <a:lnTo>
                    <a:pt x="153" y="171"/>
                  </a:lnTo>
                  <a:lnTo>
                    <a:pt x="150" y="175"/>
                  </a:lnTo>
                  <a:lnTo>
                    <a:pt x="146" y="176"/>
                  </a:lnTo>
                  <a:lnTo>
                    <a:pt x="143" y="176"/>
                  </a:lnTo>
                  <a:lnTo>
                    <a:pt x="138" y="175"/>
                  </a:lnTo>
                  <a:lnTo>
                    <a:pt x="133" y="170"/>
                  </a:lnTo>
                  <a:lnTo>
                    <a:pt x="126" y="165"/>
                  </a:lnTo>
                  <a:lnTo>
                    <a:pt x="122" y="164"/>
                  </a:lnTo>
                  <a:lnTo>
                    <a:pt x="120" y="167"/>
                  </a:lnTo>
                  <a:lnTo>
                    <a:pt x="120" y="171"/>
                  </a:lnTo>
                  <a:lnTo>
                    <a:pt x="123" y="175"/>
                  </a:lnTo>
                  <a:lnTo>
                    <a:pt x="125" y="183"/>
                  </a:lnTo>
                  <a:lnTo>
                    <a:pt x="114" y="173"/>
                  </a:lnTo>
                  <a:lnTo>
                    <a:pt x="111" y="172"/>
                  </a:lnTo>
                  <a:lnTo>
                    <a:pt x="109" y="174"/>
                  </a:lnTo>
                  <a:lnTo>
                    <a:pt x="105" y="177"/>
                  </a:lnTo>
                  <a:lnTo>
                    <a:pt x="100" y="173"/>
                  </a:lnTo>
                  <a:lnTo>
                    <a:pt x="96" y="171"/>
                  </a:lnTo>
                  <a:lnTo>
                    <a:pt x="91" y="173"/>
                  </a:lnTo>
                  <a:lnTo>
                    <a:pt x="82" y="170"/>
                  </a:lnTo>
                  <a:lnTo>
                    <a:pt x="70" y="167"/>
                  </a:lnTo>
                  <a:lnTo>
                    <a:pt x="61" y="168"/>
                  </a:lnTo>
                  <a:lnTo>
                    <a:pt x="55" y="167"/>
                  </a:lnTo>
                  <a:lnTo>
                    <a:pt x="49" y="164"/>
                  </a:lnTo>
                  <a:lnTo>
                    <a:pt x="49" y="153"/>
                  </a:lnTo>
                  <a:lnTo>
                    <a:pt x="47" y="150"/>
                  </a:lnTo>
                  <a:lnTo>
                    <a:pt x="42" y="149"/>
                  </a:lnTo>
                  <a:lnTo>
                    <a:pt x="39" y="155"/>
                  </a:lnTo>
                  <a:lnTo>
                    <a:pt x="35" y="157"/>
                  </a:lnTo>
                  <a:lnTo>
                    <a:pt x="28" y="156"/>
                  </a:lnTo>
                  <a:lnTo>
                    <a:pt x="21" y="153"/>
                  </a:lnTo>
                  <a:lnTo>
                    <a:pt x="13" y="144"/>
                  </a:lnTo>
                  <a:lnTo>
                    <a:pt x="11" y="137"/>
                  </a:lnTo>
                  <a:lnTo>
                    <a:pt x="12" y="132"/>
                  </a:lnTo>
                  <a:lnTo>
                    <a:pt x="17" y="131"/>
                  </a:lnTo>
                  <a:lnTo>
                    <a:pt x="24" y="132"/>
                  </a:lnTo>
                  <a:lnTo>
                    <a:pt x="31" y="134"/>
                  </a:lnTo>
                  <a:lnTo>
                    <a:pt x="37" y="134"/>
                  </a:lnTo>
                  <a:lnTo>
                    <a:pt x="39" y="130"/>
                  </a:lnTo>
                  <a:lnTo>
                    <a:pt x="33" y="121"/>
                  </a:lnTo>
                  <a:lnTo>
                    <a:pt x="28" y="116"/>
                  </a:lnTo>
                  <a:lnTo>
                    <a:pt x="22" y="114"/>
                  </a:lnTo>
                  <a:lnTo>
                    <a:pt x="16" y="112"/>
                  </a:lnTo>
                  <a:lnTo>
                    <a:pt x="11" y="112"/>
                  </a:lnTo>
                  <a:lnTo>
                    <a:pt x="7" y="112"/>
                  </a:lnTo>
                  <a:lnTo>
                    <a:pt x="0" y="108"/>
                  </a:lnTo>
                  <a:lnTo>
                    <a:pt x="1" y="100"/>
                  </a:lnTo>
                  <a:lnTo>
                    <a:pt x="3" y="88"/>
                  </a:lnTo>
                  <a:lnTo>
                    <a:pt x="4" y="86"/>
                  </a:lnTo>
                  <a:lnTo>
                    <a:pt x="9" y="85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5" y="52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21" y="20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59" y="14"/>
                  </a:lnTo>
                  <a:lnTo>
                    <a:pt x="54" y="24"/>
                  </a:lnTo>
                  <a:lnTo>
                    <a:pt x="45" y="38"/>
                  </a:lnTo>
                  <a:lnTo>
                    <a:pt x="43" y="49"/>
                  </a:lnTo>
                  <a:lnTo>
                    <a:pt x="44" y="57"/>
                  </a:lnTo>
                  <a:lnTo>
                    <a:pt x="51" y="68"/>
                  </a:lnTo>
                  <a:lnTo>
                    <a:pt x="49" y="74"/>
                  </a:lnTo>
                  <a:lnTo>
                    <a:pt x="48" y="82"/>
                  </a:lnTo>
                  <a:lnTo>
                    <a:pt x="50" y="88"/>
                  </a:lnTo>
                  <a:lnTo>
                    <a:pt x="55" y="9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56" y="126"/>
                  </a:lnTo>
                  <a:lnTo>
                    <a:pt x="62" y="126"/>
                  </a:lnTo>
                  <a:lnTo>
                    <a:pt x="71" y="128"/>
                  </a:lnTo>
                  <a:lnTo>
                    <a:pt x="75" y="116"/>
                  </a:lnTo>
                  <a:lnTo>
                    <a:pt x="74" y="108"/>
                  </a:lnTo>
                  <a:lnTo>
                    <a:pt x="72" y="102"/>
                  </a:lnTo>
                  <a:lnTo>
                    <a:pt x="68" y="100"/>
                  </a:lnTo>
                  <a:lnTo>
                    <a:pt x="65" y="98"/>
                  </a:lnTo>
                  <a:lnTo>
                    <a:pt x="60" y="87"/>
                  </a:lnTo>
                  <a:lnTo>
                    <a:pt x="60" y="84"/>
                  </a:lnTo>
                  <a:lnTo>
                    <a:pt x="63" y="79"/>
                  </a:lnTo>
                  <a:lnTo>
                    <a:pt x="66" y="75"/>
                  </a:lnTo>
                  <a:lnTo>
                    <a:pt x="72" y="78"/>
                  </a:lnTo>
                  <a:lnTo>
                    <a:pt x="78" y="76"/>
                  </a:lnTo>
                  <a:lnTo>
                    <a:pt x="70" y="67"/>
                  </a:lnTo>
                  <a:lnTo>
                    <a:pt x="66" y="66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61" y="45"/>
                  </a:lnTo>
                  <a:lnTo>
                    <a:pt x="66" y="39"/>
                  </a:lnTo>
                  <a:lnTo>
                    <a:pt x="74" y="40"/>
                  </a:lnTo>
                  <a:lnTo>
                    <a:pt x="83" y="39"/>
                  </a:lnTo>
                  <a:lnTo>
                    <a:pt x="77" y="33"/>
                  </a:lnTo>
                  <a:lnTo>
                    <a:pt x="70" y="26"/>
                  </a:lnTo>
                  <a:lnTo>
                    <a:pt x="75" y="19"/>
                  </a:lnTo>
                  <a:lnTo>
                    <a:pt x="82" y="15"/>
                  </a:lnTo>
                  <a:lnTo>
                    <a:pt x="89" y="1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0" y="7"/>
                  </a:lnTo>
                  <a:lnTo>
                    <a:pt x="115" y="10"/>
                  </a:lnTo>
                  <a:lnTo>
                    <a:pt x="120" y="20"/>
                  </a:lnTo>
                  <a:lnTo>
                    <a:pt x="129" y="41"/>
                  </a:lnTo>
                  <a:lnTo>
                    <a:pt x="130" y="43"/>
                  </a:lnTo>
                  <a:lnTo>
                    <a:pt x="126" y="58"/>
                  </a:lnTo>
                  <a:lnTo>
                    <a:pt x="122" y="71"/>
                  </a:lnTo>
                  <a:lnTo>
                    <a:pt x="122" y="85"/>
                  </a:lnTo>
                  <a:lnTo>
                    <a:pt x="124" y="87"/>
                  </a:lnTo>
                  <a:lnTo>
                    <a:pt x="128" y="88"/>
                  </a:lnTo>
                  <a:lnTo>
                    <a:pt x="135" y="82"/>
                  </a:lnTo>
                  <a:lnTo>
                    <a:pt x="136" y="72"/>
                  </a:lnTo>
                  <a:lnTo>
                    <a:pt x="140" y="71"/>
                  </a:lnTo>
                  <a:lnTo>
                    <a:pt x="145" y="71"/>
                  </a:lnTo>
                  <a:lnTo>
                    <a:pt x="148" y="75"/>
                  </a:lnTo>
                  <a:lnTo>
                    <a:pt x="148" y="80"/>
                  </a:lnTo>
                  <a:lnTo>
                    <a:pt x="149" y="90"/>
                  </a:lnTo>
                  <a:lnTo>
                    <a:pt x="154" y="93"/>
                  </a:lnTo>
                  <a:lnTo>
                    <a:pt x="155" y="91"/>
                  </a:lnTo>
                  <a:lnTo>
                    <a:pt x="154" y="74"/>
                  </a:lnTo>
                  <a:lnTo>
                    <a:pt x="156" y="71"/>
                  </a:lnTo>
                  <a:lnTo>
                    <a:pt x="158" y="61"/>
                  </a:lnTo>
                  <a:lnTo>
                    <a:pt x="165" y="56"/>
                  </a:lnTo>
                  <a:lnTo>
                    <a:pt x="171" y="55"/>
                  </a:lnTo>
                  <a:lnTo>
                    <a:pt x="175" y="56"/>
                  </a:lnTo>
                  <a:lnTo>
                    <a:pt x="181" y="59"/>
                  </a:lnTo>
                  <a:lnTo>
                    <a:pt x="188" y="62"/>
                  </a:lnTo>
                  <a:lnTo>
                    <a:pt x="195" y="60"/>
                  </a:lnTo>
                  <a:lnTo>
                    <a:pt x="199" y="63"/>
                  </a:lnTo>
                  <a:lnTo>
                    <a:pt x="202" y="69"/>
                  </a:lnTo>
                  <a:lnTo>
                    <a:pt x="205" y="75"/>
                  </a:lnTo>
                  <a:lnTo>
                    <a:pt x="209" y="79"/>
                  </a:lnTo>
                  <a:lnTo>
                    <a:pt x="213" y="86"/>
                  </a:lnTo>
                  <a:lnTo>
                    <a:pt x="213" y="90"/>
                  </a:lnTo>
                  <a:lnTo>
                    <a:pt x="210" y="91"/>
                  </a:lnTo>
                  <a:lnTo>
                    <a:pt x="207" y="97"/>
                  </a:lnTo>
                  <a:lnTo>
                    <a:pt x="202" y="102"/>
                  </a:lnTo>
                  <a:lnTo>
                    <a:pt x="201" y="106"/>
                  </a:lnTo>
                  <a:lnTo>
                    <a:pt x="204" y="111"/>
                  </a:lnTo>
                  <a:lnTo>
                    <a:pt x="207" y="113"/>
                  </a:lnTo>
                  <a:lnTo>
                    <a:pt x="212" y="105"/>
                  </a:lnTo>
                  <a:lnTo>
                    <a:pt x="216" y="101"/>
                  </a:lnTo>
                  <a:lnTo>
                    <a:pt x="219" y="102"/>
                  </a:lnTo>
                  <a:lnTo>
                    <a:pt x="222" y="107"/>
                  </a:lnTo>
                  <a:lnTo>
                    <a:pt x="224" y="116"/>
                  </a:lnTo>
                  <a:lnTo>
                    <a:pt x="228" y="124"/>
                  </a:lnTo>
                  <a:lnTo>
                    <a:pt x="229" y="119"/>
                  </a:lnTo>
                  <a:lnTo>
                    <a:pt x="237" y="104"/>
                  </a:lnTo>
                  <a:lnTo>
                    <a:pt x="249" y="109"/>
                  </a:lnTo>
                  <a:lnTo>
                    <a:pt x="255" y="116"/>
                  </a:lnTo>
                  <a:lnTo>
                    <a:pt x="255" y="117"/>
                  </a:lnTo>
                  <a:lnTo>
                    <a:pt x="251" y="124"/>
                  </a:lnTo>
                  <a:lnTo>
                    <a:pt x="246" y="134"/>
                  </a:lnTo>
                  <a:lnTo>
                    <a:pt x="253" y="132"/>
                  </a:lnTo>
                  <a:lnTo>
                    <a:pt x="256" y="129"/>
                  </a:lnTo>
                  <a:lnTo>
                    <a:pt x="263" y="127"/>
                  </a:lnTo>
                  <a:lnTo>
                    <a:pt x="263" y="141"/>
                  </a:lnTo>
                  <a:lnTo>
                    <a:pt x="268" y="147"/>
                  </a:lnTo>
                  <a:lnTo>
                    <a:pt x="271" y="145"/>
                  </a:lnTo>
                  <a:lnTo>
                    <a:pt x="276" y="141"/>
                  </a:lnTo>
                  <a:lnTo>
                    <a:pt x="284" y="140"/>
                  </a:lnTo>
                  <a:lnTo>
                    <a:pt x="289" y="144"/>
                  </a:lnTo>
                  <a:lnTo>
                    <a:pt x="293" y="149"/>
                  </a:lnTo>
                  <a:lnTo>
                    <a:pt x="292" y="152"/>
                  </a:lnTo>
                  <a:lnTo>
                    <a:pt x="289" y="156"/>
                  </a:lnTo>
                  <a:lnTo>
                    <a:pt x="277" y="164"/>
                  </a:lnTo>
                  <a:lnTo>
                    <a:pt x="276" y="168"/>
                  </a:lnTo>
                  <a:lnTo>
                    <a:pt x="279" y="173"/>
                  </a:lnTo>
                  <a:lnTo>
                    <a:pt x="282" y="172"/>
                  </a:lnTo>
                  <a:lnTo>
                    <a:pt x="286" y="169"/>
                  </a:lnTo>
                  <a:lnTo>
                    <a:pt x="294" y="167"/>
                  </a:lnTo>
                  <a:lnTo>
                    <a:pt x="297" y="161"/>
                  </a:lnTo>
                  <a:lnTo>
                    <a:pt x="299" y="159"/>
                  </a:lnTo>
                  <a:lnTo>
                    <a:pt x="302" y="161"/>
                  </a:lnTo>
                  <a:lnTo>
                    <a:pt x="305" y="164"/>
                  </a:lnTo>
                  <a:lnTo>
                    <a:pt x="308" y="170"/>
                  </a:lnTo>
                  <a:lnTo>
                    <a:pt x="312" y="180"/>
                  </a:lnTo>
                  <a:lnTo>
                    <a:pt x="306" y="180"/>
                  </a:lnTo>
                  <a:lnTo>
                    <a:pt x="298" y="180"/>
                  </a:lnTo>
                  <a:lnTo>
                    <a:pt x="296" y="183"/>
                  </a:lnTo>
                  <a:lnTo>
                    <a:pt x="296" y="188"/>
                  </a:lnTo>
                  <a:lnTo>
                    <a:pt x="298" y="190"/>
                  </a:lnTo>
                  <a:lnTo>
                    <a:pt x="307" y="191"/>
                  </a:lnTo>
                  <a:lnTo>
                    <a:pt x="312" y="194"/>
                  </a:lnTo>
                  <a:lnTo>
                    <a:pt x="316" y="198"/>
                  </a:lnTo>
                  <a:lnTo>
                    <a:pt x="317" y="203"/>
                  </a:lnTo>
                  <a:lnTo>
                    <a:pt x="315" y="204"/>
                  </a:lnTo>
                  <a:lnTo>
                    <a:pt x="310" y="204"/>
                  </a:lnTo>
                  <a:lnTo>
                    <a:pt x="304" y="203"/>
                  </a:lnTo>
                  <a:lnTo>
                    <a:pt x="299" y="199"/>
                  </a:lnTo>
                  <a:lnTo>
                    <a:pt x="294" y="198"/>
                  </a:lnTo>
                  <a:lnTo>
                    <a:pt x="292" y="201"/>
                  </a:lnTo>
                  <a:lnTo>
                    <a:pt x="300" y="211"/>
                  </a:lnTo>
                  <a:lnTo>
                    <a:pt x="298" y="214"/>
                  </a:lnTo>
                  <a:lnTo>
                    <a:pt x="289" y="216"/>
                  </a:lnTo>
                  <a:lnTo>
                    <a:pt x="290" y="221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304" y="231"/>
                  </a:lnTo>
                  <a:lnTo>
                    <a:pt x="312" y="236"/>
                  </a:lnTo>
                  <a:lnTo>
                    <a:pt x="314" y="239"/>
                  </a:lnTo>
                  <a:lnTo>
                    <a:pt x="314" y="244"/>
                  </a:lnTo>
                  <a:lnTo>
                    <a:pt x="316" y="250"/>
                  </a:lnTo>
                  <a:lnTo>
                    <a:pt x="321" y="246"/>
                  </a:lnTo>
                  <a:lnTo>
                    <a:pt x="324" y="248"/>
                  </a:lnTo>
                  <a:lnTo>
                    <a:pt x="333" y="252"/>
                  </a:lnTo>
                  <a:lnTo>
                    <a:pt x="334" y="251"/>
                  </a:lnTo>
                  <a:lnTo>
                    <a:pt x="339" y="249"/>
                  </a:lnTo>
                  <a:lnTo>
                    <a:pt x="342" y="249"/>
                  </a:lnTo>
                  <a:lnTo>
                    <a:pt x="347" y="255"/>
                  </a:lnTo>
                  <a:lnTo>
                    <a:pt x="352" y="263"/>
                  </a:lnTo>
                  <a:lnTo>
                    <a:pt x="354" y="269"/>
                  </a:lnTo>
                  <a:lnTo>
                    <a:pt x="350" y="270"/>
                  </a:lnTo>
                  <a:lnTo>
                    <a:pt x="345" y="272"/>
                  </a:lnTo>
                  <a:lnTo>
                    <a:pt x="345" y="279"/>
                  </a:lnTo>
                  <a:lnTo>
                    <a:pt x="350" y="279"/>
                  </a:lnTo>
                  <a:lnTo>
                    <a:pt x="359" y="278"/>
                  </a:lnTo>
                  <a:lnTo>
                    <a:pt x="362" y="276"/>
                  </a:lnTo>
                  <a:lnTo>
                    <a:pt x="367" y="277"/>
                  </a:lnTo>
                  <a:lnTo>
                    <a:pt x="365" y="286"/>
                  </a:lnTo>
                  <a:lnTo>
                    <a:pt x="370" y="288"/>
                  </a:lnTo>
                  <a:lnTo>
                    <a:pt x="374" y="288"/>
                  </a:lnTo>
                  <a:lnTo>
                    <a:pt x="379" y="282"/>
                  </a:lnTo>
                  <a:lnTo>
                    <a:pt x="384" y="288"/>
                  </a:lnTo>
                  <a:lnTo>
                    <a:pt x="390" y="294"/>
                  </a:lnTo>
                  <a:lnTo>
                    <a:pt x="391" y="296"/>
                  </a:lnTo>
                  <a:lnTo>
                    <a:pt x="390" y="299"/>
                  </a:lnTo>
                  <a:lnTo>
                    <a:pt x="388" y="301"/>
                  </a:lnTo>
                  <a:lnTo>
                    <a:pt x="388" y="306"/>
                  </a:lnTo>
                  <a:lnTo>
                    <a:pt x="382" y="306"/>
                  </a:lnTo>
                  <a:lnTo>
                    <a:pt x="378" y="303"/>
                  </a:lnTo>
                  <a:lnTo>
                    <a:pt x="377" y="303"/>
                  </a:lnTo>
                  <a:lnTo>
                    <a:pt x="372" y="306"/>
                  </a:lnTo>
                  <a:lnTo>
                    <a:pt x="378" y="313"/>
                  </a:lnTo>
                  <a:lnTo>
                    <a:pt x="379" y="315"/>
                  </a:lnTo>
                  <a:lnTo>
                    <a:pt x="380" y="319"/>
                  </a:lnTo>
                  <a:lnTo>
                    <a:pt x="373" y="322"/>
                  </a:lnTo>
                  <a:lnTo>
                    <a:pt x="371" y="326"/>
                  </a:lnTo>
                  <a:lnTo>
                    <a:pt x="369" y="330"/>
                  </a:lnTo>
                  <a:lnTo>
                    <a:pt x="367" y="328"/>
                  </a:lnTo>
                  <a:lnTo>
                    <a:pt x="362" y="320"/>
                  </a:lnTo>
                  <a:lnTo>
                    <a:pt x="360" y="336"/>
                  </a:lnTo>
                  <a:lnTo>
                    <a:pt x="362" y="349"/>
                  </a:lnTo>
                  <a:lnTo>
                    <a:pt x="360" y="350"/>
                  </a:lnTo>
                  <a:lnTo>
                    <a:pt x="355" y="347"/>
                  </a:lnTo>
                  <a:lnTo>
                    <a:pt x="351" y="344"/>
                  </a:lnTo>
                  <a:lnTo>
                    <a:pt x="350" y="341"/>
                  </a:lnTo>
                  <a:lnTo>
                    <a:pt x="350" y="338"/>
                  </a:lnTo>
                  <a:lnTo>
                    <a:pt x="348" y="334"/>
                  </a:lnTo>
                  <a:lnTo>
                    <a:pt x="342" y="338"/>
                  </a:lnTo>
                  <a:lnTo>
                    <a:pt x="337" y="329"/>
                  </a:lnTo>
                  <a:lnTo>
                    <a:pt x="338" y="324"/>
                  </a:lnTo>
                  <a:lnTo>
                    <a:pt x="339" y="319"/>
                  </a:lnTo>
                  <a:lnTo>
                    <a:pt x="337" y="317"/>
                  </a:lnTo>
                  <a:lnTo>
                    <a:pt x="336" y="317"/>
                  </a:lnTo>
                  <a:lnTo>
                    <a:pt x="330" y="315"/>
                  </a:lnTo>
                  <a:lnTo>
                    <a:pt x="326" y="311"/>
                  </a:lnTo>
                  <a:lnTo>
                    <a:pt x="319" y="302"/>
                  </a:lnTo>
                  <a:lnTo>
                    <a:pt x="314" y="297"/>
                  </a:lnTo>
                  <a:lnTo>
                    <a:pt x="309" y="296"/>
                  </a:lnTo>
                  <a:lnTo>
                    <a:pt x="306" y="300"/>
                  </a:lnTo>
                  <a:lnTo>
                    <a:pt x="303" y="301"/>
                  </a:lnTo>
                  <a:lnTo>
                    <a:pt x="303" y="305"/>
                  </a:lnTo>
                  <a:lnTo>
                    <a:pt x="304" y="307"/>
                  </a:lnTo>
                  <a:lnTo>
                    <a:pt x="310" y="318"/>
                  </a:lnTo>
                  <a:lnTo>
                    <a:pt x="309" y="320"/>
                  </a:lnTo>
                  <a:lnTo>
                    <a:pt x="304" y="320"/>
                  </a:lnTo>
                  <a:lnTo>
                    <a:pt x="302" y="316"/>
                  </a:lnTo>
                  <a:lnTo>
                    <a:pt x="298" y="311"/>
                  </a:lnTo>
                  <a:lnTo>
                    <a:pt x="294" y="308"/>
                  </a:lnTo>
                  <a:lnTo>
                    <a:pt x="296" y="315"/>
                  </a:lnTo>
                  <a:lnTo>
                    <a:pt x="301" y="330"/>
                  </a:lnTo>
                  <a:lnTo>
                    <a:pt x="305" y="330"/>
                  </a:lnTo>
                  <a:lnTo>
                    <a:pt x="308" y="331"/>
                  </a:lnTo>
                  <a:lnTo>
                    <a:pt x="311" y="339"/>
                  </a:lnTo>
                  <a:lnTo>
                    <a:pt x="315" y="351"/>
                  </a:lnTo>
                  <a:lnTo>
                    <a:pt x="318" y="357"/>
                  </a:lnTo>
                  <a:lnTo>
                    <a:pt x="322" y="353"/>
                  </a:lnTo>
                  <a:lnTo>
                    <a:pt x="324" y="354"/>
                  </a:lnTo>
                  <a:lnTo>
                    <a:pt x="327" y="359"/>
                  </a:lnTo>
                  <a:lnTo>
                    <a:pt x="331" y="363"/>
                  </a:lnTo>
                  <a:lnTo>
                    <a:pt x="339" y="369"/>
                  </a:lnTo>
                  <a:lnTo>
                    <a:pt x="336" y="371"/>
                  </a:lnTo>
                  <a:lnTo>
                    <a:pt x="334" y="373"/>
                  </a:lnTo>
                  <a:lnTo>
                    <a:pt x="336" y="376"/>
                  </a:lnTo>
                  <a:lnTo>
                    <a:pt x="339" y="380"/>
                  </a:lnTo>
                  <a:lnTo>
                    <a:pt x="345" y="386"/>
                  </a:lnTo>
                  <a:lnTo>
                    <a:pt x="347" y="390"/>
                  </a:lnTo>
                  <a:lnTo>
                    <a:pt x="349" y="399"/>
                  </a:lnTo>
                  <a:lnTo>
                    <a:pt x="348" y="405"/>
                  </a:lnTo>
                  <a:lnTo>
                    <a:pt x="340" y="389"/>
                  </a:lnTo>
                  <a:lnTo>
                    <a:pt x="337" y="386"/>
                  </a:lnTo>
                  <a:lnTo>
                    <a:pt x="336" y="389"/>
                  </a:lnTo>
                  <a:lnTo>
                    <a:pt x="337" y="393"/>
                  </a:lnTo>
                  <a:lnTo>
                    <a:pt x="343" y="410"/>
                  </a:lnTo>
                  <a:lnTo>
                    <a:pt x="343" y="414"/>
                  </a:lnTo>
                  <a:lnTo>
                    <a:pt x="338" y="413"/>
                  </a:lnTo>
                  <a:lnTo>
                    <a:pt x="338" y="415"/>
                  </a:lnTo>
                  <a:lnTo>
                    <a:pt x="341" y="421"/>
                  </a:lnTo>
                  <a:lnTo>
                    <a:pt x="343" y="428"/>
                  </a:lnTo>
                  <a:lnTo>
                    <a:pt x="340" y="425"/>
                  </a:lnTo>
                  <a:lnTo>
                    <a:pt x="336" y="421"/>
                  </a:lnTo>
                  <a:lnTo>
                    <a:pt x="330" y="412"/>
                  </a:lnTo>
                  <a:lnTo>
                    <a:pt x="330" y="411"/>
                  </a:lnTo>
                  <a:lnTo>
                    <a:pt x="325" y="412"/>
                  </a:lnTo>
                  <a:lnTo>
                    <a:pt x="319" y="410"/>
                  </a:lnTo>
                  <a:lnTo>
                    <a:pt x="311" y="401"/>
                  </a:lnTo>
                  <a:lnTo>
                    <a:pt x="309" y="397"/>
                  </a:lnTo>
                  <a:lnTo>
                    <a:pt x="302" y="388"/>
                  </a:lnTo>
                  <a:lnTo>
                    <a:pt x="303" y="398"/>
                  </a:lnTo>
                  <a:lnTo>
                    <a:pt x="296" y="392"/>
                  </a:lnTo>
                  <a:lnTo>
                    <a:pt x="292" y="390"/>
                  </a:lnTo>
                  <a:lnTo>
                    <a:pt x="287" y="389"/>
                  </a:lnTo>
                  <a:lnTo>
                    <a:pt x="288" y="392"/>
                  </a:lnTo>
                  <a:lnTo>
                    <a:pt x="293" y="402"/>
                  </a:lnTo>
                  <a:lnTo>
                    <a:pt x="298" y="408"/>
                  </a:lnTo>
                  <a:lnTo>
                    <a:pt x="309" y="416"/>
                  </a:lnTo>
                  <a:lnTo>
                    <a:pt x="317" y="425"/>
                  </a:lnTo>
                  <a:lnTo>
                    <a:pt x="322" y="432"/>
                  </a:lnTo>
                  <a:lnTo>
                    <a:pt x="325" y="439"/>
                  </a:lnTo>
                  <a:lnTo>
                    <a:pt x="327" y="448"/>
                  </a:lnTo>
                  <a:lnTo>
                    <a:pt x="316" y="443"/>
                  </a:lnTo>
                  <a:lnTo>
                    <a:pt x="307" y="438"/>
                  </a:lnTo>
                  <a:lnTo>
                    <a:pt x="299" y="434"/>
                  </a:lnTo>
                  <a:lnTo>
                    <a:pt x="290" y="433"/>
                  </a:lnTo>
                  <a:lnTo>
                    <a:pt x="283" y="429"/>
                  </a:lnTo>
                  <a:lnTo>
                    <a:pt x="278" y="421"/>
                  </a:lnTo>
                  <a:lnTo>
                    <a:pt x="271" y="419"/>
                  </a:lnTo>
                  <a:lnTo>
                    <a:pt x="267" y="416"/>
                  </a:lnTo>
                  <a:lnTo>
                    <a:pt x="263" y="414"/>
                  </a:lnTo>
                  <a:lnTo>
                    <a:pt x="263" y="41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449" y="1543"/>
              <a:ext cx="87" cy="119"/>
            </a:xfrm>
            <a:custGeom>
              <a:avLst/>
              <a:gdLst>
                <a:gd name="T0" fmla="*/ 62 w 86"/>
                <a:gd name="T1" fmla="*/ 127 h 118"/>
                <a:gd name="T2" fmla="*/ 59 w 86"/>
                <a:gd name="T3" fmla="*/ 125 h 118"/>
                <a:gd name="T4" fmla="*/ 53 w 86"/>
                <a:gd name="T5" fmla="*/ 114 h 118"/>
                <a:gd name="T6" fmla="*/ 38 w 86"/>
                <a:gd name="T7" fmla="*/ 102 h 118"/>
                <a:gd name="T8" fmla="*/ 32 w 86"/>
                <a:gd name="T9" fmla="*/ 92 h 118"/>
                <a:gd name="T10" fmla="*/ 26 w 86"/>
                <a:gd name="T11" fmla="*/ 88 h 118"/>
                <a:gd name="T12" fmla="*/ 17 w 86"/>
                <a:gd name="T13" fmla="*/ 86 h 118"/>
                <a:gd name="T14" fmla="*/ 13 w 86"/>
                <a:gd name="T15" fmla="*/ 82 h 118"/>
                <a:gd name="T16" fmla="*/ 0 w 86"/>
                <a:gd name="T17" fmla="*/ 51 h 118"/>
                <a:gd name="T18" fmla="*/ 5 w 86"/>
                <a:gd name="T19" fmla="*/ 38 h 118"/>
                <a:gd name="T20" fmla="*/ 9 w 86"/>
                <a:gd name="T21" fmla="*/ 41 h 118"/>
                <a:gd name="T22" fmla="*/ 15 w 86"/>
                <a:gd name="T23" fmla="*/ 50 h 118"/>
                <a:gd name="T24" fmla="*/ 22 w 86"/>
                <a:gd name="T25" fmla="*/ 55 h 118"/>
                <a:gd name="T26" fmla="*/ 25 w 86"/>
                <a:gd name="T27" fmla="*/ 56 h 118"/>
                <a:gd name="T28" fmla="*/ 28 w 86"/>
                <a:gd name="T29" fmla="*/ 50 h 118"/>
                <a:gd name="T30" fmla="*/ 34 w 86"/>
                <a:gd name="T31" fmla="*/ 37 h 118"/>
                <a:gd name="T32" fmla="*/ 37 w 86"/>
                <a:gd name="T33" fmla="*/ 36 h 118"/>
                <a:gd name="T34" fmla="*/ 37 w 86"/>
                <a:gd name="T35" fmla="*/ 32 h 118"/>
                <a:gd name="T36" fmla="*/ 30 w 86"/>
                <a:gd name="T37" fmla="*/ 20 h 118"/>
                <a:gd name="T38" fmla="*/ 23 w 86"/>
                <a:gd name="T39" fmla="*/ 11 h 118"/>
                <a:gd name="T40" fmla="*/ 22 w 86"/>
                <a:gd name="T41" fmla="*/ 6 h 118"/>
                <a:gd name="T42" fmla="*/ 23 w 86"/>
                <a:gd name="T43" fmla="*/ 3 h 118"/>
                <a:gd name="T44" fmla="*/ 34 w 86"/>
                <a:gd name="T45" fmla="*/ 5 h 118"/>
                <a:gd name="T46" fmla="*/ 38 w 86"/>
                <a:gd name="T47" fmla="*/ 0 h 118"/>
                <a:gd name="T48" fmla="*/ 40 w 86"/>
                <a:gd name="T49" fmla="*/ 0 h 118"/>
                <a:gd name="T50" fmla="*/ 56 w 86"/>
                <a:gd name="T51" fmla="*/ 9 h 118"/>
                <a:gd name="T52" fmla="*/ 59 w 86"/>
                <a:gd name="T53" fmla="*/ 10 h 118"/>
                <a:gd name="T54" fmla="*/ 62 w 86"/>
                <a:gd name="T55" fmla="*/ 9 h 118"/>
                <a:gd name="T56" fmla="*/ 65 w 86"/>
                <a:gd name="T57" fmla="*/ 3 h 118"/>
                <a:gd name="T58" fmla="*/ 73 w 86"/>
                <a:gd name="T59" fmla="*/ 0 h 118"/>
                <a:gd name="T60" fmla="*/ 81 w 86"/>
                <a:gd name="T61" fmla="*/ 2 h 118"/>
                <a:gd name="T62" fmla="*/ 86 w 86"/>
                <a:gd name="T63" fmla="*/ 7 h 118"/>
                <a:gd name="T64" fmla="*/ 85 w 86"/>
                <a:gd name="T65" fmla="*/ 13 h 118"/>
                <a:gd name="T66" fmla="*/ 81 w 86"/>
                <a:gd name="T67" fmla="*/ 15 h 118"/>
                <a:gd name="T68" fmla="*/ 79 w 86"/>
                <a:gd name="T69" fmla="*/ 23 h 118"/>
                <a:gd name="T70" fmla="*/ 70 w 86"/>
                <a:gd name="T71" fmla="*/ 31 h 118"/>
                <a:gd name="T72" fmla="*/ 67 w 86"/>
                <a:gd name="T73" fmla="*/ 34 h 118"/>
                <a:gd name="T74" fmla="*/ 67 w 86"/>
                <a:gd name="T75" fmla="*/ 38 h 118"/>
                <a:gd name="T76" fmla="*/ 68 w 86"/>
                <a:gd name="T77" fmla="*/ 44 h 118"/>
                <a:gd name="T78" fmla="*/ 71 w 86"/>
                <a:gd name="T79" fmla="*/ 46 h 118"/>
                <a:gd name="T80" fmla="*/ 76 w 86"/>
                <a:gd name="T81" fmla="*/ 44 h 118"/>
                <a:gd name="T82" fmla="*/ 82 w 86"/>
                <a:gd name="T83" fmla="*/ 47 h 118"/>
                <a:gd name="T84" fmla="*/ 88 w 86"/>
                <a:gd name="T85" fmla="*/ 53 h 118"/>
                <a:gd name="T86" fmla="*/ 90 w 86"/>
                <a:gd name="T87" fmla="*/ 53 h 118"/>
                <a:gd name="T88" fmla="*/ 94 w 86"/>
                <a:gd name="T89" fmla="*/ 58 h 118"/>
                <a:gd name="T90" fmla="*/ 95 w 86"/>
                <a:gd name="T91" fmla="*/ 76 h 118"/>
                <a:gd name="T92" fmla="*/ 91 w 86"/>
                <a:gd name="T93" fmla="*/ 83 h 118"/>
                <a:gd name="T94" fmla="*/ 89 w 86"/>
                <a:gd name="T95" fmla="*/ 90 h 118"/>
                <a:gd name="T96" fmla="*/ 88 w 86"/>
                <a:gd name="T97" fmla="*/ 104 h 118"/>
                <a:gd name="T98" fmla="*/ 85 w 86"/>
                <a:gd name="T99" fmla="*/ 111 h 118"/>
                <a:gd name="T100" fmla="*/ 82 w 86"/>
                <a:gd name="T101" fmla="*/ 114 h 118"/>
                <a:gd name="T102" fmla="*/ 78 w 86"/>
                <a:gd name="T103" fmla="*/ 114 h 118"/>
                <a:gd name="T104" fmla="*/ 74 w 86"/>
                <a:gd name="T105" fmla="*/ 112 h 118"/>
                <a:gd name="T106" fmla="*/ 70 w 86"/>
                <a:gd name="T107" fmla="*/ 105 h 118"/>
                <a:gd name="T108" fmla="*/ 65 w 86"/>
                <a:gd name="T109" fmla="*/ 104 h 118"/>
                <a:gd name="T110" fmla="*/ 65 w 86"/>
                <a:gd name="T111" fmla="*/ 107 h 118"/>
                <a:gd name="T112" fmla="*/ 72 w 86"/>
                <a:gd name="T113" fmla="*/ 118 h 118"/>
                <a:gd name="T114" fmla="*/ 67 w 86"/>
                <a:gd name="T115" fmla="*/ 126 h 118"/>
                <a:gd name="T116" fmla="*/ 62 w 86"/>
                <a:gd name="T117" fmla="*/ 127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"/>
                <a:gd name="T178" fmla="*/ 0 h 118"/>
                <a:gd name="T179" fmla="*/ 86 w 86"/>
                <a:gd name="T180" fmla="*/ 118 h 1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" h="118">
                  <a:moveTo>
                    <a:pt x="53" y="118"/>
                  </a:moveTo>
                  <a:lnTo>
                    <a:pt x="50" y="116"/>
                  </a:lnTo>
                  <a:lnTo>
                    <a:pt x="44" y="105"/>
                  </a:lnTo>
                  <a:lnTo>
                    <a:pt x="38" y="93"/>
                  </a:lnTo>
                  <a:lnTo>
                    <a:pt x="32" y="83"/>
                  </a:lnTo>
                  <a:lnTo>
                    <a:pt x="26" y="79"/>
                  </a:lnTo>
                  <a:lnTo>
                    <a:pt x="17" y="77"/>
                  </a:lnTo>
                  <a:lnTo>
                    <a:pt x="13" y="73"/>
                  </a:lnTo>
                  <a:lnTo>
                    <a:pt x="0" y="51"/>
                  </a:lnTo>
                  <a:lnTo>
                    <a:pt x="5" y="38"/>
                  </a:lnTo>
                  <a:lnTo>
                    <a:pt x="9" y="41"/>
                  </a:lnTo>
                  <a:lnTo>
                    <a:pt x="15" y="50"/>
                  </a:lnTo>
                  <a:lnTo>
                    <a:pt x="22" y="55"/>
                  </a:lnTo>
                  <a:lnTo>
                    <a:pt x="25" y="56"/>
                  </a:lnTo>
                  <a:lnTo>
                    <a:pt x="28" y="50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7" y="32"/>
                  </a:lnTo>
                  <a:lnTo>
                    <a:pt x="30" y="20"/>
                  </a:lnTo>
                  <a:lnTo>
                    <a:pt x="23" y="11"/>
                  </a:lnTo>
                  <a:lnTo>
                    <a:pt x="22" y="6"/>
                  </a:lnTo>
                  <a:lnTo>
                    <a:pt x="23" y="3"/>
                  </a:lnTo>
                  <a:lnTo>
                    <a:pt x="34" y="5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9"/>
                  </a:lnTo>
                  <a:lnTo>
                    <a:pt x="50" y="10"/>
                  </a:lnTo>
                  <a:lnTo>
                    <a:pt x="53" y="9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7" y="7"/>
                  </a:lnTo>
                  <a:lnTo>
                    <a:pt x="76" y="13"/>
                  </a:lnTo>
                  <a:lnTo>
                    <a:pt x="72" y="15"/>
                  </a:lnTo>
                  <a:lnTo>
                    <a:pt x="70" y="23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8" y="38"/>
                  </a:lnTo>
                  <a:lnTo>
                    <a:pt x="59" y="44"/>
                  </a:lnTo>
                  <a:lnTo>
                    <a:pt x="62" y="46"/>
                  </a:lnTo>
                  <a:lnTo>
                    <a:pt x="67" y="44"/>
                  </a:lnTo>
                  <a:lnTo>
                    <a:pt x="73" y="47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5" y="58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80" y="81"/>
                  </a:lnTo>
                  <a:lnTo>
                    <a:pt x="79" y="95"/>
                  </a:lnTo>
                  <a:lnTo>
                    <a:pt x="76" y="102"/>
                  </a:lnTo>
                  <a:lnTo>
                    <a:pt x="73" y="105"/>
                  </a:lnTo>
                  <a:lnTo>
                    <a:pt x="69" y="105"/>
                  </a:lnTo>
                  <a:lnTo>
                    <a:pt x="65" y="103"/>
                  </a:lnTo>
                  <a:lnTo>
                    <a:pt x="61" y="96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63" y="109"/>
                  </a:lnTo>
                  <a:lnTo>
                    <a:pt x="58" y="117"/>
                  </a:lnTo>
                  <a:lnTo>
                    <a:pt x="53" y="11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1545" y="1531"/>
              <a:ext cx="72" cy="93"/>
            </a:xfrm>
            <a:custGeom>
              <a:avLst/>
              <a:gdLst>
                <a:gd name="T0" fmla="*/ 15 w 71"/>
                <a:gd name="T1" fmla="*/ 93 h 93"/>
                <a:gd name="T2" fmla="*/ 8 w 71"/>
                <a:gd name="T3" fmla="*/ 89 h 93"/>
                <a:gd name="T4" fmla="*/ 7 w 71"/>
                <a:gd name="T5" fmla="*/ 78 h 93"/>
                <a:gd name="T6" fmla="*/ 2 w 71"/>
                <a:gd name="T7" fmla="*/ 62 h 93"/>
                <a:gd name="T8" fmla="*/ 0 w 71"/>
                <a:gd name="T9" fmla="*/ 50 h 93"/>
                <a:gd name="T10" fmla="*/ 0 w 71"/>
                <a:gd name="T11" fmla="*/ 41 h 93"/>
                <a:gd name="T12" fmla="*/ 2 w 71"/>
                <a:gd name="T13" fmla="*/ 27 h 93"/>
                <a:gd name="T14" fmla="*/ 5 w 71"/>
                <a:gd name="T15" fmla="*/ 20 h 93"/>
                <a:gd name="T16" fmla="*/ 12 w 71"/>
                <a:gd name="T17" fmla="*/ 21 h 93"/>
                <a:gd name="T18" fmla="*/ 12 w 71"/>
                <a:gd name="T19" fmla="*/ 17 h 93"/>
                <a:gd name="T20" fmla="*/ 9 w 71"/>
                <a:gd name="T21" fmla="*/ 12 h 93"/>
                <a:gd name="T22" fmla="*/ 8 w 71"/>
                <a:gd name="T23" fmla="*/ 5 h 93"/>
                <a:gd name="T24" fmla="*/ 9 w 71"/>
                <a:gd name="T25" fmla="*/ 3 h 93"/>
                <a:gd name="T26" fmla="*/ 11 w 71"/>
                <a:gd name="T27" fmla="*/ 2 h 93"/>
                <a:gd name="T28" fmla="*/ 24 w 71"/>
                <a:gd name="T29" fmla="*/ 0 h 93"/>
                <a:gd name="T30" fmla="*/ 31 w 71"/>
                <a:gd name="T31" fmla="*/ 2 h 93"/>
                <a:gd name="T32" fmla="*/ 49 w 71"/>
                <a:gd name="T33" fmla="*/ 8 h 93"/>
                <a:gd name="T34" fmla="*/ 57 w 71"/>
                <a:gd name="T35" fmla="*/ 9 h 93"/>
                <a:gd name="T36" fmla="*/ 65 w 71"/>
                <a:gd name="T37" fmla="*/ 6 h 93"/>
                <a:gd name="T38" fmla="*/ 72 w 71"/>
                <a:gd name="T39" fmla="*/ 6 h 93"/>
                <a:gd name="T40" fmla="*/ 76 w 71"/>
                <a:gd name="T41" fmla="*/ 8 h 93"/>
                <a:gd name="T42" fmla="*/ 80 w 71"/>
                <a:gd name="T43" fmla="*/ 13 h 93"/>
                <a:gd name="T44" fmla="*/ 80 w 71"/>
                <a:gd name="T45" fmla="*/ 15 h 93"/>
                <a:gd name="T46" fmla="*/ 78 w 71"/>
                <a:gd name="T47" fmla="*/ 19 h 93"/>
                <a:gd name="T48" fmla="*/ 73 w 71"/>
                <a:gd name="T49" fmla="*/ 29 h 93"/>
                <a:gd name="T50" fmla="*/ 68 w 71"/>
                <a:gd name="T51" fmla="*/ 44 h 93"/>
                <a:gd name="T52" fmla="*/ 59 w 71"/>
                <a:gd name="T53" fmla="*/ 64 h 93"/>
                <a:gd name="T54" fmla="*/ 50 w 71"/>
                <a:gd name="T55" fmla="*/ 65 h 93"/>
                <a:gd name="T56" fmla="*/ 27 w 71"/>
                <a:gd name="T57" fmla="*/ 62 h 93"/>
                <a:gd name="T58" fmla="*/ 19 w 71"/>
                <a:gd name="T59" fmla="*/ 63 h 93"/>
                <a:gd name="T60" fmla="*/ 27 w 71"/>
                <a:gd name="T61" fmla="*/ 78 h 93"/>
                <a:gd name="T62" fmla="*/ 26 w 71"/>
                <a:gd name="T63" fmla="*/ 84 h 93"/>
                <a:gd name="T64" fmla="*/ 21 w 71"/>
                <a:gd name="T65" fmla="*/ 92 h 93"/>
                <a:gd name="T66" fmla="*/ 15 w 71"/>
                <a:gd name="T67" fmla="*/ 93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"/>
                <a:gd name="T103" fmla="*/ 0 h 93"/>
                <a:gd name="T104" fmla="*/ 71 w 71"/>
                <a:gd name="T105" fmla="*/ 93 h 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" h="93">
                  <a:moveTo>
                    <a:pt x="15" y="93"/>
                  </a:moveTo>
                  <a:lnTo>
                    <a:pt x="8" y="89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9" y="12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40" y="8"/>
                  </a:lnTo>
                  <a:lnTo>
                    <a:pt x="48" y="9"/>
                  </a:lnTo>
                  <a:lnTo>
                    <a:pt x="56" y="6"/>
                  </a:lnTo>
                  <a:lnTo>
                    <a:pt x="63" y="6"/>
                  </a:lnTo>
                  <a:lnTo>
                    <a:pt x="67" y="8"/>
                  </a:lnTo>
                  <a:lnTo>
                    <a:pt x="71" y="13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4" y="29"/>
                  </a:lnTo>
                  <a:lnTo>
                    <a:pt x="59" y="44"/>
                  </a:lnTo>
                  <a:lnTo>
                    <a:pt x="50" y="64"/>
                  </a:lnTo>
                  <a:lnTo>
                    <a:pt x="41" y="65"/>
                  </a:lnTo>
                  <a:lnTo>
                    <a:pt x="27" y="62"/>
                  </a:lnTo>
                  <a:lnTo>
                    <a:pt x="19" y="63"/>
                  </a:lnTo>
                  <a:lnTo>
                    <a:pt x="27" y="78"/>
                  </a:lnTo>
                  <a:lnTo>
                    <a:pt x="26" y="84"/>
                  </a:lnTo>
                  <a:lnTo>
                    <a:pt x="21" y="92"/>
                  </a:lnTo>
                  <a:lnTo>
                    <a:pt x="15" y="9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130" y="1509"/>
              <a:ext cx="140" cy="161"/>
            </a:xfrm>
            <a:custGeom>
              <a:avLst/>
              <a:gdLst>
                <a:gd name="T0" fmla="*/ 45 w 139"/>
                <a:gd name="T1" fmla="*/ 177 h 159"/>
                <a:gd name="T2" fmla="*/ 39 w 139"/>
                <a:gd name="T3" fmla="*/ 177 h 159"/>
                <a:gd name="T4" fmla="*/ 33 w 139"/>
                <a:gd name="T5" fmla="*/ 175 h 159"/>
                <a:gd name="T6" fmla="*/ 30 w 139"/>
                <a:gd name="T7" fmla="*/ 166 h 159"/>
                <a:gd name="T8" fmla="*/ 27 w 139"/>
                <a:gd name="T9" fmla="*/ 157 h 159"/>
                <a:gd name="T10" fmla="*/ 24 w 139"/>
                <a:gd name="T11" fmla="*/ 152 h 159"/>
                <a:gd name="T12" fmla="*/ 18 w 139"/>
                <a:gd name="T13" fmla="*/ 145 h 159"/>
                <a:gd name="T14" fmla="*/ 9 w 139"/>
                <a:gd name="T15" fmla="*/ 144 h 159"/>
                <a:gd name="T16" fmla="*/ 3 w 139"/>
                <a:gd name="T17" fmla="*/ 141 h 159"/>
                <a:gd name="T18" fmla="*/ 1 w 139"/>
                <a:gd name="T19" fmla="*/ 136 h 159"/>
                <a:gd name="T20" fmla="*/ 0 w 139"/>
                <a:gd name="T21" fmla="*/ 130 h 159"/>
                <a:gd name="T22" fmla="*/ 3 w 139"/>
                <a:gd name="T23" fmla="*/ 126 h 159"/>
                <a:gd name="T24" fmla="*/ 6 w 139"/>
                <a:gd name="T25" fmla="*/ 117 h 159"/>
                <a:gd name="T26" fmla="*/ 9 w 139"/>
                <a:gd name="T27" fmla="*/ 113 h 159"/>
                <a:gd name="T28" fmla="*/ 10 w 139"/>
                <a:gd name="T29" fmla="*/ 105 h 159"/>
                <a:gd name="T30" fmla="*/ 7 w 139"/>
                <a:gd name="T31" fmla="*/ 88 h 159"/>
                <a:gd name="T32" fmla="*/ 11 w 139"/>
                <a:gd name="T33" fmla="*/ 88 h 159"/>
                <a:gd name="T34" fmla="*/ 14 w 139"/>
                <a:gd name="T35" fmla="*/ 84 h 159"/>
                <a:gd name="T36" fmla="*/ 15 w 139"/>
                <a:gd name="T37" fmla="*/ 76 h 159"/>
                <a:gd name="T38" fmla="*/ 22 w 139"/>
                <a:gd name="T39" fmla="*/ 65 h 159"/>
                <a:gd name="T40" fmla="*/ 26 w 139"/>
                <a:gd name="T41" fmla="*/ 52 h 159"/>
                <a:gd name="T42" fmla="*/ 25 w 139"/>
                <a:gd name="T43" fmla="*/ 36 h 159"/>
                <a:gd name="T44" fmla="*/ 23 w 139"/>
                <a:gd name="T45" fmla="*/ 33 h 159"/>
                <a:gd name="T46" fmla="*/ 15 w 139"/>
                <a:gd name="T47" fmla="*/ 17 h 159"/>
                <a:gd name="T48" fmla="*/ 13 w 139"/>
                <a:gd name="T49" fmla="*/ 7 h 159"/>
                <a:gd name="T50" fmla="*/ 18 w 139"/>
                <a:gd name="T51" fmla="*/ 7 h 159"/>
                <a:gd name="T52" fmla="*/ 24 w 139"/>
                <a:gd name="T53" fmla="*/ 6 h 159"/>
                <a:gd name="T54" fmla="*/ 32 w 139"/>
                <a:gd name="T55" fmla="*/ 7 h 159"/>
                <a:gd name="T56" fmla="*/ 38 w 139"/>
                <a:gd name="T57" fmla="*/ 8 h 159"/>
                <a:gd name="T58" fmla="*/ 48 w 139"/>
                <a:gd name="T59" fmla="*/ 5 h 159"/>
                <a:gd name="T60" fmla="*/ 56 w 139"/>
                <a:gd name="T61" fmla="*/ 2 h 159"/>
                <a:gd name="T62" fmla="*/ 63 w 139"/>
                <a:gd name="T63" fmla="*/ 0 h 159"/>
                <a:gd name="T64" fmla="*/ 66 w 139"/>
                <a:gd name="T65" fmla="*/ 3 h 159"/>
                <a:gd name="T66" fmla="*/ 95 w 139"/>
                <a:gd name="T67" fmla="*/ 21 h 159"/>
                <a:gd name="T68" fmla="*/ 101 w 139"/>
                <a:gd name="T69" fmla="*/ 23 h 159"/>
                <a:gd name="T70" fmla="*/ 105 w 139"/>
                <a:gd name="T71" fmla="*/ 22 h 159"/>
                <a:gd name="T72" fmla="*/ 113 w 139"/>
                <a:gd name="T73" fmla="*/ 19 h 159"/>
                <a:gd name="T74" fmla="*/ 120 w 139"/>
                <a:gd name="T75" fmla="*/ 20 h 159"/>
                <a:gd name="T76" fmla="*/ 125 w 139"/>
                <a:gd name="T77" fmla="*/ 21 h 159"/>
                <a:gd name="T78" fmla="*/ 134 w 139"/>
                <a:gd name="T79" fmla="*/ 29 h 159"/>
                <a:gd name="T80" fmla="*/ 148 w 139"/>
                <a:gd name="T81" fmla="*/ 56 h 159"/>
                <a:gd name="T82" fmla="*/ 147 w 139"/>
                <a:gd name="T83" fmla="*/ 59 h 159"/>
                <a:gd name="T84" fmla="*/ 144 w 139"/>
                <a:gd name="T85" fmla="*/ 60 h 159"/>
                <a:gd name="T86" fmla="*/ 142 w 139"/>
                <a:gd name="T87" fmla="*/ 62 h 159"/>
                <a:gd name="T88" fmla="*/ 132 w 139"/>
                <a:gd name="T89" fmla="*/ 69 h 159"/>
                <a:gd name="T90" fmla="*/ 126 w 139"/>
                <a:gd name="T91" fmla="*/ 72 h 159"/>
                <a:gd name="T92" fmla="*/ 115 w 139"/>
                <a:gd name="T93" fmla="*/ 81 h 159"/>
                <a:gd name="T94" fmla="*/ 108 w 139"/>
                <a:gd name="T95" fmla="*/ 87 h 159"/>
                <a:gd name="T96" fmla="*/ 98 w 139"/>
                <a:gd name="T97" fmla="*/ 103 h 159"/>
                <a:gd name="T98" fmla="*/ 92 w 139"/>
                <a:gd name="T99" fmla="*/ 114 h 159"/>
                <a:gd name="T100" fmla="*/ 89 w 139"/>
                <a:gd name="T101" fmla="*/ 116 h 159"/>
                <a:gd name="T102" fmla="*/ 83 w 139"/>
                <a:gd name="T103" fmla="*/ 119 h 159"/>
                <a:gd name="T104" fmla="*/ 83 w 139"/>
                <a:gd name="T105" fmla="*/ 146 h 159"/>
                <a:gd name="T106" fmla="*/ 81 w 139"/>
                <a:gd name="T107" fmla="*/ 156 h 159"/>
                <a:gd name="T108" fmla="*/ 68 w 139"/>
                <a:gd name="T109" fmla="*/ 161 h 159"/>
                <a:gd name="T110" fmla="*/ 61 w 139"/>
                <a:gd name="T111" fmla="*/ 164 h 159"/>
                <a:gd name="T112" fmla="*/ 54 w 139"/>
                <a:gd name="T113" fmla="*/ 162 h 159"/>
                <a:gd name="T114" fmla="*/ 50 w 139"/>
                <a:gd name="T115" fmla="*/ 171 h 159"/>
                <a:gd name="T116" fmla="*/ 45 w 139"/>
                <a:gd name="T117" fmla="*/ 177 h 1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9"/>
                <a:gd name="T178" fmla="*/ 0 h 159"/>
                <a:gd name="T179" fmla="*/ 139 w 139"/>
                <a:gd name="T180" fmla="*/ 159 h 1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9" h="159">
                  <a:moveTo>
                    <a:pt x="45" y="159"/>
                  </a:moveTo>
                  <a:lnTo>
                    <a:pt x="39" y="159"/>
                  </a:lnTo>
                  <a:lnTo>
                    <a:pt x="33" y="157"/>
                  </a:lnTo>
                  <a:lnTo>
                    <a:pt x="30" y="148"/>
                  </a:lnTo>
                  <a:lnTo>
                    <a:pt x="27" y="139"/>
                  </a:lnTo>
                  <a:lnTo>
                    <a:pt x="24" y="134"/>
                  </a:lnTo>
                  <a:lnTo>
                    <a:pt x="18" y="127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1" y="119"/>
                  </a:lnTo>
                  <a:lnTo>
                    <a:pt x="0" y="116"/>
                  </a:lnTo>
                  <a:lnTo>
                    <a:pt x="3" y="114"/>
                  </a:lnTo>
                  <a:lnTo>
                    <a:pt x="6" y="108"/>
                  </a:lnTo>
                  <a:lnTo>
                    <a:pt x="9" y="104"/>
                  </a:lnTo>
                  <a:lnTo>
                    <a:pt x="10" y="96"/>
                  </a:lnTo>
                  <a:lnTo>
                    <a:pt x="7" y="79"/>
                  </a:lnTo>
                  <a:lnTo>
                    <a:pt x="11" y="79"/>
                  </a:lnTo>
                  <a:lnTo>
                    <a:pt x="14" y="75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26" y="43"/>
                  </a:lnTo>
                  <a:lnTo>
                    <a:pt x="25" y="36"/>
                  </a:lnTo>
                  <a:lnTo>
                    <a:pt x="23" y="33"/>
                  </a:lnTo>
                  <a:lnTo>
                    <a:pt x="15" y="17"/>
                  </a:lnTo>
                  <a:lnTo>
                    <a:pt x="13" y="7"/>
                  </a:lnTo>
                  <a:lnTo>
                    <a:pt x="18" y="7"/>
                  </a:lnTo>
                  <a:lnTo>
                    <a:pt x="24" y="6"/>
                  </a:lnTo>
                  <a:lnTo>
                    <a:pt x="32" y="7"/>
                  </a:lnTo>
                  <a:lnTo>
                    <a:pt x="38" y="8"/>
                  </a:lnTo>
                  <a:lnTo>
                    <a:pt x="48" y="5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86" y="21"/>
                  </a:lnTo>
                  <a:lnTo>
                    <a:pt x="92" y="23"/>
                  </a:lnTo>
                  <a:lnTo>
                    <a:pt x="96" y="22"/>
                  </a:lnTo>
                  <a:lnTo>
                    <a:pt x="104" y="19"/>
                  </a:lnTo>
                  <a:lnTo>
                    <a:pt x="111" y="20"/>
                  </a:lnTo>
                  <a:lnTo>
                    <a:pt x="116" y="21"/>
                  </a:lnTo>
                  <a:lnTo>
                    <a:pt x="125" y="29"/>
                  </a:lnTo>
                  <a:lnTo>
                    <a:pt x="139" y="47"/>
                  </a:lnTo>
                  <a:lnTo>
                    <a:pt x="138" y="50"/>
                  </a:lnTo>
                  <a:lnTo>
                    <a:pt x="135" y="51"/>
                  </a:lnTo>
                  <a:lnTo>
                    <a:pt x="133" y="53"/>
                  </a:lnTo>
                  <a:lnTo>
                    <a:pt x="123" y="60"/>
                  </a:lnTo>
                  <a:lnTo>
                    <a:pt x="117" y="63"/>
                  </a:lnTo>
                  <a:lnTo>
                    <a:pt x="106" y="72"/>
                  </a:lnTo>
                  <a:lnTo>
                    <a:pt x="99" y="78"/>
                  </a:lnTo>
                  <a:lnTo>
                    <a:pt x="89" y="94"/>
                  </a:lnTo>
                  <a:lnTo>
                    <a:pt x="83" y="105"/>
                  </a:lnTo>
                  <a:lnTo>
                    <a:pt x="80" y="107"/>
                  </a:lnTo>
                  <a:lnTo>
                    <a:pt x="74" y="110"/>
                  </a:lnTo>
                  <a:lnTo>
                    <a:pt x="74" y="128"/>
                  </a:lnTo>
                  <a:lnTo>
                    <a:pt x="72" y="138"/>
                  </a:lnTo>
                  <a:lnTo>
                    <a:pt x="68" y="143"/>
                  </a:lnTo>
                  <a:lnTo>
                    <a:pt x="61" y="146"/>
                  </a:lnTo>
                  <a:lnTo>
                    <a:pt x="54" y="144"/>
                  </a:lnTo>
                  <a:lnTo>
                    <a:pt x="50" y="153"/>
                  </a:lnTo>
                  <a:lnTo>
                    <a:pt x="45" y="15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1580" y="1396"/>
              <a:ext cx="187" cy="116"/>
            </a:xfrm>
            <a:custGeom>
              <a:avLst/>
              <a:gdLst>
                <a:gd name="T0" fmla="*/ 34 w 185"/>
                <a:gd name="T1" fmla="*/ 21 h 115"/>
                <a:gd name="T2" fmla="*/ 26 w 185"/>
                <a:gd name="T3" fmla="*/ 37 h 115"/>
                <a:gd name="T4" fmla="*/ 39 w 185"/>
                <a:gd name="T5" fmla="*/ 38 h 115"/>
                <a:gd name="T6" fmla="*/ 45 w 185"/>
                <a:gd name="T7" fmla="*/ 41 h 115"/>
                <a:gd name="T8" fmla="*/ 60 w 185"/>
                <a:gd name="T9" fmla="*/ 55 h 115"/>
                <a:gd name="T10" fmla="*/ 68 w 185"/>
                <a:gd name="T11" fmla="*/ 77 h 115"/>
                <a:gd name="T12" fmla="*/ 69 w 185"/>
                <a:gd name="T13" fmla="*/ 67 h 115"/>
                <a:gd name="T14" fmla="*/ 78 w 185"/>
                <a:gd name="T15" fmla="*/ 57 h 115"/>
                <a:gd name="T16" fmla="*/ 88 w 185"/>
                <a:gd name="T17" fmla="*/ 55 h 115"/>
                <a:gd name="T18" fmla="*/ 97 w 185"/>
                <a:gd name="T19" fmla="*/ 76 h 115"/>
                <a:gd name="T20" fmla="*/ 108 w 185"/>
                <a:gd name="T21" fmla="*/ 57 h 115"/>
                <a:gd name="T22" fmla="*/ 127 w 185"/>
                <a:gd name="T23" fmla="*/ 48 h 115"/>
                <a:gd name="T24" fmla="*/ 157 w 185"/>
                <a:gd name="T25" fmla="*/ 43 h 115"/>
                <a:gd name="T26" fmla="*/ 175 w 185"/>
                <a:gd name="T27" fmla="*/ 44 h 115"/>
                <a:gd name="T28" fmla="*/ 186 w 185"/>
                <a:gd name="T29" fmla="*/ 67 h 115"/>
                <a:gd name="T30" fmla="*/ 198 w 185"/>
                <a:gd name="T31" fmla="*/ 73 h 115"/>
                <a:gd name="T32" fmla="*/ 202 w 185"/>
                <a:gd name="T33" fmla="*/ 78 h 115"/>
                <a:gd name="T34" fmla="*/ 200 w 185"/>
                <a:gd name="T35" fmla="*/ 88 h 115"/>
                <a:gd name="T36" fmla="*/ 188 w 185"/>
                <a:gd name="T37" fmla="*/ 104 h 115"/>
                <a:gd name="T38" fmla="*/ 176 w 185"/>
                <a:gd name="T39" fmla="*/ 121 h 115"/>
                <a:gd name="T40" fmla="*/ 168 w 185"/>
                <a:gd name="T41" fmla="*/ 124 h 115"/>
                <a:gd name="T42" fmla="*/ 159 w 185"/>
                <a:gd name="T43" fmla="*/ 119 h 115"/>
                <a:gd name="T44" fmla="*/ 151 w 185"/>
                <a:gd name="T45" fmla="*/ 100 h 115"/>
                <a:gd name="T46" fmla="*/ 138 w 185"/>
                <a:gd name="T47" fmla="*/ 98 h 115"/>
                <a:gd name="T48" fmla="*/ 135 w 185"/>
                <a:gd name="T49" fmla="*/ 118 h 115"/>
                <a:gd name="T50" fmla="*/ 125 w 185"/>
                <a:gd name="T51" fmla="*/ 120 h 115"/>
                <a:gd name="T52" fmla="*/ 117 w 185"/>
                <a:gd name="T53" fmla="*/ 119 h 115"/>
                <a:gd name="T54" fmla="*/ 105 w 185"/>
                <a:gd name="T55" fmla="*/ 109 h 115"/>
                <a:gd name="T56" fmla="*/ 101 w 185"/>
                <a:gd name="T57" fmla="*/ 119 h 115"/>
                <a:gd name="T58" fmla="*/ 85 w 185"/>
                <a:gd name="T59" fmla="*/ 123 h 115"/>
                <a:gd name="T60" fmla="*/ 74 w 185"/>
                <a:gd name="T61" fmla="*/ 116 h 115"/>
                <a:gd name="T62" fmla="*/ 65 w 185"/>
                <a:gd name="T63" fmla="*/ 103 h 115"/>
                <a:gd name="T64" fmla="*/ 61 w 185"/>
                <a:gd name="T65" fmla="*/ 115 h 115"/>
                <a:gd name="T66" fmla="*/ 40 w 185"/>
                <a:gd name="T67" fmla="*/ 119 h 115"/>
                <a:gd name="T68" fmla="*/ 35 w 185"/>
                <a:gd name="T69" fmla="*/ 114 h 115"/>
                <a:gd name="T70" fmla="*/ 24 w 185"/>
                <a:gd name="T71" fmla="*/ 112 h 115"/>
                <a:gd name="T72" fmla="*/ 12 w 185"/>
                <a:gd name="T73" fmla="*/ 94 h 115"/>
                <a:gd name="T74" fmla="*/ 13 w 185"/>
                <a:gd name="T75" fmla="*/ 56 h 115"/>
                <a:gd name="T76" fmla="*/ 12 w 185"/>
                <a:gd name="T77" fmla="*/ 39 h 115"/>
                <a:gd name="T78" fmla="*/ 0 w 185"/>
                <a:gd name="T79" fmla="*/ 15 h 115"/>
                <a:gd name="T80" fmla="*/ 4 w 185"/>
                <a:gd name="T81" fmla="*/ 2 h 115"/>
                <a:gd name="T82" fmla="*/ 27 w 185"/>
                <a:gd name="T83" fmla="*/ 0 h 115"/>
                <a:gd name="T84" fmla="*/ 38 w 185"/>
                <a:gd name="T85" fmla="*/ 9 h 115"/>
                <a:gd name="T86" fmla="*/ 45 w 185"/>
                <a:gd name="T87" fmla="*/ 15 h 115"/>
                <a:gd name="T88" fmla="*/ 39 w 185"/>
                <a:gd name="T89" fmla="*/ 20 h 1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5"/>
                <a:gd name="T136" fmla="*/ 0 h 115"/>
                <a:gd name="T137" fmla="*/ 185 w 185"/>
                <a:gd name="T138" fmla="*/ 115 h 1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5" h="115">
                  <a:moveTo>
                    <a:pt x="39" y="20"/>
                  </a:moveTo>
                  <a:lnTo>
                    <a:pt x="34" y="21"/>
                  </a:lnTo>
                  <a:lnTo>
                    <a:pt x="28" y="25"/>
                  </a:lnTo>
                  <a:lnTo>
                    <a:pt x="26" y="37"/>
                  </a:lnTo>
                  <a:lnTo>
                    <a:pt x="33" y="39"/>
                  </a:lnTo>
                  <a:lnTo>
                    <a:pt x="39" y="38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1" y="55"/>
                  </a:lnTo>
                  <a:lnTo>
                    <a:pt x="55" y="66"/>
                  </a:lnTo>
                  <a:lnTo>
                    <a:pt x="59" y="68"/>
                  </a:lnTo>
                  <a:lnTo>
                    <a:pt x="60" y="66"/>
                  </a:lnTo>
                  <a:lnTo>
                    <a:pt x="60" y="58"/>
                  </a:lnTo>
                  <a:lnTo>
                    <a:pt x="62" y="57"/>
                  </a:lnTo>
                  <a:lnTo>
                    <a:pt x="69" y="57"/>
                  </a:lnTo>
                  <a:lnTo>
                    <a:pt x="74" y="52"/>
                  </a:lnTo>
                  <a:lnTo>
                    <a:pt x="79" y="55"/>
                  </a:lnTo>
                  <a:lnTo>
                    <a:pt x="84" y="61"/>
                  </a:lnTo>
                  <a:lnTo>
                    <a:pt x="88" y="67"/>
                  </a:lnTo>
                  <a:lnTo>
                    <a:pt x="94" y="69"/>
                  </a:lnTo>
                  <a:lnTo>
                    <a:pt x="99" y="57"/>
                  </a:lnTo>
                  <a:lnTo>
                    <a:pt x="107" y="51"/>
                  </a:lnTo>
                  <a:lnTo>
                    <a:pt x="118" y="48"/>
                  </a:lnTo>
                  <a:lnTo>
                    <a:pt x="130" y="42"/>
                  </a:lnTo>
                  <a:lnTo>
                    <a:pt x="139" y="43"/>
                  </a:lnTo>
                  <a:lnTo>
                    <a:pt x="155" y="43"/>
                  </a:lnTo>
                  <a:lnTo>
                    <a:pt x="157" y="44"/>
                  </a:lnTo>
                  <a:lnTo>
                    <a:pt x="162" y="52"/>
                  </a:lnTo>
                  <a:lnTo>
                    <a:pt x="168" y="58"/>
                  </a:lnTo>
                  <a:lnTo>
                    <a:pt x="176" y="61"/>
                  </a:lnTo>
                  <a:lnTo>
                    <a:pt x="180" y="64"/>
                  </a:lnTo>
                  <a:lnTo>
                    <a:pt x="181" y="65"/>
                  </a:lnTo>
                  <a:lnTo>
                    <a:pt x="184" y="69"/>
                  </a:lnTo>
                  <a:lnTo>
                    <a:pt x="185" y="76"/>
                  </a:lnTo>
                  <a:lnTo>
                    <a:pt x="182" y="79"/>
                  </a:lnTo>
                  <a:lnTo>
                    <a:pt x="171" y="89"/>
                  </a:lnTo>
                  <a:lnTo>
                    <a:pt x="170" y="95"/>
                  </a:lnTo>
                  <a:lnTo>
                    <a:pt x="173" y="111"/>
                  </a:lnTo>
                  <a:lnTo>
                    <a:pt x="158" y="112"/>
                  </a:lnTo>
                  <a:lnTo>
                    <a:pt x="154" y="113"/>
                  </a:lnTo>
                  <a:lnTo>
                    <a:pt x="150" y="115"/>
                  </a:lnTo>
                  <a:lnTo>
                    <a:pt x="146" y="114"/>
                  </a:lnTo>
                  <a:lnTo>
                    <a:pt x="141" y="110"/>
                  </a:lnTo>
                  <a:lnTo>
                    <a:pt x="138" y="107"/>
                  </a:lnTo>
                  <a:lnTo>
                    <a:pt x="136" y="91"/>
                  </a:lnTo>
                  <a:lnTo>
                    <a:pt x="131" y="86"/>
                  </a:lnTo>
                  <a:lnTo>
                    <a:pt x="129" y="89"/>
                  </a:lnTo>
                  <a:lnTo>
                    <a:pt x="129" y="106"/>
                  </a:lnTo>
                  <a:lnTo>
                    <a:pt x="126" y="109"/>
                  </a:lnTo>
                  <a:lnTo>
                    <a:pt x="121" y="108"/>
                  </a:lnTo>
                  <a:lnTo>
                    <a:pt x="116" y="111"/>
                  </a:lnTo>
                  <a:lnTo>
                    <a:pt x="111" y="110"/>
                  </a:lnTo>
                  <a:lnTo>
                    <a:pt x="108" y="110"/>
                  </a:lnTo>
                  <a:lnTo>
                    <a:pt x="100" y="105"/>
                  </a:lnTo>
                  <a:lnTo>
                    <a:pt x="96" y="100"/>
                  </a:lnTo>
                  <a:lnTo>
                    <a:pt x="93" y="100"/>
                  </a:lnTo>
                  <a:lnTo>
                    <a:pt x="92" y="110"/>
                  </a:lnTo>
                  <a:lnTo>
                    <a:pt x="81" y="113"/>
                  </a:lnTo>
                  <a:lnTo>
                    <a:pt x="76" y="114"/>
                  </a:lnTo>
                  <a:lnTo>
                    <a:pt x="67" y="113"/>
                  </a:lnTo>
                  <a:lnTo>
                    <a:pt x="65" y="107"/>
                  </a:lnTo>
                  <a:lnTo>
                    <a:pt x="64" y="91"/>
                  </a:lnTo>
                  <a:lnTo>
                    <a:pt x="56" y="94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6" y="111"/>
                  </a:lnTo>
                  <a:lnTo>
                    <a:pt x="40" y="110"/>
                  </a:lnTo>
                  <a:lnTo>
                    <a:pt x="39" y="109"/>
                  </a:lnTo>
                  <a:lnTo>
                    <a:pt x="35" y="105"/>
                  </a:lnTo>
                  <a:lnTo>
                    <a:pt x="28" y="92"/>
                  </a:lnTo>
                  <a:lnTo>
                    <a:pt x="24" y="103"/>
                  </a:lnTo>
                  <a:lnTo>
                    <a:pt x="16" y="102"/>
                  </a:lnTo>
                  <a:lnTo>
                    <a:pt x="12" y="85"/>
                  </a:lnTo>
                  <a:lnTo>
                    <a:pt x="10" y="68"/>
                  </a:lnTo>
                  <a:lnTo>
                    <a:pt x="13" y="56"/>
                  </a:lnTo>
                  <a:lnTo>
                    <a:pt x="13" y="47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6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8" y="9"/>
                  </a:lnTo>
                  <a:lnTo>
                    <a:pt x="39" y="10"/>
                  </a:lnTo>
                  <a:lnTo>
                    <a:pt x="45" y="15"/>
                  </a:lnTo>
                  <a:lnTo>
                    <a:pt x="41" y="20"/>
                  </a:lnTo>
                  <a:lnTo>
                    <a:pt x="39" y="2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450" y="1393"/>
              <a:ext cx="68" cy="90"/>
            </a:xfrm>
            <a:custGeom>
              <a:avLst/>
              <a:gdLst>
                <a:gd name="T0" fmla="*/ 45 w 67"/>
                <a:gd name="T1" fmla="*/ 98 h 89"/>
                <a:gd name="T2" fmla="*/ 30 w 67"/>
                <a:gd name="T3" fmla="*/ 93 h 89"/>
                <a:gd name="T4" fmla="*/ 28 w 67"/>
                <a:gd name="T5" fmla="*/ 86 h 89"/>
                <a:gd name="T6" fmla="*/ 33 w 67"/>
                <a:gd name="T7" fmla="*/ 76 h 89"/>
                <a:gd name="T8" fmla="*/ 45 w 67"/>
                <a:gd name="T9" fmla="*/ 73 h 89"/>
                <a:gd name="T10" fmla="*/ 45 w 67"/>
                <a:gd name="T11" fmla="*/ 69 h 89"/>
                <a:gd name="T12" fmla="*/ 43 w 67"/>
                <a:gd name="T13" fmla="*/ 61 h 89"/>
                <a:gd name="T14" fmla="*/ 27 w 67"/>
                <a:gd name="T15" fmla="*/ 60 h 89"/>
                <a:gd name="T16" fmla="*/ 13 w 67"/>
                <a:gd name="T17" fmla="*/ 66 h 89"/>
                <a:gd name="T18" fmla="*/ 8 w 67"/>
                <a:gd name="T19" fmla="*/ 67 h 89"/>
                <a:gd name="T20" fmla="*/ 6 w 67"/>
                <a:gd name="T21" fmla="*/ 68 h 89"/>
                <a:gd name="T22" fmla="*/ 0 w 67"/>
                <a:gd name="T23" fmla="*/ 61 h 89"/>
                <a:gd name="T24" fmla="*/ 1 w 67"/>
                <a:gd name="T25" fmla="*/ 43 h 89"/>
                <a:gd name="T26" fmla="*/ 5 w 67"/>
                <a:gd name="T27" fmla="*/ 43 h 89"/>
                <a:gd name="T28" fmla="*/ 9 w 67"/>
                <a:gd name="T29" fmla="*/ 37 h 89"/>
                <a:gd name="T30" fmla="*/ 12 w 67"/>
                <a:gd name="T31" fmla="*/ 36 h 89"/>
                <a:gd name="T32" fmla="*/ 9 w 67"/>
                <a:gd name="T33" fmla="*/ 20 h 89"/>
                <a:gd name="T34" fmla="*/ 10 w 67"/>
                <a:gd name="T35" fmla="*/ 14 h 89"/>
                <a:gd name="T36" fmla="*/ 11 w 67"/>
                <a:gd name="T37" fmla="*/ 8 h 89"/>
                <a:gd name="T38" fmla="*/ 14 w 67"/>
                <a:gd name="T39" fmla="*/ 8 h 89"/>
                <a:gd name="T40" fmla="*/ 19 w 67"/>
                <a:gd name="T41" fmla="*/ 14 h 89"/>
                <a:gd name="T42" fmla="*/ 31 w 67"/>
                <a:gd name="T43" fmla="*/ 33 h 89"/>
                <a:gd name="T44" fmla="*/ 43 w 67"/>
                <a:gd name="T45" fmla="*/ 38 h 89"/>
                <a:gd name="T46" fmla="*/ 46 w 67"/>
                <a:gd name="T47" fmla="*/ 36 h 89"/>
                <a:gd name="T48" fmla="*/ 45 w 67"/>
                <a:gd name="T49" fmla="*/ 30 h 89"/>
                <a:gd name="T50" fmla="*/ 30 w 67"/>
                <a:gd name="T51" fmla="*/ 17 h 89"/>
                <a:gd name="T52" fmla="*/ 28 w 67"/>
                <a:gd name="T53" fmla="*/ 13 h 89"/>
                <a:gd name="T54" fmla="*/ 25 w 67"/>
                <a:gd name="T55" fmla="*/ 4 h 89"/>
                <a:gd name="T56" fmla="*/ 28 w 67"/>
                <a:gd name="T57" fmla="*/ 2 h 89"/>
                <a:gd name="T58" fmla="*/ 43 w 67"/>
                <a:gd name="T59" fmla="*/ 0 h 89"/>
                <a:gd name="T60" fmla="*/ 47 w 67"/>
                <a:gd name="T61" fmla="*/ 4 h 89"/>
                <a:gd name="T62" fmla="*/ 54 w 67"/>
                <a:gd name="T63" fmla="*/ 10 h 89"/>
                <a:gd name="T64" fmla="*/ 57 w 67"/>
                <a:gd name="T65" fmla="*/ 15 h 89"/>
                <a:gd name="T66" fmla="*/ 59 w 67"/>
                <a:gd name="T67" fmla="*/ 15 h 89"/>
                <a:gd name="T68" fmla="*/ 60 w 67"/>
                <a:gd name="T69" fmla="*/ 4 h 89"/>
                <a:gd name="T70" fmla="*/ 63 w 67"/>
                <a:gd name="T71" fmla="*/ 0 h 89"/>
                <a:gd name="T72" fmla="*/ 67 w 67"/>
                <a:gd name="T73" fmla="*/ 3 h 89"/>
                <a:gd name="T74" fmla="*/ 72 w 67"/>
                <a:gd name="T75" fmla="*/ 7 h 89"/>
                <a:gd name="T76" fmla="*/ 73 w 67"/>
                <a:gd name="T77" fmla="*/ 12 h 89"/>
                <a:gd name="T78" fmla="*/ 76 w 67"/>
                <a:gd name="T79" fmla="*/ 31 h 89"/>
                <a:gd name="T80" fmla="*/ 76 w 67"/>
                <a:gd name="T81" fmla="*/ 56 h 89"/>
                <a:gd name="T82" fmla="*/ 74 w 67"/>
                <a:gd name="T83" fmla="*/ 62 h 89"/>
                <a:gd name="T84" fmla="*/ 69 w 67"/>
                <a:gd name="T85" fmla="*/ 70 h 89"/>
                <a:gd name="T86" fmla="*/ 69 w 67"/>
                <a:gd name="T87" fmla="*/ 79 h 89"/>
                <a:gd name="T88" fmla="*/ 71 w 67"/>
                <a:gd name="T89" fmla="*/ 94 h 89"/>
                <a:gd name="T90" fmla="*/ 69 w 67"/>
                <a:gd name="T91" fmla="*/ 97 h 89"/>
                <a:gd name="T92" fmla="*/ 59 w 67"/>
                <a:gd name="T93" fmla="*/ 95 h 89"/>
                <a:gd name="T94" fmla="*/ 54 w 67"/>
                <a:gd name="T95" fmla="*/ 98 h 89"/>
                <a:gd name="T96" fmla="*/ 45 w 67"/>
                <a:gd name="T97" fmla="*/ 98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"/>
                <a:gd name="T148" fmla="*/ 0 h 89"/>
                <a:gd name="T149" fmla="*/ 67 w 67"/>
                <a:gd name="T150" fmla="*/ 89 h 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" h="89">
                  <a:moveTo>
                    <a:pt x="36" y="89"/>
                  </a:moveTo>
                  <a:lnTo>
                    <a:pt x="30" y="84"/>
                  </a:lnTo>
                  <a:lnTo>
                    <a:pt x="28" y="77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27" y="51"/>
                  </a:lnTo>
                  <a:lnTo>
                    <a:pt x="13" y="57"/>
                  </a:lnTo>
                  <a:lnTo>
                    <a:pt x="8" y="58"/>
                  </a:lnTo>
                  <a:lnTo>
                    <a:pt x="6" y="59"/>
                  </a:lnTo>
                  <a:lnTo>
                    <a:pt x="0" y="52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9" y="20"/>
                  </a:lnTo>
                  <a:lnTo>
                    <a:pt x="10" y="14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9" y="14"/>
                  </a:lnTo>
                  <a:lnTo>
                    <a:pt x="31" y="33"/>
                  </a:lnTo>
                  <a:lnTo>
                    <a:pt x="34" y="38"/>
                  </a:lnTo>
                  <a:lnTo>
                    <a:pt x="37" y="36"/>
                  </a:lnTo>
                  <a:lnTo>
                    <a:pt x="36" y="30"/>
                  </a:lnTo>
                  <a:lnTo>
                    <a:pt x="30" y="17"/>
                  </a:lnTo>
                  <a:lnTo>
                    <a:pt x="28" y="13"/>
                  </a:lnTo>
                  <a:lnTo>
                    <a:pt x="25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4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63" y="7"/>
                  </a:lnTo>
                  <a:lnTo>
                    <a:pt x="64" y="12"/>
                  </a:lnTo>
                  <a:lnTo>
                    <a:pt x="67" y="31"/>
                  </a:lnTo>
                  <a:lnTo>
                    <a:pt x="67" y="47"/>
                  </a:lnTo>
                  <a:lnTo>
                    <a:pt x="65" y="53"/>
                  </a:lnTo>
                  <a:lnTo>
                    <a:pt x="60" y="61"/>
                  </a:lnTo>
                  <a:lnTo>
                    <a:pt x="60" y="70"/>
                  </a:lnTo>
                  <a:lnTo>
                    <a:pt x="62" y="85"/>
                  </a:lnTo>
                  <a:lnTo>
                    <a:pt x="60" y="88"/>
                  </a:lnTo>
                  <a:lnTo>
                    <a:pt x="50" y="86"/>
                  </a:lnTo>
                  <a:lnTo>
                    <a:pt x="45" y="89"/>
                  </a:lnTo>
                  <a:lnTo>
                    <a:pt x="36" y="8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1246" y="1381"/>
              <a:ext cx="164" cy="133"/>
            </a:xfrm>
            <a:custGeom>
              <a:avLst/>
              <a:gdLst>
                <a:gd name="T0" fmla="*/ 17 w 162"/>
                <a:gd name="T1" fmla="*/ 55 h 132"/>
                <a:gd name="T2" fmla="*/ 18 w 162"/>
                <a:gd name="T3" fmla="*/ 36 h 132"/>
                <a:gd name="T4" fmla="*/ 28 w 162"/>
                <a:gd name="T5" fmla="*/ 29 h 132"/>
                <a:gd name="T6" fmla="*/ 50 w 162"/>
                <a:gd name="T7" fmla="*/ 24 h 132"/>
                <a:gd name="T8" fmla="*/ 58 w 162"/>
                <a:gd name="T9" fmla="*/ 39 h 132"/>
                <a:gd name="T10" fmla="*/ 71 w 162"/>
                <a:gd name="T11" fmla="*/ 38 h 132"/>
                <a:gd name="T12" fmla="*/ 85 w 162"/>
                <a:gd name="T13" fmla="*/ 61 h 132"/>
                <a:gd name="T14" fmla="*/ 97 w 162"/>
                <a:gd name="T15" fmla="*/ 80 h 132"/>
                <a:gd name="T16" fmla="*/ 111 w 162"/>
                <a:gd name="T17" fmla="*/ 81 h 132"/>
                <a:gd name="T18" fmla="*/ 122 w 162"/>
                <a:gd name="T19" fmla="*/ 76 h 132"/>
                <a:gd name="T20" fmla="*/ 119 w 162"/>
                <a:gd name="T21" fmla="*/ 45 h 132"/>
                <a:gd name="T22" fmla="*/ 105 w 162"/>
                <a:gd name="T23" fmla="*/ 26 h 132"/>
                <a:gd name="T24" fmla="*/ 114 w 162"/>
                <a:gd name="T25" fmla="*/ 8 h 132"/>
                <a:gd name="T26" fmla="*/ 126 w 162"/>
                <a:gd name="T27" fmla="*/ 0 h 132"/>
                <a:gd name="T28" fmla="*/ 141 w 162"/>
                <a:gd name="T29" fmla="*/ 23 h 132"/>
                <a:gd name="T30" fmla="*/ 144 w 162"/>
                <a:gd name="T31" fmla="*/ 51 h 132"/>
                <a:gd name="T32" fmla="*/ 153 w 162"/>
                <a:gd name="T33" fmla="*/ 54 h 132"/>
                <a:gd name="T34" fmla="*/ 162 w 162"/>
                <a:gd name="T35" fmla="*/ 53 h 132"/>
                <a:gd name="T36" fmla="*/ 165 w 162"/>
                <a:gd name="T37" fmla="*/ 44 h 132"/>
                <a:gd name="T38" fmla="*/ 180 w 162"/>
                <a:gd name="T39" fmla="*/ 60 h 132"/>
                <a:gd name="T40" fmla="*/ 179 w 162"/>
                <a:gd name="T41" fmla="*/ 91 h 132"/>
                <a:gd name="T42" fmla="*/ 173 w 162"/>
                <a:gd name="T43" fmla="*/ 109 h 132"/>
                <a:gd name="T44" fmla="*/ 163 w 162"/>
                <a:gd name="T45" fmla="*/ 112 h 132"/>
                <a:gd name="T46" fmla="*/ 146 w 162"/>
                <a:gd name="T47" fmla="*/ 112 h 132"/>
                <a:gd name="T48" fmla="*/ 122 w 162"/>
                <a:gd name="T49" fmla="*/ 108 h 132"/>
                <a:gd name="T50" fmla="*/ 109 w 162"/>
                <a:gd name="T51" fmla="*/ 119 h 132"/>
                <a:gd name="T52" fmla="*/ 98 w 162"/>
                <a:gd name="T53" fmla="*/ 129 h 132"/>
                <a:gd name="T54" fmla="*/ 80 w 162"/>
                <a:gd name="T55" fmla="*/ 141 h 132"/>
                <a:gd name="T56" fmla="*/ 63 w 162"/>
                <a:gd name="T57" fmla="*/ 138 h 132"/>
                <a:gd name="T58" fmla="*/ 53 w 162"/>
                <a:gd name="T59" fmla="*/ 123 h 132"/>
                <a:gd name="T60" fmla="*/ 64 w 162"/>
                <a:gd name="T61" fmla="*/ 119 h 132"/>
                <a:gd name="T62" fmla="*/ 74 w 162"/>
                <a:gd name="T63" fmla="*/ 114 h 132"/>
                <a:gd name="T64" fmla="*/ 85 w 162"/>
                <a:gd name="T65" fmla="*/ 112 h 132"/>
                <a:gd name="T66" fmla="*/ 94 w 162"/>
                <a:gd name="T67" fmla="*/ 96 h 132"/>
                <a:gd name="T68" fmla="*/ 72 w 162"/>
                <a:gd name="T69" fmla="*/ 92 h 132"/>
                <a:gd name="T70" fmla="*/ 52 w 162"/>
                <a:gd name="T71" fmla="*/ 103 h 132"/>
                <a:gd name="T72" fmla="*/ 31 w 162"/>
                <a:gd name="T73" fmla="*/ 106 h 132"/>
                <a:gd name="T74" fmla="*/ 17 w 162"/>
                <a:gd name="T75" fmla="*/ 102 h 132"/>
                <a:gd name="T76" fmla="*/ 5 w 162"/>
                <a:gd name="T77" fmla="*/ 101 h 132"/>
                <a:gd name="T78" fmla="*/ 1 w 162"/>
                <a:gd name="T79" fmla="*/ 90 h 132"/>
                <a:gd name="T80" fmla="*/ 13 w 162"/>
                <a:gd name="T81" fmla="*/ 78 h 132"/>
                <a:gd name="T82" fmla="*/ 31 w 162"/>
                <a:gd name="T83" fmla="*/ 65 h 1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"/>
                <a:gd name="T127" fmla="*/ 0 h 132"/>
                <a:gd name="T128" fmla="*/ 162 w 162"/>
                <a:gd name="T129" fmla="*/ 132 h 1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" h="132">
                  <a:moveTo>
                    <a:pt x="31" y="65"/>
                  </a:moveTo>
                  <a:lnTo>
                    <a:pt x="17" y="55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4" y="26"/>
                  </a:lnTo>
                  <a:lnTo>
                    <a:pt x="41" y="24"/>
                  </a:lnTo>
                  <a:lnTo>
                    <a:pt x="45" y="29"/>
                  </a:lnTo>
                  <a:lnTo>
                    <a:pt x="49" y="39"/>
                  </a:lnTo>
                  <a:lnTo>
                    <a:pt x="53" y="43"/>
                  </a:lnTo>
                  <a:lnTo>
                    <a:pt x="62" y="38"/>
                  </a:lnTo>
                  <a:lnTo>
                    <a:pt x="66" y="42"/>
                  </a:lnTo>
                  <a:lnTo>
                    <a:pt x="76" y="61"/>
                  </a:lnTo>
                  <a:lnTo>
                    <a:pt x="82" y="70"/>
                  </a:lnTo>
                  <a:lnTo>
                    <a:pt x="88" y="71"/>
                  </a:lnTo>
                  <a:lnTo>
                    <a:pt x="94" y="69"/>
                  </a:lnTo>
                  <a:lnTo>
                    <a:pt x="102" y="72"/>
                  </a:lnTo>
                  <a:lnTo>
                    <a:pt x="106" y="71"/>
                  </a:lnTo>
                  <a:lnTo>
                    <a:pt x="113" y="67"/>
                  </a:lnTo>
                  <a:lnTo>
                    <a:pt x="113" y="60"/>
                  </a:lnTo>
                  <a:lnTo>
                    <a:pt x="110" y="45"/>
                  </a:lnTo>
                  <a:lnTo>
                    <a:pt x="104" y="36"/>
                  </a:lnTo>
                  <a:lnTo>
                    <a:pt x="96" y="26"/>
                  </a:lnTo>
                  <a:lnTo>
                    <a:pt x="101" y="18"/>
                  </a:lnTo>
                  <a:lnTo>
                    <a:pt x="105" y="8"/>
                  </a:lnTo>
                  <a:lnTo>
                    <a:pt x="108" y="4"/>
                  </a:lnTo>
                  <a:lnTo>
                    <a:pt x="115" y="0"/>
                  </a:lnTo>
                  <a:lnTo>
                    <a:pt x="118" y="5"/>
                  </a:lnTo>
                  <a:lnTo>
                    <a:pt x="123" y="23"/>
                  </a:lnTo>
                  <a:lnTo>
                    <a:pt x="123" y="34"/>
                  </a:lnTo>
                  <a:lnTo>
                    <a:pt x="126" y="51"/>
                  </a:lnTo>
                  <a:lnTo>
                    <a:pt x="129" y="53"/>
                  </a:lnTo>
                  <a:lnTo>
                    <a:pt x="135" y="54"/>
                  </a:lnTo>
                  <a:lnTo>
                    <a:pt x="146" y="64"/>
                  </a:lnTo>
                  <a:lnTo>
                    <a:pt x="144" y="53"/>
                  </a:lnTo>
                  <a:lnTo>
                    <a:pt x="145" y="46"/>
                  </a:lnTo>
                  <a:lnTo>
                    <a:pt x="147" y="44"/>
                  </a:lnTo>
                  <a:lnTo>
                    <a:pt x="157" y="50"/>
                  </a:lnTo>
                  <a:lnTo>
                    <a:pt x="162" y="60"/>
                  </a:lnTo>
                  <a:lnTo>
                    <a:pt x="160" y="70"/>
                  </a:lnTo>
                  <a:lnTo>
                    <a:pt x="161" y="82"/>
                  </a:lnTo>
                  <a:lnTo>
                    <a:pt x="158" y="93"/>
                  </a:lnTo>
                  <a:lnTo>
                    <a:pt x="155" y="100"/>
                  </a:lnTo>
                  <a:lnTo>
                    <a:pt x="150" y="103"/>
                  </a:lnTo>
                  <a:lnTo>
                    <a:pt x="145" y="103"/>
                  </a:lnTo>
                  <a:lnTo>
                    <a:pt x="135" y="105"/>
                  </a:lnTo>
                  <a:lnTo>
                    <a:pt x="128" y="103"/>
                  </a:lnTo>
                  <a:lnTo>
                    <a:pt x="117" y="99"/>
                  </a:lnTo>
                  <a:lnTo>
                    <a:pt x="113" y="99"/>
                  </a:lnTo>
                  <a:lnTo>
                    <a:pt x="107" y="105"/>
                  </a:lnTo>
                  <a:lnTo>
                    <a:pt x="100" y="110"/>
                  </a:lnTo>
                  <a:lnTo>
                    <a:pt x="95" y="114"/>
                  </a:lnTo>
                  <a:lnTo>
                    <a:pt x="89" y="120"/>
                  </a:lnTo>
                  <a:lnTo>
                    <a:pt x="79" y="127"/>
                  </a:lnTo>
                  <a:lnTo>
                    <a:pt x="71" y="132"/>
                  </a:lnTo>
                  <a:lnTo>
                    <a:pt x="59" y="131"/>
                  </a:lnTo>
                  <a:lnTo>
                    <a:pt x="54" y="129"/>
                  </a:lnTo>
                  <a:lnTo>
                    <a:pt x="45" y="123"/>
                  </a:lnTo>
                  <a:lnTo>
                    <a:pt x="44" y="114"/>
                  </a:lnTo>
                  <a:lnTo>
                    <a:pt x="47" y="111"/>
                  </a:lnTo>
                  <a:lnTo>
                    <a:pt x="55" y="110"/>
                  </a:lnTo>
                  <a:lnTo>
                    <a:pt x="59" y="106"/>
                  </a:lnTo>
                  <a:lnTo>
                    <a:pt x="65" y="105"/>
                  </a:lnTo>
                  <a:lnTo>
                    <a:pt x="72" y="103"/>
                  </a:lnTo>
                  <a:lnTo>
                    <a:pt x="76" y="103"/>
                  </a:lnTo>
                  <a:lnTo>
                    <a:pt x="82" y="100"/>
                  </a:lnTo>
                  <a:lnTo>
                    <a:pt x="85" y="87"/>
                  </a:lnTo>
                  <a:lnTo>
                    <a:pt x="68" y="85"/>
                  </a:lnTo>
                  <a:lnTo>
                    <a:pt x="63" y="83"/>
                  </a:lnTo>
                  <a:lnTo>
                    <a:pt x="53" y="90"/>
                  </a:lnTo>
                  <a:lnTo>
                    <a:pt x="43" y="94"/>
                  </a:lnTo>
                  <a:lnTo>
                    <a:pt x="35" y="95"/>
                  </a:lnTo>
                  <a:lnTo>
                    <a:pt x="31" y="97"/>
                  </a:lnTo>
                  <a:lnTo>
                    <a:pt x="20" y="89"/>
                  </a:lnTo>
                  <a:lnTo>
                    <a:pt x="17" y="93"/>
                  </a:lnTo>
                  <a:lnTo>
                    <a:pt x="11" y="95"/>
                  </a:lnTo>
                  <a:lnTo>
                    <a:pt x="5" y="92"/>
                  </a:lnTo>
                  <a:lnTo>
                    <a:pt x="0" y="84"/>
                  </a:lnTo>
                  <a:lnTo>
                    <a:pt x="1" y="81"/>
                  </a:lnTo>
                  <a:lnTo>
                    <a:pt x="6" y="70"/>
                  </a:lnTo>
                  <a:lnTo>
                    <a:pt x="13" y="69"/>
                  </a:lnTo>
                  <a:lnTo>
                    <a:pt x="25" y="69"/>
                  </a:lnTo>
                  <a:lnTo>
                    <a:pt x="31" y="6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529" y="1371"/>
              <a:ext cx="41" cy="39"/>
            </a:xfrm>
            <a:custGeom>
              <a:avLst/>
              <a:gdLst>
                <a:gd name="T0" fmla="*/ 39 w 41"/>
                <a:gd name="T1" fmla="*/ 47 h 38"/>
                <a:gd name="T2" fmla="*/ 31 w 41"/>
                <a:gd name="T3" fmla="*/ 46 h 38"/>
                <a:gd name="T4" fmla="*/ 18 w 41"/>
                <a:gd name="T5" fmla="*/ 41 h 38"/>
                <a:gd name="T6" fmla="*/ 15 w 41"/>
                <a:gd name="T7" fmla="*/ 43 h 38"/>
                <a:gd name="T8" fmla="*/ 13 w 41"/>
                <a:gd name="T9" fmla="*/ 41 h 38"/>
                <a:gd name="T10" fmla="*/ 7 w 41"/>
                <a:gd name="T11" fmla="*/ 28 h 38"/>
                <a:gd name="T12" fmla="*/ 0 w 41"/>
                <a:gd name="T13" fmla="*/ 8 h 38"/>
                <a:gd name="T14" fmla="*/ 1 w 41"/>
                <a:gd name="T15" fmla="*/ 1 h 38"/>
                <a:gd name="T16" fmla="*/ 16 w 41"/>
                <a:gd name="T17" fmla="*/ 0 h 38"/>
                <a:gd name="T18" fmla="*/ 26 w 41"/>
                <a:gd name="T19" fmla="*/ 7 h 38"/>
                <a:gd name="T20" fmla="*/ 35 w 41"/>
                <a:gd name="T21" fmla="*/ 9 h 38"/>
                <a:gd name="T22" fmla="*/ 36 w 41"/>
                <a:gd name="T23" fmla="*/ 9 h 38"/>
                <a:gd name="T24" fmla="*/ 41 w 41"/>
                <a:gd name="T25" fmla="*/ 28 h 38"/>
                <a:gd name="T26" fmla="*/ 40 w 41"/>
                <a:gd name="T27" fmla="*/ 34 h 38"/>
                <a:gd name="T28" fmla="*/ 41 w 41"/>
                <a:gd name="T29" fmla="*/ 43 h 38"/>
                <a:gd name="T30" fmla="*/ 39 w 41"/>
                <a:gd name="T31" fmla="*/ 47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38"/>
                <a:gd name="T50" fmla="*/ 41 w 41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38">
                  <a:moveTo>
                    <a:pt x="39" y="38"/>
                  </a:moveTo>
                  <a:lnTo>
                    <a:pt x="31" y="37"/>
                  </a:lnTo>
                  <a:lnTo>
                    <a:pt x="18" y="32"/>
                  </a:lnTo>
                  <a:lnTo>
                    <a:pt x="15" y="34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8"/>
                  </a:lnTo>
                  <a:lnTo>
                    <a:pt x="1" y="1"/>
                  </a:lnTo>
                  <a:lnTo>
                    <a:pt x="16" y="0"/>
                  </a:lnTo>
                  <a:lnTo>
                    <a:pt x="26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1" y="19"/>
                  </a:lnTo>
                  <a:lnTo>
                    <a:pt x="40" y="25"/>
                  </a:lnTo>
                  <a:lnTo>
                    <a:pt x="41" y="34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172" y="1338"/>
              <a:ext cx="98" cy="98"/>
            </a:xfrm>
            <a:custGeom>
              <a:avLst/>
              <a:gdLst>
                <a:gd name="T0" fmla="*/ 32 w 97"/>
                <a:gd name="T1" fmla="*/ 106 h 97"/>
                <a:gd name="T2" fmla="*/ 29 w 97"/>
                <a:gd name="T3" fmla="*/ 101 h 97"/>
                <a:gd name="T4" fmla="*/ 23 w 97"/>
                <a:gd name="T5" fmla="*/ 89 h 97"/>
                <a:gd name="T6" fmla="*/ 20 w 97"/>
                <a:gd name="T7" fmla="*/ 86 h 97"/>
                <a:gd name="T8" fmla="*/ 18 w 97"/>
                <a:gd name="T9" fmla="*/ 88 h 97"/>
                <a:gd name="T10" fmla="*/ 15 w 97"/>
                <a:gd name="T11" fmla="*/ 93 h 97"/>
                <a:gd name="T12" fmla="*/ 7 w 97"/>
                <a:gd name="T13" fmla="*/ 95 h 97"/>
                <a:gd name="T14" fmla="*/ 2 w 97"/>
                <a:gd name="T15" fmla="*/ 87 h 97"/>
                <a:gd name="T16" fmla="*/ 0 w 97"/>
                <a:gd name="T17" fmla="*/ 79 h 97"/>
                <a:gd name="T18" fmla="*/ 2 w 97"/>
                <a:gd name="T19" fmla="*/ 72 h 97"/>
                <a:gd name="T20" fmla="*/ 9 w 97"/>
                <a:gd name="T21" fmla="*/ 70 h 97"/>
                <a:gd name="T22" fmla="*/ 12 w 97"/>
                <a:gd name="T23" fmla="*/ 66 h 97"/>
                <a:gd name="T24" fmla="*/ 17 w 97"/>
                <a:gd name="T25" fmla="*/ 62 h 97"/>
                <a:gd name="T26" fmla="*/ 23 w 97"/>
                <a:gd name="T27" fmla="*/ 43 h 97"/>
                <a:gd name="T28" fmla="*/ 28 w 97"/>
                <a:gd name="T29" fmla="*/ 37 h 97"/>
                <a:gd name="T30" fmla="*/ 32 w 97"/>
                <a:gd name="T31" fmla="*/ 32 h 97"/>
                <a:gd name="T32" fmla="*/ 35 w 97"/>
                <a:gd name="T33" fmla="*/ 23 h 97"/>
                <a:gd name="T34" fmla="*/ 42 w 97"/>
                <a:gd name="T35" fmla="*/ 17 h 97"/>
                <a:gd name="T36" fmla="*/ 59 w 97"/>
                <a:gd name="T37" fmla="*/ 14 h 97"/>
                <a:gd name="T38" fmla="*/ 74 w 97"/>
                <a:gd name="T39" fmla="*/ 10 h 97"/>
                <a:gd name="T40" fmla="*/ 85 w 97"/>
                <a:gd name="T41" fmla="*/ 10 h 97"/>
                <a:gd name="T42" fmla="*/ 90 w 97"/>
                <a:gd name="T43" fmla="*/ 2 h 97"/>
                <a:gd name="T44" fmla="*/ 96 w 97"/>
                <a:gd name="T45" fmla="*/ 0 h 97"/>
                <a:gd name="T46" fmla="*/ 106 w 97"/>
                <a:gd name="T47" fmla="*/ 12 h 97"/>
                <a:gd name="T48" fmla="*/ 101 w 97"/>
                <a:gd name="T49" fmla="*/ 15 h 97"/>
                <a:gd name="T50" fmla="*/ 96 w 97"/>
                <a:gd name="T51" fmla="*/ 22 h 97"/>
                <a:gd name="T52" fmla="*/ 95 w 97"/>
                <a:gd name="T53" fmla="*/ 29 h 97"/>
                <a:gd name="T54" fmla="*/ 95 w 97"/>
                <a:gd name="T55" fmla="*/ 36 h 97"/>
                <a:gd name="T56" fmla="*/ 98 w 97"/>
                <a:gd name="T57" fmla="*/ 58 h 97"/>
                <a:gd name="T58" fmla="*/ 93 w 97"/>
                <a:gd name="T59" fmla="*/ 58 h 97"/>
                <a:gd name="T60" fmla="*/ 88 w 97"/>
                <a:gd name="T61" fmla="*/ 61 h 97"/>
                <a:gd name="T62" fmla="*/ 82 w 97"/>
                <a:gd name="T63" fmla="*/ 79 h 97"/>
                <a:gd name="T64" fmla="*/ 76 w 97"/>
                <a:gd name="T65" fmla="*/ 78 h 97"/>
                <a:gd name="T66" fmla="*/ 71 w 97"/>
                <a:gd name="T67" fmla="*/ 43 h 97"/>
                <a:gd name="T68" fmla="*/ 66 w 97"/>
                <a:gd name="T69" fmla="*/ 39 h 97"/>
                <a:gd name="T70" fmla="*/ 64 w 97"/>
                <a:gd name="T71" fmla="*/ 40 h 97"/>
                <a:gd name="T72" fmla="*/ 63 w 97"/>
                <a:gd name="T73" fmla="*/ 47 h 97"/>
                <a:gd name="T74" fmla="*/ 59 w 97"/>
                <a:gd name="T75" fmla="*/ 65 h 97"/>
                <a:gd name="T76" fmla="*/ 46 w 97"/>
                <a:gd name="T77" fmla="*/ 82 h 97"/>
                <a:gd name="T78" fmla="*/ 42 w 97"/>
                <a:gd name="T79" fmla="*/ 86 h 97"/>
                <a:gd name="T80" fmla="*/ 41 w 97"/>
                <a:gd name="T81" fmla="*/ 95 h 97"/>
                <a:gd name="T82" fmla="*/ 36 w 97"/>
                <a:gd name="T83" fmla="*/ 104 h 97"/>
                <a:gd name="T84" fmla="*/ 32 w 97"/>
                <a:gd name="T85" fmla="*/ 106 h 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97"/>
                <a:gd name="T131" fmla="*/ 97 w 97"/>
                <a:gd name="T132" fmla="*/ 97 h 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97">
                  <a:moveTo>
                    <a:pt x="32" y="97"/>
                  </a:moveTo>
                  <a:lnTo>
                    <a:pt x="29" y="92"/>
                  </a:lnTo>
                  <a:lnTo>
                    <a:pt x="23" y="80"/>
                  </a:lnTo>
                  <a:lnTo>
                    <a:pt x="20" y="77"/>
                  </a:lnTo>
                  <a:lnTo>
                    <a:pt x="18" y="79"/>
                  </a:lnTo>
                  <a:lnTo>
                    <a:pt x="15" y="84"/>
                  </a:lnTo>
                  <a:lnTo>
                    <a:pt x="7" y="86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9" y="61"/>
                  </a:lnTo>
                  <a:lnTo>
                    <a:pt x="12" y="57"/>
                  </a:lnTo>
                  <a:lnTo>
                    <a:pt x="17" y="53"/>
                  </a:lnTo>
                  <a:lnTo>
                    <a:pt x="23" y="43"/>
                  </a:lnTo>
                  <a:lnTo>
                    <a:pt x="28" y="37"/>
                  </a:lnTo>
                  <a:lnTo>
                    <a:pt x="32" y="32"/>
                  </a:lnTo>
                  <a:lnTo>
                    <a:pt x="35" y="23"/>
                  </a:lnTo>
                  <a:lnTo>
                    <a:pt x="42" y="17"/>
                  </a:lnTo>
                  <a:lnTo>
                    <a:pt x="50" y="14"/>
                  </a:lnTo>
                  <a:lnTo>
                    <a:pt x="65" y="10"/>
                  </a:lnTo>
                  <a:lnTo>
                    <a:pt x="76" y="10"/>
                  </a:lnTo>
                  <a:lnTo>
                    <a:pt x="81" y="2"/>
                  </a:lnTo>
                  <a:lnTo>
                    <a:pt x="87" y="0"/>
                  </a:lnTo>
                  <a:lnTo>
                    <a:pt x="97" y="12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6" y="29"/>
                  </a:lnTo>
                  <a:lnTo>
                    <a:pt x="86" y="36"/>
                  </a:lnTo>
                  <a:lnTo>
                    <a:pt x="89" y="49"/>
                  </a:lnTo>
                  <a:lnTo>
                    <a:pt x="84" y="49"/>
                  </a:lnTo>
                  <a:lnTo>
                    <a:pt x="79" y="52"/>
                  </a:lnTo>
                  <a:lnTo>
                    <a:pt x="73" y="70"/>
                  </a:lnTo>
                  <a:lnTo>
                    <a:pt x="67" y="69"/>
                  </a:lnTo>
                  <a:lnTo>
                    <a:pt x="62" y="43"/>
                  </a:lnTo>
                  <a:lnTo>
                    <a:pt x="57" y="39"/>
                  </a:lnTo>
                  <a:lnTo>
                    <a:pt x="55" y="40"/>
                  </a:lnTo>
                  <a:lnTo>
                    <a:pt x="54" y="47"/>
                  </a:lnTo>
                  <a:lnTo>
                    <a:pt x="50" y="56"/>
                  </a:lnTo>
                  <a:lnTo>
                    <a:pt x="46" y="73"/>
                  </a:lnTo>
                  <a:lnTo>
                    <a:pt x="42" y="77"/>
                  </a:lnTo>
                  <a:lnTo>
                    <a:pt x="41" y="86"/>
                  </a:lnTo>
                  <a:lnTo>
                    <a:pt x="36" y="95"/>
                  </a:lnTo>
                  <a:lnTo>
                    <a:pt x="32" y="97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305" y="1309"/>
              <a:ext cx="48" cy="35"/>
            </a:xfrm>
            <a:custGeom>
              <a:avLst/>
              <a:gdLst>
                <a:gd name="T0" fmla="*/ 48 w 48"/>
                <a:gd name="T1" fmla="*/ 5 h 35"/>
                <a:gd name="T2" fmla="*/ 38 w 48"/>
                <a:gd name="T3" fmla="*/ 24 h 35"/>
                <a:gd name="T4" fmla="*/ 34 w 48"/>
                <a:gd name="T5" fmla="*/ 31 h 35"/>
                <a:gd name="T6" fmla="*/ 23 w 48"/>
                <a:gd name="T7" fmla="*/ 33 h 35"/>
                <a:gd name="T8" fmla="*/ 17 w 48"/>
                <a:gd name="T9" fmla="*/ 35 h 35"/>
                <a:gd name="T10" fmla="*/ 5 w 48"/>
                <a:gd name="T11" fmla="*/ 31 h 35"/>
                <a:gd name="T12" fmla="*/ 2 w 48"/>
                <a:gd name="T13" fmla="*/ 27 h 35"/>
                <a:gd name="T14" fmla="*/ 0 w 48"/>
                <a:gd name="T15" fmla="*/ 15 h 35"/>
                <a:gd name="T16" fmla="*/ 2 w 48"/>
                <a:gd name="T17" fmla="*/ 7 h 35"/>
                <a:gd name="T18" fmla="*/ 10 w 48"/>
                <a:gd name="T19" fmla="*/ 1 h 35"/>
                <a:gd name="T20" fmla="*/ 16 w 48"/>
                <a:gd name="T21" fmla="*/ 3 h 35"/>
                <a:gd name="T22" fmla="*/ 30 w 48"/>
                <a:gd name="T23" fmla="*/ 0 h 35"/>
                <a:gd name="T24" fmla="*/ 33 w 48"/>
                <a:gd name="T25" fmla="*/ 0 h 35"/>
                <a:gd name="T26" fmla="*/ 48 w 48"/>
                <a:gd name="T27" fmla="*/ 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35"/>
                <a:gd name="T44" fmla="*/ 48 w 48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35">
                  <a:moveTo>
                    <a:pt x="48" y="5"/>
                  </a:moveTo>
                  <a:lnTo>
                    <a:pt x="38" y="24"/>
                  </a:lnTo>
                  <a:lnTo>
                    <a:pt x="34" y="31"/>
                  </a:lnTo>
                  <a:lnTo>
                    <a:pt x="23" y="33"/>
                  </a:lnTo>
                  <a:lnTo>
                    <a:pt x="17" y="35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" y="7"/>
                  </a:lnTo>
                  <a:lnTo>
                    <a:pt x="10" y="1"/>
                  </a:lnTo>
                  <a:lnTo>
                    <a:pt x="16" y="3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48" y="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507" y="1254"/>
              <a:ext cx="46" cy="57"/>
            </a:xfrm>
            <a:custGeom>
              <a:avLst/>
              <a:gdLst>
                <a:gd name="T0" fmla="*/ 25 w 46"/>
                <a:gd name="T1" fmla="*/ 65 h 56"/>
                <a:gd name="T2" fmla="*/ 19 w 46"/>
                <a:gd name="T3" fmla="*/ 64 h 56"/>
                <a:gd name="T4" fmla="*/ 13 w 46"/>
                <a:gd name="T5" fmla="*/ 58 h 56"/>
                <a:gd name="T6" fmla="*/ 7 w 46"/>
                <a:gd name="T7" fmla="*/ 43 h 56"/>
                <a:gd name="T8" fmla="*/ 0 w 46"/>
                <a:gd name="T9" fmla="*/ 11 h 56"/>
                <a:gd name="T10" fmla="*/ 0 w 46"/>
                <a:gd name="T11" fmla="*/ 4 h 56"/>
                <a:gd name="T12" fmla="*/ 1 w 46"/>
                <a:gd name="T13" fmla="*/ 1 h 56"/>
                <a:gd name="T14" fmla="*/ 16 w 46"/>
                <a:gd name="T15" fmla="*/ 0 h 56"/>
                <a:gd name="T16" fmla="*/ 26 w 46"/>
                <a:gd name="T17" fmla="*/ 10 h 56"/>
                <a:gd name="T18" fmla="*/ 46 w 46"/>
                <a:gd name="T19" fmla="*/ 27 h 56"/>
                <a:gd name="T20" fmla="*/ 45 w 46"/>
                <a:gd name="T21" fmla="*/ 46 h 56"/>
                <a:gd name="T22" fmla="*/ 44 w 46"/>
                <a:gd name="T23" fmla="*/ 56 h 56"/>
                <a:gd name="T24" fmla="*/ 41 w 46"/>
                <a:gd name="T25" fmla="*/ 57 h 56"/>
                <a:gd name="T26" fmla="*/ 32 w 46"/>
                <a:gd name="T27" fmla="*/ 63 h 56"/>
                <a:gd name="T28" fmla="*/ 25 w 46"/>
                <a:gd name="T29" fmla="*/ 65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25" y="56"/>
                  </a:moveTo>
                  <a:lnTo>
                    <a:pt x="19" y="55"/>
                  </a:lnTo>
                  <a:lnTo>
                    <a:pt x="13" y="49"/>
                  </a:lnTo>
                  <a:lnTo>
                    <a:pt x="7" y="34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1"/>
                  </a:lnTo>
                  <a:lnTo>
                    <a:pt x="16" y="0"/>
                  </a:lnTo>
                  <a:lnTo>
                    <a:pt x="26" y="10"/>
                  </a:lnTo>
                  <a:lnTo>
                    <a:pt x="46" y="27"/>
                  </a:lnTo>
                  <a:lnTo>
                    <a:pt x="45" y="37"/>
                  </a:lnTo>
                  <a:lnTo>
                    <a:pt x="44" y="47"/>
                  </a:lnTo>
                  <a:lnTo>
                    <a:pt x="41" y="48"/>
                  </a:lnTo>
                  <a:lnTo>
                    <a:pt x="32" y="54"/>
                  </a:lnTo>
                  <a:lnTo>
                    <a:pt x="25" y="5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411" y="1208"/>
              <a:ext cx="88" cy="116"/>
            </a:xfrm>
            <a:custGeom>
              <a:avLst/>
              <a:gdLst>
                <a:gd name="T0" fmla="*/ 87 w 87"/>
                <a:gd name="T1" fmla="*/ 124 h 115"/>
                <a:gd name="T2" fmla="*/ 80 w 87"/>
                <a:gd name="T3" fmla="*/ 123 h 115"/>
                <a:gd name="T4" fmla="*/ 76 w 87"/>
                <a:gd name="T5" fmla="*/ 118 h 115"/>
                <a:gd name="T6" fmla="*/ 71 w 87"/>
                <a:gd name="T7" fmla="*/ 99 h 115"/>
                <a:gd name="T8" fmla="*/ 67 w 87"/>
                <a:gd name="T9" fmla="*/ 93 h 115"/>
                <a:gd name="T10" fmla="*/ 39 w 87"/>
                <a:gd name="T11" fmla="*/ 90 h 115"/>
                <a:gd name="T12" fmla="*/ 30 w 87"/>
                <a:gd name="T13" fmla="*/ 93 h 115"/>
                <a:gd name="T14" fmla="*/ 26 w 87"/>
                <a:gd name="T15" fmla="*/ 93 h 115"/>
                <a:gd name="T16" fmla="*/ 17 w 87"/>
                <a:gd name="T17" fmla="*/ 91 h 115"/>
                <a:gd name="T18" fmla="*/ 13 w 87"/>
                <a:gd name="T19" fmla="*/ 86 h 115"/>
                <a:gd name="T20" fmla="*/ 6 w 87"/>
                <a:gd name="T21" fmla="*/ 75 h 115"/>
                <a:gd name="T22" fmla="*/ 6 w 87"/>
                <a:gd name="T23" fmla="*/ 68 h 115"/>
                <a:gd name="T24" fmla="*/ 7 w 87"/>
                <a:gd name="T25" fmla="*/ 55 h 115"/>
                <a:gd name="T26" fmla="*/ 12 w 87"/>
                <a:gd name="T27" fmla="*/ 55 h 115"/>
                <a:gd name="T28" fmla="*/ 23 w 87"/>
                <a:gd name="T29" fmla="*/ 71 h 115"/>
                <a:gd name="T30" fmla="*/ 28 w 87"/>
                <a:gd name="T31" fmla="*/ 70 h 115"/>
                <a:gd name="T32" fmla="*/ 28 w 87"/>
                <a:gd name="T33" fmla="*/ 53 h 115"/>
                <a:gd name="T34" fmla="*/ 26 w 87"/>
                <a:gd name="T35" fmla="*/ 45 h 115"/>
                <a:gd name="T36" fmla="*/ 18 w 87"/>
                <a:gd name="T37" fmla="*/ 29 h 115"/>
                <a:gd name="T38" fmla="*/ 15 w 87"/>
                <a:gd name="T39" fmla="*/ 26 h 115"/>
                <a:gd name="T40" fmla="*/ 8 w 87"/>
                <a:gd name="T41" fmla="*/ 23 h 115"/>
                <a:gd name="T42" fmla="*/ 0 w 87"/>
                <a:gd name="T43" fmla="*/ 17 h 115"/>
                <a:gd name="T44" fmla="*/ 0 w 87"/>
                <a:gd name="T45" fmla="*/ 4 h 115"/>
                <a:gd name="T46" fmla="*/ 13 w 87"/>
                <a:gd name="T47" fmla="*/ 0 h 115"/>
                <a:gd name="T48" fmla="*/ 28 w 87"/>
                <a:gd name="T49" fmla="*/ 5 h 115"/>
                <a:gd name="T50" fmla="*/ 33 w 87"/>
                <a:gd name="T51" fmla="*/ 17 h 115"/>
                <a:gd name="T52" fmla="*/ 39 w 87"/>
                <a:gd name="T53" fmla="*/ 32 h 115"/>
                <a:gd name="T54" fmla="*/ 60 w 87"/>
                <a:gd name="T55" fmla="*/ 38 h 115"/>
                <a:gd name="T56" fmla="*/ 73 w 87"/>
                <a:gd name="T57" fmla="*/ 42 h 115"/>
                <a:gd name="T58" fmla="*/ 81 w 87"/>
                <a:gd name="T59" fmla="*/ 49 h 115"/>
                <a:gd name="T60" fmla="*/ 84 w 87"/>
                <a:gd name="T61" fmla="*/ 67 h 115"/>
                <a:gd name="T62" fmla="*/ 91 w 87"/>
                <a:gd name="T63" fmla="*/ 89 h 115"/>
                <a:gd name="T64" fmla="*/ 95 w 87"/>
                <a:gd name="T65" fmla="*/ 102 h 115"/>
                <a:gd name="T66" fmla="*/ 96 w 87"/>
                <a:gd name="T67" fmla="*/ 115 h 115"/>
                <a:gd name="T68" fmla="*/ 93 w 87"/>
                <a:gd name="T69" fmla="*/ 120 h 115"/>
                <a:gd name="T70" fmla="*/ 87 w 87"/>
                <a:gd name="T71" fmla="*/ 124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115"/>
                <a:gd name="T110" fmla="*/ 87 w 87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115">
                  <a:moveTo>
                    <a:pt x="78" y="115"/>
                  </a:moveTo>
                  <a:lnTo>
                    <a:pt x="71" y="114"/>
                  </a:lnTo>
                  <a:lnTo>
                    <a:pt x="67" y="109"/>
                  </a:lnTo>
                  <a:lnTo>
                    <a:pt x="62" y="90"/>
                  </a:lnTo>
                  <a:lnTo>
                    <a:pt x="58" y="84"/>
                  </a:lnTo>
                  <a:lnTo>
                    <a:pt x="39" y="81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17" y="82"/>
                  </a:lnTo>
                  <a:lnTo>
                    <a:pt x="13" y="77"/>
                  </a:lnTo>
                  <a:lnTo>
                    <a:pt x="6" y="66"/>
                  </a:lnTo>
                  <a:lnTo>
                    <a:pt x="6" y="59"/>
                  </a:lnTo>
                  <a:lnTo>
                    <a:pt x="7" y="55"/>
                  </a:lnTo>
                  <a:lnTo>
                    <a:pt x="12" y="55"/>
                  </a:lnTo>
                  <a:lnTo>
                    <a:pt x="23" y="62"/>
                  </a:lnTo>
                  <a:lnTo>
                    <a:pt x="28" y="61"/>
                  </a:lnTo>
                  <a:lnTo>
                    <a:pt x="28" y="53"/>
                  </a:lnTo>
                  <a:lnTo>
                    <a:pt x="26" y="45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8" y="23"/>
                  </a:lnTo>
                  <a:lnTo>
                    <a:pt x="0" y="17"/>
                  </a:lnTo>
                  <a:lnTo>
                    <a:pt x="0" y="4"/>
                  </a:lnTo>
                  <a:lnTo>
                    <a:pt x="13" y="0"/>
                  </a:lnTo>
                  <a:lnTo>
                    <a:pt x="28" y="5"/>
                  </a:lnTo>
                  <a:lnTo>
                    <a:pt x="33" y="17"/>
                  </a:lnTo>
                  <a:lnTo>
                    <a:pt x="39" y="32"/>
                  </a:lnTo>
                  <a:lnTo>
                    <a:pt x="51" y="38"/>
                  </a:lnTo>
                  <a:lnTo>
                    <a:pt x="64" y="42"/>
                  </a:lnTo>
                  <a:lnTo>
                    <a:pt x="72" y="49"/>
                  </a:lnTo>
                  <a:lnTo>
                    <a:pt x="75" y="58"/>
                  </a:lnTo>
                  <a:lnTo>
                    <a:pt x="82" y="80"/>
                  </a:lnTo>
                  <a:lnTo>
                    <a:pt x="86" y="93"/>
                  </a:lnTo>
                  <a:lnTo>
                    <a:pt x="87" y="106"/>
                  </a:lnTo>
                  <a:lnTo>
                    <a:pt x="84" y="111"/>
                  </a:lnTo>
                  <a:lnTo>
                    <a:pt x="78" y="11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532" y="1043"/>
              <a:ext cx="155" cy="250"/>
            </a:xfrm>
            <a:custGeom>
              <a:avLst/>
              <a:gdLst>
                <a:gd name="T0" fmla="*/ 102 w 154"/>
                <a:gd name="T1" fmla="*/ 74 h 247"/>
                <a:gd name="T2" fmla="*/ 109 w 154"/>
                <a:gd name="T3" fmla="*/ 99 h 247"/>
                <a:gd name="T4" fmla="*/ 115 w 154"/>
                <a:gd name="T5" fmla="*/ 120 h 247"/>
                <a:gd name="T6" fmla="*/ 121 w 154"/>
                <a:gd name="T7" fmla="*/ 113 h 247"/>
                <a:gd name="T8" fmla="*/ 124 w 154"/>
                <a:gd name="T9" fmla="*/ 94 h 247"/>
                <a:gd name="T10" fmla="*/ 133 w 154"/>
                <a:gd name="T11" fmla="*/ 113 h 247"/>
                <a:gd name="T12" fmla="*/ 135 w 154"/>
                <a:gd name="T13" fmla="*/ 134 h 247"/>
                <a:gd name="T14" fmla="*/ 140 w 154"/>
                <a:gd name="T15" fmla="*/ 182 h 247"/>
                <a:gd name="T16" fmla="*/ 153 w 154"/>
                <a:gd name="T17" fmla="*/ 179 h 247"/>
                <a:gd name="T18" fmla="*/ 157 w 154"/>
                <a:gd name="T19" fmla="*/ 187 h 247"/>
                <a:gd name="T20" fmla="*/ 138 w 154"/>
                <a:gd name="T21" fmla="*/ 206 h 247"/>
                <a:gd name="T22" fmla="*/ 131 w 154"/>
                <a:gd name="T23" fmla="*/ 233 h 247"/>
                <a:gd name="T24" fmla="*/ 126 w 154"/>
                <a:gd name="T25" fmla="*/ 243 h 247"/>
                <a:gd name="T26" fmla="*/ 113 w 154"/>
                <a:gd name="T27" fmla="*/ 241 h 247"/>
                <a:gd name="T28" fmla="*/ 116 w 154"/>
                <a:gd name="T29" fmla="*/ 262 h 247"/>
                <a:gd name="T30" fmla="*/ 111 w 154"/>
                <a:gd name="T31" fmla="*/ 269 h 247"/>
                <a:gd name="T32" fmla="*/ 99 w 154"/>
                <a:gd name="T33" fmla="*/ 250 h 247"/>
                <a:gd name="T34" fmla="*/ 96 w 154"/>
                <a:gd name="T35" fmla="*/ 272 h 247"/>
                <a:gd name="T36" fmla="*/ 90 w 154"/>
                <a:gd name="T37" fmla="*/ 274 h 247"/>
                <a:gd name="T38" fmla="*/ 62 w 154"/>
                <a:gd name="T39" fmla="*/ 267 h 247"/>
                <a:gd name="T40" fmla="*/ 53 w 154"/>
                <a:gd name="T41" fmla="*/ 263 h 247"/>
                <a:gd name="T42" fmla="*/ 33 w 154"/>
                <a:gd name="T43" fmla="*/ 204 h 247"/>
                <a:gd name="T44" fmla="*/ 65 w 154"/>
                <a:gd name="T45" fmla="*/ 199 h 247"/>
                <a:gd name="T46" fmla="*/ 90 w 154"/>
                <a:gd name="T47" fmla="*/ 205 h 247"/>
                <a:gd name="T48" fmla="*/ 47 w 154"/>
                <a:gd name="T49" fmla="*/ 175 h 247"/>
                <a:gd name="T50" fmla="*/ 31 w 154"/>
                <a:gd name="T51" fmla="*/ 179 h 247"/>
                <a:gd name="T52" fmla="*/ 21 w 154"/>
                <a:gd name="T53" fmla="*/ 186 h 247"/>
                <a:gd name="T54" fmla="*/ 11 w 154"/>
                <a:gd name="T55" fmla="*/ 161 h 247"/>
                <a:gd name="T56" fmla="*/ 0 w 154"/>
                <a:gd name="T57" fmla="*/ 123 h 247"/>
                <a:gd name="T58" fmla="*/ 26 w 154"/>
                <a:gd name="T59" fmla="*/ 122 h 247"/>
                <a:gd name="T60" fmla="*/ 14 w 154"/>
                <a:gd name="T61" fmla="*/ 100 h 247"/>
                <a:gd name="T62" fmla="*/ 21 w 154"/>
                <a:gd name="T63" fmla="*/ 83 h 247"/>
                <a:gd name="T64" fmla="*/ 31 w 154"/>
                <a:gd name="T65" fmla="*/ 84 h 247"/>
                <a:gd name="T66" fmla="*/ 21 w 154"/>
                <a:gd name="T67" fmla="*/ 36 h 247"/>
                <a:gd name="T68" fmla="*/ 35 w 154"/>
                <a:gd name="T69" fmla="*/ 24 h 247"/>
                <a:gd name="T70" fmla="*/ 45 w 154"/>
                <a:gd name="T71" fmla="*/ 26 h 247"/>
                <a:gd name="T72" fmla="*/ 43 w 154"/>
                <a:gd name="T73" fmla="*/ 0 h 247"/>
                <a:gd name="T74" fmla="*/ 57 w 154"/>
                <a:gd name="T75" fmla="*/ 8 h 247"/>
                <a:gd name="T76" fmla="*/ 72 w 154"/>
                <a:gd name="T77" fmla="*/ 59 h 247"/>
                <a:gd name="T78" fmla="*/ 90 w 154"/>
                <a:gd name="T79" fmla="*/ 78 h 247"/>
                <a:gd name="T80" fmla="*/ 96 w 154"/>
                <a:gd name="T81" fmla="*/ 77 h 2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4"/>
                <a:gd name="T124" fmla="*/ 0 h 247"/>
                <a:gd name="T125" fmla="*/ 154 w 154"/>
                <a:gd name="T126" fmla="*/ 247 h 2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4" h="247">
                  <a:moveTo>
                    <a:pt x="87" y="68"/>
                  </a:moveTo>
                  <a:lnTo>
                    <a:pt x="93" y="65"/>
                  </a:lnTo>
                  <a:lnTo>
                    <a:pt x="98" y="72"/>
                  </a:lnTo>
                  <a:lnTo>
                    <a:pt x="100" y="90"/>
                  </a:lnTo>
                  <a:lnTo>
                    <a:pt x="103" y="108"/>
                  </a:lnTo>
                  <a:lnTo>
                    <a:pt x="106" y="111"/>
                  </a:lnTo>
                  <a:lnTo>
                    <a:pt x="112" y="112"/>
                  </a:lnTo>
                  <a:lnTo>
                    <a:pt x="112" y="104"/>
                  </a:lnTo>
                  <a:lnTo>
                    <a:pt x="112" y="89"/>
                  </a:lnTo>
                  <a:lnTo>
                    <a:pt x="115" y="85"/>
                  </a:lnTo>
                  <a:lnTo>
                    <a:pt x="120" y="92"/>
                  </a:lnTo>
                  <a:lnTo>
                    <a:pt x="124" y="10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6" y="149"/>
                  </a:lnTo>
                  <a:lnTo>
                    <a:pt x="131" y="164"/>
                  </a:lnTo>
                  <a:lnTo>
                    <a:pt x="136" y="164"/>
                  </a:lnTo>
                  <a:lnTo>
                    <a:pt x="144" y="161"/>
                  </a:lnTo>
                  <a:lnTo>
                    <a:pt x="154" y="178"/>
                  </a:lnTo>
                  <a:lnTo>
                    <a:pt x="148" y="169"/>
                  </a:lnTo>
                  <a:lnTo>
                    <a:pt x="138" y="180"/>
                  </a:lnTo>
                  <a:lnTo>
                    <a:pt x="129" y="188"/>
                  </a:lnTo>
                  <a:lnTo>
                    <a:pt x="123" y="200"/>
                  </a:lnTo>
                  <a:lnTo>
                    <a:pt x="122" y="206"/>
                  </a:lnTo>
                  <a:lnTo>
                    <a:pt x="120" y="216"/>
                  </a:lnTo>
                  <a:lnTo>
                    <a:pt x="117" y="216"/>
                  </a:lnTo>
                  <a:lnTo>
                    <a:pt x="108" y="203"/>
                  </a:lnTo>
                  <a:lnTo>
                    <a:pt x="104" y="214"/>
                  </a:lnTo>
                  <a:lnTo>
                    <a:pt x="107" y="227"/>
                  </a:lnTo>
                  <a:lnTo>
                    <a:pt x="107" y="235"/>
                  </a:lnTo>
                  <a:lnTo>
                    <a:pt x="104" y="241"/>
                  </a:lnTo>
                  <a:lnTo>
                    <a:pt x="102" y="242"/>
                  </a:lnTo>
                  <a:lnTo>
                    <a:pt x="95" y="233"/>
                  </a:lnTo>
                  <a:lnTo>
                    <a:pt x="90" y="223"/>
                  </a:lnTo>
                  <a:lnTo>
                    <a:pt x="88" y="243"/>
                  </a:lnTo>
                  <a:lnTo>
                    <a:pt x="87" y="245"/>
                  </a:lnTo>
                  <a:lnTo>
                    <a:pt x="87" y="246"/>
                  </a:lnTo>
                  <a:lnTo>
                    <a:pt x="81" y="247"/>
                  </a:lnTo>
                  <a:lnTo>
                    <a:pt x="70" y="245"/>
                  </a:lnTo>
                  <a:lnTo>
                    <a:pt x="62" y="240"/>
                  </a:lnTo>
                  <a:lnTo>
                    <a:pt x="56" y="235"/>
                  </a:lnTo>
                  <a:lnTo>
                    <a:pt x="53" y="236"/>
                  </a:lnTo>
                  <a:lnTo>
                    <a:pt x="34" y="195"/>
                  </a:lnTo>
                  <a:lnTo>
                    <a:pt x="33" y="186"/>
                  </a:lnTo>
                  <a:lnTo>
                    <a:pt x="45" y="178"/>
                  </a:lnTo>
                  <a:lnTo>
                    <a:pt x="65" y="181"/>
                  </a:lnTo>
                  <a:lnTo>
                    <a:pt x="71" y="184"/>
                  </a:lnTo>
                  <a:lnTo>
                    <a:pt x="81" y="187"/>
                  </a:lnTo>
                  <a:lnTo>
                    <a:pt x="65" y="164"/>
                  </a:lnTo>
                  <a:lnTo>
                    <a:pt x="47" y="157"/>
                  </a:lnTo>
                  <a:lnTo>
                    <a:pt x="40" y="161"/>
                  </a:lnTo>
                  <a:lnTo>
                    <a:pt x="31" y="161"/>
                  </a:lnTo>
                  <a:lnTo>
                    <a:pt x="28" y="167"/>
                  </a:lnTo>
                  <a:lnTo>
                    <a:pt x="21" y="168"/>
                  </a:lnTo>
                  <a:lnTo>
                    <a:pt x="18" y="161"/>
                  </a:lnTo>
                  <a:lnTo>
                    <a:pt x="11" y="143"/>
                  </a:lnTo>
                  <a:lnTo>
                    <a:pt x="3" y="127"/>
                  </a:lnTo>
                  <a:lnTo>
                    <a:pt x="0" y="114"/>
                  </a:lnTo>
                  <a:lnTo>
                    <a:pt x="12" y="119"/>
                  </a:lnTo>
                  <a:lnTo>
                    <a:pt x="26" y="113"/>
                  </a:lnTo>
                  <a:lnTo>
                    <a:pt x="19" y="104"/>
                  </a:lnTo>
                  <a:lnTo>
                    <a:pt x="14" y="91"/>
                  </a:lnTo>
                  <a:lnTo>
                    <a:pt x="16" y="80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31" y="75"/>
                  </a:lnTo>
                  <a:lnTo>
                    <a:pt x="32" y="67"/>
                  </a:lnTo>
                  <a:lnTo>
                    <a:pt x="21" y="36"/>
                  </a:lnTo>
                  <a:lnTo>
                    <a:pt x="28" y="32"/>
                  </a:lnTo>
                  <a:lnTo>
                    <a:pt x="35" y="24"/>
                  </a:lnTo>
                  <a:lnTo>
                    <a:pt x="42" y="28"/>
                  </a:lnTo>
                  <a:lnTo>
                    <a:pt x="45" y="26"/>
                  </a:lnTo>
                  <a:lnTo>
                    <a:pt x="46" y="19"/>
                  </a:lnTo>
                  <a:lnTo>
                    <a:pt x="43" y="0"/>
                  </a:lnTo>
                  <a:lnTo>
                    <a:pt x="52" y="5"/>
                  </a:lnTo>
                  <a:lnTo>
                    <a:pt x="57" y="8"/>
                  </a:lnTo>
                  <a:lnTo>
                    <a:pt x="63" y="16"/>
                  </a:lnTo>
                  <a:lnTo>
                    <a:pt x="72" y="50"/>
                  </a:lnTo>
                  <a:lnTo>
                    <a:pt x="76" y="60"/>
                  </a:lnTo>
                  <a:lnTo>
                    <a:pt x="81" y="69"/>
                  </a:lnTo>
                  <a:lnTo>
                    <a:pt x="85" y="69"/>
                  </a:lnTo>
                  <a:lnTo>
                    <a:pt x="87" y="6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1662" y="1869"/>
              <a:ext cx="95" cy="86"/>
            </a:xfrm>
            <a:custGeom>
              <a:avLst/>
              <a:gdLst>
                <a:gd name="T0" fmla="*/ 27 w 94"/>
                <a:gd name="T1" fmla="*/ 94 h 85"/>
                <a:gd name="T2" fmla="*/ 23 w 94"/>
                <a:gd name="T3" fmla="*/ 93 h 85"/>
                <a:gd name="T4" fmla="*/ 23 w 94"/>
                <a:gd name="T5" fmla="*/ 81 h 85"/>
                <a:gd name="T6" fmla="*/ 21 w 94"/>
                <a:gd name="T7" fmla="*/ 76 h 85"/>
                <a:gd name="T8" fmla="*/ 15 w 94"/>
                <a:gd name="T9" fmla="*/ 79 h 85"/>
                <a:gd name="T10" fmla="*/ 0 w 94"/>
                <a:gd name="T11" fmla="*/ 83 h 85"/>
                <a:gd name="T12" fmla="*/ 1 w 94"/>
                <a:gd name="T13" fmla="*/ 76 h 85"/>
                <a:gd name="T14" fmla="*/ 4 w 94"/>
                <a:gd name="T15" fmla="*/ 72 h 85"/>
                <a:gd name="T16" fmla="*/ 15 w 94"/>
                <a:gd name="T17" fmla="*/ 64 h 85"/>
                <a:gd name="T18" fmla="*/ 13 w 94"/>
                <a:gd name="T19" fmla="*/ 58 h 85"/>
                <a:gd name="T20" fmla="*/ 12 w 94"/>
                <a:gd name="T21" fmla="*/ 52 h 85"/>
                <a:gd name="T22" fmla="*/ 13 w 94"/>
                <a:gd name="T23" fmla="*/ 37 h 85"/>
                <a:gd name="T24" fmla="*/ 15 w 94"/>
                <a:gd name="T25" fmla="*/ 25 h 85"/>
                <a:gd name="T26" fmla="*/ 18 w 94"/>
                <a:gd name="T27" fmla="*/ 16 h 85"/>
                <a:gd name="T28" fmla="*/ 19 w 94"/>
                <a:gd name="T29" fmla="*/ 7 h 85"/>
                <a:gd name="T30" fmla="*/ 21 w 94"/>
                <a:gd name="T31" fmla="*/ 0 h 85"/>
                <a:gd name="T32" fmla="*/ 28 w 94"/>
                <a:gd name="T33" fmla="*/ 8 h 85"/>
                <a:gd name="T34" fmla="*/ 26 w 94"/>
                <a:gd name="T35" fmla="*/ 16 h 85"/>
                <a:gd name="T36" fmla="*/ 31 w 94"/>
                <a:gd name="T37" fmla="*/ 22 h 85"/>
                <a:gd name="T38" fmla="*/ 34 w 94"/>
                <a:gd name="T39" fmla="*/ 22 h 85"/>
                <a:gd name="T40" fmla="*/ 37 w 94"/>
                <a:gd name="T41" fmla="*/ 15 h 85"/>
                <a:gd name="T42" fmla="*/ 41 w 94"/>
                <a:gd name="T43" fmla="*/ 17 h 85"/>
                <a:gd name="T44" fmla="*/ 46 w 94"/>
                <a:gd name="T45" fmla="*/ 21 h 85"/>
                <a:gd name="T46" fmla="*/ 60 w 94"/>
                <a:gd name="T47" fmla="*/ 29 h 85"/>
                <a:gd name="T48" fmla="*/ 64 w 94"/>
                <a:gd name="T49" fmla="*/ 32 h 85"/>
                <a:gd name="T50" fmla="*/ 77 w 94"/>
                <a:gd name="T51" fmla="*/ 40 h 85"/>
                <a:gd name="T52" fmla="*/ 80 w 94"/>
                <a:gd name="T53" fmla="*/ 52 h 85"/>
                <a:gd name="T54" fmla="*/ 81 w 94"/>
                <a:gd name="T55" fmla="*/ 56 h 85"/>
                <a:gd name="T56" fmla="*/ 81 w 94"/>
                <a:gd name="T57" fmla="*/ 69 h 85"/>
                <a:gd name="T58" fmla="*/ 84 w 94"/>
                <a:gd name="T59" fmla="*/ 70 h 85"/>
                <a:gd name="T60" fmla="*/ 87 w 94"/>
                <a:gd name="T61" fmla="*/ 69 h 85"/>
                <a:gd name="T62" fmla="*/ 93 w 94"/>
                <a:gd name="T63" fmla="*/ 69 h 85"/>
                <a:gd name="T64" fmla="*/ 97 w 94"/>
                <a:gd name="T65" fmla="*/ 71 h 85"/>
                <a:gd name="T66" fmla="*/ 103 w 94"/>
                <a:gd name="T67" fmla="*/ 77 h 85"/>
                <a:gd name="T68" fmla="*/ 101 w 94"/>
                <a:gd name="T69" fmla="*/ 79 h 85"/>
                <a:gd name="T70" fmla="*/ 99 w 94"/>
                <a:gd name="T71" fmla="*/ 80 h 85"/>
                <a:gd name="T72" fmla="*/ 96 w 94"/>
                <a:gd name="T73" fmla="*/ 84 h 85"/>
                <a:gd name="T74" fmla="*/ 91 w 94"/>
                <a:gd name="T75" fmla="*/ 83 h 85"/>
                <a:gd name="T76" fmla="*/ 87 w 94"/>
                <a:gd name="T77" fmla="*/ 82 h 85"/>
                <a:gd name="T78" fmla="*/ 79 w 94"/>
                <a:gd name="T79" fmla="*/ 80 h 85"/>
                <a:gd name="T80" fmla="*/ 76 w 94"/>
                <a:gd name="T81" fmla="*/ 78 h 85"/>
                <a:gd name="T82" fmla="*/ 72 w 94"/>
                <a:gd name="T83" fmla="*/ 71 h 85"/>
                <a:gd name="T84" fmla="*/ 69 w 94"/>
                <a:gd name="T85" fmla="*/ 66 h 85"/>
                <a:gd name="T86" fmla="*/ 63 w 94"/>
                <a:gd name="T87" fmla="*/ 63 h 85"/>
                <a:gd name="T88" fmla="*/ 59 w 94"/>
                <a:gd name="T89" fmla="*/ 63 h 85"/>
                <a:gd name="T90" fmla="*/ 58 w 94"/>
                <a:gd name="T91" fmla="*/ 67 h 85"/>
                <a:gd name="T92" fmla="*/ 59 w 94"/>
                <a:gd name="T93" fmla="*/ 75 h 85"/>
                <a:gd name="T94" fmla="*/ 58 w 94"/>
                <a:gd name="T95" fmla="*/ 77 h 85"/>
                <a:gd name="T96" fmla="*/ 41 w 94"/>
                <a:gd name="T97" fmla="*/ 79 h 85"/>
                <a:gd name="T98" fmla="*/ 37 w 94"/>
                <a:gd name="T99" fmla="*/ 86 h 85"/>
                <a:gd name="T100" fmla="*/ 34 w 94"/>
                <a:gd name="T101" fmla="*/ 90 h 85"/>
                <a:gd name="T102" fmla="*/ 27 w 94"/>
                <a:gd name="T103" fmla="*/ 94 h 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"/>
                <a:gd name="T157" fmla="*/ 0 h 85"/>
                <a:gd name="T158" fmla="*/ 94 w 94"/>
                <a:gd name="T159" fmla="*/ 85 h 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" h="85">
                  <a:moveTo>
                    <a:pt x="27" y="85"/>
                  </a:moveTo>
                  <a:lnTo>
                    <a:pt x="23" y="84"/>
                  </a:lnTo>
                  <a:lnTo>
                    <a:pt x="23" y="72"/>
                  </a:lnTo>
                  <a:lnTo>
                    <a:pt x="21" y="67"/>
                  </a:lnTo>
                  <a:lnTo>
                    <a:pt x="15" y="70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4" y="63"/>
                  </a:lnTo>
                  <a:lnTo>
                    <a:pt x="15" y="55"/>
                  </a:lnTo>
                  <a:lnTo>
                    <a:pt x="13" y="49"/>
                  </a:lnTo>
                  <a:lnTo>
                    <a:pt x="12" y="43"/>
                  </a:lnTo>
                  <a:lnTo>
                    <a:pt x="13" y="37"/>
                  </a:lnTo>
                  <a:lnTo>
                    <a:pt x="15" y="25"/>
                  </a:lnTo>
                  <a:lnTo>
                    <a:pt x="18" y="16"/>
                  </a:lnTo>
                  <a:lnTo>
                    <a:pt x="19" y="7"/>
                  </a:lnTo>
                  <a:lnTo>
                    <a:pt x="21" y="0"/>
                  </a:lnTo>
                  <a:lnTo>
                    <a:pt x="28" y="8"/>
                  </a:lnTo>
                  <a:lnTo>
                    <a:pt x="26" y="16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7" y="15"/>
                  </a:lnTo>
                  <a:lnTo>
                    <a:pt x="41" y="17"/>
                  </a:lnTo>
                  <a:lnTo>
                    <a:pt x="46" y="21"/>
                  </a:lnTo>
                  <a:lnTo>
                    <a:pt x="51" y="29"/>
                  </a:lnTo>
                  <a:lnTo>
                    <a:pt x="55" y="32"/>
                  </a:lnTo>
                  <a:lnTo>
                    <a:pt x="68" y="40"/>
                  </a:lnTo>
                  <a:lnTo>
                    <a:pt x="71" y="43"/>
                  </a:lnTo>
                  <a:lnTo>
                    <a:pt x="72" y="47"/>
                  </a:lnTo>
                  <a:lnTo>
                    <a:pt x="72" y="60"/>
                  </a:lnTo>
                  <a:lnTo>
                    <a:pt x="75" y="61"/>
                  </a:lnTo>
                  <a:lnTo>
                    <a:pt x="78" y="60"/>
                  </a:lnTo>
                  <a:lnTo>
                    <a:pt x="84" y="60"/>
                  </a:lnTo>
                  <a:lnTo>
                    <a:pt x="88" y="62"/>
                  </a:lnTo>
                  <a:lnTo>
                    <a:pt x="94" y="68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87" y="75"/>
                  </a:lnTo>
                  <a:lnTo>
                    <a:pt x="82" y="74"/>
                  </a:lnTo>
                  <a:lnTo>
                    <a:pt x="78" y="73"/>
                  </a:lnTo>
                  <a:lnTo>
                    <a:pt x="70" y="71"/>
                  </a:lnTo>
                  <a:lnTo>
                    <a:pt x="67" y="69"/>
                  </a:lnTo>
                  <a:lnTo>
                    <a:pt x="63" y="62"/>
                  </a:lnTo>
                  <a:lnTo>
                    <a:pt x="60" y="57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9" y="58"/>
                  </a:lnTo>
                  <a:lnTo>
                    <a:pt x="50" y="66"/>
                  </a:lnTo>
                  <a:lnTo>
                    <a:pt x="49" y="68"/>
                  </a:lnTo>
                  <a:lnTo>
                    <a:pt x="41" y="70"/>
                  </a:lnTo>
                  <a:lnTo>
                    <a:pt x="37" y="77"/>
                  </a:lnTo>
                  <a:lnTo>
                    <a:pt x="34" y="81"/>
                  </a:lnTo>
                  <a:lnTo>
                    <a:pt x="27" y="8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2025" y="2346"/>
              <a:ext cx="22" cy="31"/>
            </a:xfrm>
            <a:custGeom>
              <a:avLst/>
              <a:gdLst>
                <a:gd name="T0" fmla="*/ 8 w 22"/>
                <a:gd name="T1" fmla="*/ 39 h 30"/>
                <a:gd name="T2" fmla="*/ 5 w 22"/>
                <a:gd name="T3" fmla="*/ 38 h 30"/>
                <a:gd name="T4" fmla="*/ 2 w 22"/>
                <a:gd name="T5" fmla="*/ 36 h 30"/>
                <a:gd name="T6" fmla="*/ 0 w 22"/>
                <a:gd name="T7" fmla="*/ 31 h 30"/>
                <a:gd name="T8" fmla="*/ 0 w 22"/>
                <a:gd name="T9" fmla="*/ 26 h 30"/>
                <a:gd name="T10" fmla="*/ 5 w 22"/>
                <a:gd name="T11" fmla="*/ 10 h 30"/>
                <a:gd name="T12" fmla="*/ 10 w 22"/>
                <a:gd name="T13" fmla="*/ 0 h 30"/>
                <a:gd name="T14" fmla="*/ 16 w 22"/>
                <a:gd name="T15" fmla="*/ 5 h 30"/>
                <a:gd name="T16" fmla="*/ 13 w 22"/>
                <a:gd name="T17" fmla="*/ 8 h 30"/>
                <a:gd name="T18" fmla="*/ 13 w 22"/>
                <a:gd name="T19" fmla="*/ 12 h 30"/>
                <a:gd name="T20" fmla="*/ 11 w 22"/>
                <a:gd name="T21" fmla="*/ 24 h 30"/>
                <a:gd name="T22" fmla="*/ 10 w 22"/>
                <a:gd name="T23" fmla="*/ 26 h 30"/>
                <a:gd name="T24" fmla="*/ 6 w 22"/>
                <a:gd name="T25" fmla="*/ 28 h 30"/>
                <a:gd name="T26" fmla="*/ 4 w 22"/>
                <a:gd name="T27" fmla="*/ 32 h 30"/>
                <a:gd name="T28" fmla="*/ 8 w 22"/>
                <a:gd name="T29" fmla="*/ 34 h 30"/>
                <a:gd name="T30" fmla="*/ 8 w 22"/>
                <a:gd name="T31" fmla="*/ 34 h 30"/>
                <a:gd name="T32" fmla="*/ 10 w 22"/>
                <a:gd name="T33" fmla="*/ 32 h 30"/>
                <a:gd name="T34" fmla="*/ 13 w 22"/>
                <a:gd name="T35" fmla="*/ 29 h 30"/>
                <a:gd name="T36" fmla="*/ 17 w 22"/>
                <a:gd name="T37" fmla="*/ 26 h 30"/>
                <a:gd name="T38" fmla="*/ 19 w 22"/>
                <a:gd name="T39" fmla="*/ 26 h 30"/>
                <a:gd name="T40" fmla="*/ 22 w 22"/>
                <a:gd name="T41" fmla="*/ 30 h 30"/>
                <a:gd name="T42" fmla="*/ 20 w 22"/>
                <a:gd name="T43" fmla="*/ 33 h 30"/>
                <a:gd name="T44" fmla="*/ 19 w 22"/>
                <a:gd name="T45" fmla="*/ 35 h 30"/>
                <a:gd name="T46" fmla="*/ 12 w 22"/>
                <a:gd name="T47" fmla="*/ 38 h 30"/>
                <a:gd name="T48" fmla="*/ 8 w 22"/>
                <a:gd name="T49" fmla="*/ 39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30"/>
                <a:gd name="T77" fmla="*/ 22 w 22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30">
                  <a:moveTo>
                    <a:pt x="8" y="30"/>
                  </a:moveTo>
                  <a:lnTo>
                    <a:pt x="5" y="29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2" y="21"/>
                  </a:lnTo>
                  <a:lnTo>
                    <a:pt x="20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8" y="3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2044" y="2254"/>
              <a:ext cx="91" cy="101"/>
            </a:xfrm>
            <a:custGeom>
              <a:avLst/>
              <a:gdLst>
                <a:gd name="T0" fmla="*/ 9 w 90"/>
                <a:gd name="T1" fmla="*/ 61 h 101"/>
                <a:gd name="T2" fmla="*/ 15 w 90"/>
                <a:gd name="T3" fmla="*/ 52 h 101"/>
                <a:gd name="T4" fmla="*/ 18 w 90"/>
                <a:gd name="T5" fmla="*/ 53 h 101"/>
                <a:gd name="T6" fmla="*/ 16 w 90"/>
                <a:gd name="T7" fmla="*/ 44 h 101"/>
                <a:gd name="T8" fmla="*/ 20 w 90"/>
                <a:gd name="T9" fmla="*/ 34 h 101"/>
                <a:gd name="T10" fmla="*/ 36 w 90"/>
                <a:gd name="T11" fmla="*/ 8 h 101"/>
                <a:gd name="T12" fmla="*/ 43 w 90"/>
                <a:gd name="T13" fmla="*/ 2 h 101"/>
                <a:gd name="T14" fmla="*/ 61 w 90"/>
                <a:gd name="T15" fmla="*/ 1 h 101"/>
                <a:gd name="T16" fmla="*/ 60 w 90"/>
                <a:gd name="T17" fmla="*/ 5 h 101"/>
                <a:gd name="T18" fmla="*/ 55 w 90"/>
                <a:gd name="T19" fmla="*/ 7 h 101"/>
                <a:gd name="T20" fmla="*/ 44 w 90"/>
                <a:gd name="T21" fmla="*/ 19 h 101"/>
                <a:gd name="T22" fmla="*/ 35 w 90"/>
                <a:gd name="T23" fmla="*/ 37 h 101"/>
                <a:gd name="T24" fmla="*/ 36 w 90"/>
                <a:gd name="T25" fmla="*/ 40 h 101"/>
                <a:gd name="T26" fmla="*/ 42 w 90"/>
                <a:gd name="T27" fmla="*/ 33 h 101"/>
                <a:gd name="T28" fmla="*/ 60 w 90"/>
                <a:gd name="T29" fmla="*/ 34 h 101"/>
                <a:gd name="T30" fmla="*/ 56 w 90"/>
                <a:gd name="T31" fmla="*/ 43 h 101"/>
                <a:gd name="T32" fmla="*/ 66 w 90"/>
                <a:gd name="T33" fmla="*/ 49 h 101"/>
                <a:gd name="T34" fmla="*/ 73 w 90"/>
                <a:gd name="T35" fmla="*/ 44 h 101"/>
                <a:gd name="T36" fmla="*/ 79 w 90"/>
                <a:gd name="T37" fmla="*/ 44 h 101"/>
                <a:gd name="T38" fmla="*/ 88 w 90"/>
                <a:gd name="T39" fmla="*/ 49 h 101"/>
                <a:gd name="T40" fmla="*/ 84 w 90"/>
                <a:gd name="T41" fmla="*/ 53 h 101"/>
                <a:gd name="T42" fmla="*/ 82 w 90"/>
                <a:gd name="T43" fmla="*/ 61 h 101"/>
                <a:gd name="T44" fmla="*/ 86 w 90"/>
                <a:gd name="T45" fmla="*/ 64 h 101"/>
                <a:gd name="T46" fmla="*/ 92 w 90"/>
                <a:gd name="T47" fmla="*/ 62 h 101"/>
                <a:gd name="T48" fmla="*/ 94 w 90"/>
                <a:gd name="T49" fmla="*/ 64 h 101"/>
                <a:gd name="T50" fmla="*/ 90 w 90"/>
                <a:gd name="T51" fmla="*/ 69 h 101"/>
                <a:gd name="T52" fmla="*/ 83 w 90"/>
                <a:gd name="T53" fmla="*/ 71 h 101"/>
                <a:gd name="T54" fmla="*/ 85 w 90"/>
                <a:gd name="T55" fmla="*/ 78 h 101"/>
                <a:gd name="T56" fmla="*/ 88 w 90"/>
                <a:gd name="T57" fmla="*/ 79 h 101"/>
                <a:gd name="T58" fmla="*/ 94 w 90"/>
                <a:gd name="T59" fmla="*/ 77 h 101"/>
                <a:gd name="T60" fmla="*/ 94 w 90"/>
                <a:gd name="T61" fmla="*/ 84 h 101"/>
                <a:gd name="T62" fmla="*/ 99 w 90"/>
                <a:gd name="T63" fmla="*/ 84 h 101"/>
                <a:gd name="T64" fmla="*/ 98 w 90"/>
                <a:gd name="T65" fmla="*/ 89 h 101"/>
                <a:gd name="T66" fmla="*/ 94 w 90"/>
                <a:gd name="T67" fmla="*/ 101 h 101"/>
                <a:gd name="T68" fmla="*/ 88 w 90"/>
                <a:gd name="T69" fmla="*/ 99 h 101"/>
                <a:gd name="T70" fmla="*/ 86 w 90"/>
                <a:gd name="T71" fmla="*/ 92 h 101"/>
                <a:gd name="T72" fmla="*/ 81 w 90"/>
                <a:gd name="T73" fmla="*/ 95 h 101"/>
                <a:gd name="T74" fmla="*/ 83 w 90"/>
                <a:gd name="T75" fmla="*/ 87 h 101"/>
                <a:gd name="T76" fmla="*/ 80 w 90"/>
                <a:gd name="T77" fmla="*/ 80 h 101"/>
                <a:gd name="T78" fmla="*/ 76 w 90"/>
                <a:gd name="T79" fmla="*/ 83 h 101"/>
                <a:gd name="T80" fmla="*/ 72 w 90"/>
                <a:gd name="T81" fmla="*/ 86 h 101"/>
                <a:gd name="T82" fmla="*/ 66 w 90"/>
                <a:gd name="T83" fmla="*/ 93 h 101"/>
                <a:gd name="T84" fmla="*/ 57 w 90"/>
                <a:gd name="T85" fmla="*/ 96 h 101"/>
                <a:gd name="T86" fmla="*/ 57 w 90"/>
                <a:gd name="T87" fmla="*/ 92 h 101"/>
                <a:gd name="T88" fmla="*/ 67 w 90"/>
                <a:gd name="T89" fmla="*/ 84 h 101"/>
                <a:gd name="T90" fmla="*/ 67 w 90"/>
                <a:gd name="T91" fmla="*/ 80 h 101"/>
                <a:gd name="T92" fmla="*/ 61 w 90"/>
                <a:gd name="T93" fmla="*/ 83 h 101"/>
                <a:gd name="T94" fmla="*/ 58 w 90"/>
                <a:gd name="T95" fmla="*/ 82 h 101"/>
                <a:gd name="T96" fmla="*/ 44 w 90"/>
                <a:gd name="T97" fmla="*/ 78 h 101"/>
                <a:gd name="T98" fmla="*/ 41 w 90"/>
                <a:gd name="T99" fmla="*/ 82 h 101"/>
                <a:gd name="T100" fmla="*/ 30 w 90"/>
                <a:gd name="T101" fmla="*/ 82 h 101"/>
                <a:gd name="T102" fmla="*/ 17 w 90"/>
                <a:gd name="T103" fmla="*/ 80 h 101"/>
                <a:gd name="T104" fmla="*/ 3 w 90"/>
                <a:gd name="T105" fmla="*/ 82 h 101"/>
                <a:gd name="T106" fmla="*/ 0 w 90"/>
                <a:gd name="T107" fmla="*/ 76 h 101"/>
                <a:gd name="T108" fmla="*/ 5 w 90"/>
                <a:gd name="T109" fmla="*/ 71 h 101"/>
                <a:gd name="T110" fmla="*/ 12 w 90"/>
                <a:gd name="T111" fmla="*/ 66 h 1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0"/>
                <a:gd name="T169" fmla="*/ 0 h 101"/>
                <a:gd name="T170" fmla="*/ 90 w 90"/>
                <a:gd name="T171" fmla="*/ 101 h 1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0" h="101">
                  <a:moveTo>
                    <a:pt x="16" y="63"/>
                  </a:moveTo>
                  <a:lnTo>
                    <a:pt x="9" y="61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21" y="50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20" y="34"/>
                  </a:lnTo>
                  <a:lnTo>
                    <a:pt x="27" y="21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44" y="19"/>
                  </a:lnTo>
                  <a:lnTo>
                    <a:pt x="36" y="32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9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51" y="34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7" y="49"/>
                  </a:lnTo>
                  <a:lnTo>
                    <a:pt x="62" y="49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5" y="46"/>
                  </a:lnTo>
                  <a:lnTo>
                    <a:pt x="79" y="49"/>
                  </a:lnTo>
                  <a:lnTo>
                    <a:pt x="77" y="51"/>
                  </a:lnTo>
                  <a:lnTo>
                    <a:pt x="75" y="53"/>
                  </a:lnTo>
                  <a:lnTo>
                    <a:pt x="71" y="58"/>
                  </a:lnTo>
                  <a:lnTo>
                    <a:pt x="73" y="61"/>
                  </a:lnTo>
                  <a:lnTo>
                    <a:pt x="76" y="64"/>
                  </a:lnTo>
                  <a:lnTo>
                    <a:pt x="77" y="64"/>
                  </a:lnTo>
                  <a:lnTo>
                    <a:pt x="80" y="63"/>
                  </a:lnTo>
                  <a:lnTo>
                    <a:pt x="83" y="62"/>
                  </a:lnTo>
                  <a:lnTo>
                    <a:pt x="84" y="63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1" y="69"/>
                  </a:lnTo>
                  <a:lnTo>
                    <a:pt x="75" y="70"/>
                  </a:lnTo>
                  <a:lnTo>
                    <a:pt x="74" y="71"/>
                  </a:lnTo>
                  <a:lnTo>
                    <a:pt x="76" y="74"/>
                  </a:lnTo>
                  <a:lnTo>
                    <a:pt x="76" y="78"/>
                  </a:lnTo>
                  <a:lnTo>
                    <a:pt x="78" y="80"/>
                  </a:lnTo>
                  <a:lnTo>
                    <a:pt x="79" y="79"/>
                  </a:lnTo>
                  <a:lnTo>
                    <a:pt x="81" y="76"/>
                  </a:lnTo>
                  <a:lnTo>
                    <a:pt x="85" y="77"/>
                  </a:lnTo>
                  <a:lnTo>
                    <a:pt x="84" y="82"/>
                  </a:lnTo>
                  <a:lnTo>
                    <a:pt x="85" y="84"/>
                  </a:lnTo>
                  <a:lnTo>
                    <a:pt x="89" y="84"/>
                  </a:lnTo>
                  <a:lnTo>
                    <a:pt x="90" y="84"/>
                  </a:lnTo>
                  <a:lnTo>
                    <a:pt x="90" y="86"/>
                  </a:lnTo>
                  <a:lnTo>
                    <a:pt x="89" y="89"/>
                  </a:lnTo>
                  <a:lnTo>
                    <a:pt x="87" y="95"/>
                  </a:lnTo>
                  <a:lnTo>
                    <a:pt x="85" y="101"/>
                  </a:lnTo>
                  <a:lnTo>
                    <a:pt x="84" y="100"/>
                  </a:lnTo>
                  <a:lnTo>
                    <a:pt x="79" y="99"/>
                  </a:lnTo>
                  <a:lnTo>
                    <a:pt x="78" y="97"/>
                  </a:lnTo>
                  <a:lnTo>
                    <a:pt x="77" y="92"/>
                  </a:lnTo>
                  <a:lnTo>
                    <a:pt x="74" y="95"/>
                  </a:lnTo>
                  <a:lnTo>
                    <a:pt x="72" y="95"/>
                  </a:lnTo>
                  <a:lnTo>
                    <a:pt x="71" y="93"/>
                  </a:lnTo>
                  <a:lnTo>
                    <a:pt x="74" y="87"/>
                  </a:lnTo>
                  <a:lnTo>
                    <a:pt x="74" y="84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7" y="83"/>
                  </a:lnTo>
                  <a:lnTo>
                    <a:pt x="65" y="85"/>
                  </a:lnTo>
                  <a:lnTo>
                    <a:pt x="63" y="86"/>
                  </a:lnTo>
                  <a:lnTo>
                    <a:pt x="60" y="88"/>
                  </a:lnTo>
                  <a:lnTo>
                    <a:pt x="57" y="93"/>
                  </a:lnTo>
                  <a:lnTo>
                    <a:pt x="53" y="96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8" y="92"/>
                  </a:lnTo>
                  <a:lnTo>
                    <a:pt x="55" y="89"/>
                  </a:lnTo>
                  <a:lnTo>
                    <a:pt x="58" y="84"/>
                  </a:lnTo>
                  <a:lnTo>
                    <a:pt x="62" y="81"/>
                  </a:lnTo>
                  <a:lnTo>
                    <a:pt x="58" y="80"/>
                  </a:lnTo>
                  <a:lnTo>
                    <a:pt x="54" y="79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77"/>
                  </a:lnTo>
                  <a:lnTo>
                    <a:pt x="44" y="78"/>
                  </a:lnTo>
                  <a:lnTo>
                    <a:pt x="43" y="80"/>
                  </a:lnTo>
                  <a:lnTo>
                    <a:pt x="41" y="82"/>
                  </a:lnTo>
                  <a:lnTo>
                    <a:pt x="34" y="83"/>
                  </a:lnTo>
                  <a:lnTo>
                    <a:pt x="30" y="82"/>
                  </a:lnTo>
                  <a:lnTo>
                    <a:pt x="23" y="80"/>
                  </a:lnTo>
                  <a:lnTo>
                    <a:pt x="17" y="80"/>
                  </a:lnTo>
                  <a:lnTo>
                    <a:pt x="9" y="80"/>
                  </a:lnTo>
                  <a:lnTo>
                    <a:pt x="3" y="82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5" y="71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16" y="6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95" y="2269"/>
              <a:ext cx="66" cy="50"/>
            </a:xfrm>
            <a:custGeom>
              <a:avLst/>
              <a:gdLst>
                <a:gd name="T0" fmla="*/ 62 w 66"/>
                <a:gd name="T1" fmla="*/ 50 h 50"/>
                <a:gd name="T2" fmla="*/ 54 w 66"/>
                <a:gd name="T3" fmla="*/ 48 h 50"/>
                <a:gd name="T4" fmla="*/ 46 w 66"/>
                <a:gd name="T5" fmla="*/ 44 h 50"/>
                <a:gd name="T6" fmla="*/ 44 w 66"/>
                <a:gd name="T7" fmla="*/ 42 h 50"/>
                <a:gd name="T8" fmla="*/ 45 w 66"/>
                <a:gd name="T9" fmla="*/ 40 h 50"/>
                <a:gd name="T10" fmla="*/ 47 w 66"/>
                <a:gd name="T11" fmla="*/ 36 h 50"/>
                <a:gd name="T12" fmla="*/ 41 w 66"/>
                <a:gd name="T13" fmla="*/ 36 h 50"/>
                <a:gd name="T14" fmla="*/ 38 w 66"/>
                <a:gd name="T15" fmla="*/ 38 h 50"/>
                <a:gd name="T16" fmla="*/ 36 w 66"/>
                <a:gd name="T17" fmla="*/ 38 h 50"/>
                <a:gd name="T18" fmla="*/ 34 w 66"/>
                <a:gd name="T19" fmla="*/ 36 h 50"/>
                <a:gd name="T20" fmla="*/ 35 w 66"/>
                <a:gd name="T21" fmla="*/ 32 h 50"/>
                <a:gd name="T22" fmla="*/ 32 w 66"/>
                <a:gd name="T23" fmla="*/ 28 h 50"/>
                <a:gd name="T24" fmla="*/ 30 w 66"/>
                <a:gd name="T25" fmla="*/ 28 h 50"/>
                <a:gd name="T26" fmla="*/ 26 w 66"/>
                <a:gd name="T27" fmla="*/ 28 h 50"/>
                <a:gd name="T28" fmla="*/ 24 w 66"/>
                <a:gd name="T29" fmla="*/ 25 h 50"/>
                <a:gd name="T30" fmla="*/ 26 w 66"/>
                <a:gd name="T31" fmla="*/ 22 h 50"/>
                <a:gd name="T32" fmla="*/ 20 w 66"/>
                <a:gd name="T33" fmla="*/ 17 h 50"/>
                <a:gd name="T34" fmla="*/ 17 w 66"/>
                <a:gd name="T35" fmla="*/ 19 h 50"/>
                <a:gd name="T36" fmla="*/ 14 w 66"/>
                <a:gd name="T37" fmla="*/ 17 h 50"/>
                <a:gd name="T38" fmla="*/ 9 w 66"/>
                <a:gd name="T39" fmla="*/ 13 h 50"/>
                <a:gd name="T40" fmla="*/ 1 w 66"/>
                <a:gd name="T41" fmla="*/ 4 h 50"/>
                <a:gd name="T42" fmla="*/ 0 w 66"/>
                <a:gd name="T43" fmla="*/ 2 h 50"/>
                <a:gd name="T44" fmla="*/ 0 w 66"/>
                <a:gd name="T45" fmla="*/ 1 h 50"/>
                <a:gd name="T46" fmla="*/ 6 w 66"/>
                <a:gd name="T47" fmla="*/ 0 h 50"/>
                <a:gd name="T48" fmla="*/ 8 w 66"/>
                <a:gd name="T49" fmla="*/ 0 h 50"/>
                <a:gd name="T50" fmla="*/ 20 w 66"/>
                <a:gd name="T51" fmla="*/ 6 h 50"/>
                <a:gd name="T52" fmla="*/ 26 w 66"/>
                <a:gd name="T53" fmla="*/ 8 h 50"/>
                <a:gd name="T54" fmla="*/ 37 w 66"/>
                <a:gd name="T55" fmla="*/ 10 h 50"/>
                <a:gd name="T56" fmla="*/ 40 w 66"/>
                <a:gd name="T57" fmla="*/ 12 h 50"/>
                <a:gd name="T58" fmla="*/ 43 w 66"/>
                <a:gd name="T59" fmla="*/ 17 h 50"/>
                <a:gd name="T60" fmla="*/ 46 w 66"/>
                <a:gd name="T61" fmla="*/ 23 h 50"/>
                <a:gd name="T62" fmla="*/ 49 w 66"/>
                <a:gd name="T63" fmla="*/ 28 h 50"/>
                <a:gd name="T64" fmla="*/ 51 w 66"/>
                <a:gd name="T65" fmla="*/ 29 h 50"/>
                <a:gd name="T66" fmla="*/ 61 w 66"/>
                <a:gd name="T67" fmla="*/ 34 h 50"/>
                <a:gd name="T68" fmla="*/ 62 w 66"/>
                <a:gd name="T69" fmla="*/ 36 h 50"/>
                <a:gd name="T70" fmla="*/ 65 w 66"/>
                <a:gd name="T71" fmla="*/ 43 h 50"/>
                <a:gd name="T72" fmla="*/ 66 w 66"/>
                <a:gd name="T73" fmla="*/ 47 h 50"/>
                <a:gd name="T74" fmla="*/ 64 w 66"/>
                <a:gd name="T75" fmla="*/ 50 h 50"/>
                <a:gd name="T76" fmla="*/ 62 w 66"/>
                <a:gd name="T77" fmla="*/ 50 h 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50"/>
                <a:gd name="T119" fmla="*/ 66 w 66"/>
                <a:gd name="T120" fmla="*/ 50 h 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50">
                  <a:moveTo>
                    <a:pt x="62" y="50"/>
                  </a:moveTo>
                  <a:lnTo>
                    <a:pt x="54" y="48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5" y="40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6"/>
                  </a:lnTo>
                  <a:lnTo>
                    <a:pt x="35" y="32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6" y="22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4" y="17"/>
                  </a:lnTo>
                  <a:lnTo>
                    <a:pt x="9" y="13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20" y="6"/>
                  </a:lnTo>
                  <a:lnTo>
                    <a:pt x="26" y="8"/>
                  </a:lnTo>
                  <a:lnTo>
                    <a:pt x="37" y="10"/>
                  </a:lnTo>
                  <a:lnTo>
                    <a:pt x="40" y="12"/>
                  </a:lnTo>
                  <a:lnTo>
                    <a:pt x="43" y="17"/>
                  </a:lnTo>
                  <a:lnTo>
                    <a:pt x="46" y="23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61" y="34"/>
                  </a:lnTo>
                  <a:lnTo>
                    <a:pt x="62" y="36"/>
                  </a:lnTo>
                  <a:lnTo>
                    <a:pt x="65" y="43"/>
                  </a:lnTo>
                  <a:lnTo>
                    <a:pt x="66" y="47"/>
                  </a:lnTo>
                  <a:lnTo>
                    <a:pt x="64" y="50"/>
                  </a:lnTo>
                  <a:lnTo>
                    <a:pt x="62" y="5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496" y="1662"/>
              <a:ext cx="1443" cy="1155"/>
            </a:xfrm>
            <a:custGeom>
              <a:avLst/>
              <a:gdLst>
                <a:gd name="T0" fmla="*/ 284 w 1429"/>
                <a:gd name="T1" fmla="*/ 486 h 1146"/>
                <a:gd name="T2" fmla="*/ 586 w 1429"/>
                <a:gd name="T3" fmla="*/ 503 h 1146"/>
                <a:gd name="T4" fmla="*/ 541 w 1429"/>
                <a:gd name="T5" fmla="*/ 451 h 1146"/>
                <a:gd name="T6" fmla="*/ 460 w 1429"/>
                <a:gd name="T7" fmla="*/ 415 h 1146"/>
                <a:gd name="T8" fmla="*/ 352 w 1429"/>
                <a:gd name="T9" fmla="*/ 378 h 1146"/>
                <a:gd name="T10" fmla="*/ 303 w 1429"/>
                <a:gd name="T11" fmla="*/ 410 h 1146"/>
                <a:gd name="T12" fmla="*/ 284 w 1429"/>
                <a:gd name="T13" fmla="*/ 416 h 1146"/>
                <a:gd name="T14" fmla="*/ 223 w 1429"/>
                <a:gd name="T15" fmla="*/ 498 h 1146"/>
                <a:gd name="T16" fmla="*/ 214 w 1429"/>
                <a:gd name="T17" fmla="*/ 480 h 1146"/>
                <a:gd name="T18" fmla="*/ 170 w 1429"/>
                <a:gd name="T19" fmla="*/ 438 h 1146"/>
                <a:gd name="T20" fmla="*/ 124 w 1429"/>
                <a:gd name="T21" fmla="*/ 392 h 1146"/>
                <a:gd name="T22" fmla="*/ 119 w 1429"/>
                <a:gd name="T23" fmla="*/ 308 h 1146"/>
                <a:gd name="T24" fmla="*/ 120 w 1429"/>
                <a:gd name="T25" fmla="*/ 265 h 1146"/>
                <a:gd name="T26" fmla="*/ 112 w 1429"/>
                <a:gd name="T27" fmla="*/ 190 h 1146"/>
                <a:gd name="T28" fmla="*/ 121 w 1429"/>
                <a:gd name="T29" fmla="*/ 160 h 1146"/>
                <a:gd name="T30" fmla="*/ 183 w 1429"/>
                <a:gd name="T31" fmla="*/ 31 h 1146"/>
                <a:gd name="T32" fmla="*/ 291 w 1429"/>
                <a:gd name="T33" fmla="*/ 22 h 1146"/>
                <a:gd name="T34" fmla="*/ 458 w 1429"/>
                <a:gd name="T35" fmla="*/ 174 h 1146"/>
                <a:gd name="T36" fmla="*/ 550 w 1429"/>
                <a:gd name="T37" fmla="*/ 426 h 1146"/>
                <a:gd name="T38" fmla="*/ 233 w 1429"/>
                <a:gd name="T39" fmla="*/ 1202 h 1146"/>
                <a:gd name="T40" fmla="*/ 812 w 1429"/>
                <a:gd name="T41" fmla="*/ 1000 h 1146"/>
                <a:gd name="T42" fmla="*/ 762 w 1429"/>
                <a:gd name="T43" fmla="*/ 970 h 1146"/>
                <a:gd name="T44" fmla="*/ 745 w 1429"/>
                <a:gd name="T45" fmla="*/ 929 h 1146"/>
                <a:gd name="T46" fmla="*/ 736 w 1429"/>
                <a:gd name="T47" fmla="*/ 909 h 1146"/>
                <a:gd name="T48" fmla="*/ 710 w 1429"/>
                <a:gd name="T49" fmla="*/ 833 h 1146"/>
                <a:gd name="T50" fmla="*/ 717 w 1429"/>
                <a:gd name="T51" fmla="*/ 750 h 1146"/>
                <a:gd name="T52" fmla="*/ 729 w 1429"/>
                <a:gd name="T53" fmla="*/ 703 h 1146"/>
                <a:gd name="T54" fmla="*/ 846 w 1429"/>
                <a:gd name="T55" fmla="*/ 685 h 1146"/>
                <a:gd name="T56" fmla="*/ 1154 w 1429"/>
                <a:gd name="T57" fmla="*/ 687 h 1146"/>
                <a:gd name="T58" fmla="*/ 1216 w 1429"/>
                <a:gd name="T59" fmla="*/ 709 h 1146"/>
                <a:gd name="T60" fmla="*/ 1331 w 1429"/>
                <a:gd name="T61" fmla="*/ 817 h 1146"/>
                <a:gd name="T62" fmla="*/ 1398 w 1429"/>
                <a:gd name="T63" fmla="*/ 802 h 1146"/>
                <a:gd name="T64" fmla="*/ 1534 w 1429"/>
                <a:gd name="T65" fmla="*/ 726 h 1146"/>
                <a:gd name="T66" fmla="*/ 1552 w 1429"/>
                <a:gd name="T67" fmla="*/ 783 h 1146"/>
                <a:gd name="T68" fmla="*/ 1520 w 1429"/>
                <a:gd name="T69" fmla="*/ 796 h 1146"/>
                <a:gd name="T70" fmla="*/ 1508 w 1429"/>
                <a:gd name="T71" fmla="*/ 832 h 1146"/>
                <a:gd name="T72" fmla="*/ 1498 w 1429"/>
                <a:gd name="T73" fmla="*/ 839 h 1146"/>
                <a:gd name="T74" fmla="*/ 1452 w 1429"/>
                <a:gd name="T75" fmla="*/ 882 h 1146"/>
                <a:gd name="T76" fmla="*/ 1440 w 1429"/>
                <a:gd name="T77" fmla="*/ 903 h 1146"/>
                <a:gd name="T78" fmla="*/ 1429 w 1429"/>
                <a:gd name="T79" fmla="*/ 907 h 1146"/>
                <a:gd name="T80" fmla="*/ 1423 w 1429"/>
                <a:gd name="T81" fmla="*/ 891 h 1146"/>
                <a:gd name="T82" fmla="*/ 1416 w 1429"/>
                <a:gd name="T83" fmla="*/ 901 h 1146"/>
                <a:gd name="T84" fmla="*/ 1422 w 1429"/>
                <a:gd name="T85" fmla="*/ 917 h 1146"/>
                <a:gd name="T86" fmla="*/ 1414 w 1429"/>
                <a:gd name="T87" fmla="*/ 923 h 1146"/>
                <a:gd name="T88" fmla="*/ 1429 w 1429"/>
                <a:gd name="T89" fmla="*/ 944 h 1146"/>
                <a:gd name="T90" fmla="*/ 1425 w 1429"/>
                <a:gd name="T91" fmla="*/ 948 h 1146"/>
                <a:gd name="T92" fmla="*/ 1414 w 1429"/>
                <a:gd name="T93" fmla="*/ 954 h 1146"/>
                <a:gd name="T94" fmla="*/ 1397 w 1429"/>
                <a:gd name="T95" fmla="*/ 983 h 1146"/>
                <a:gd name="T96" fmla="*/ 1364 w 1429"/>
                <a:gd name="T97" fmla="*/ 1099 h 1146"/>
                <a:gd name="T98" fmla="*/ 1335 w 1429"/>
                <a:gd name="T99" fmla="*/ 1103 h 1146"/>
                <a:gd name="T100" fmla="*/ 1286 w 1429"/>
                <a:gd name="T101" fmla="*/ 1056 h 1146"/>
                <a:gd name="T102" fmla="*/ 1212 w 1429"/>
                <a:gd name="T103" fmla="*/ 1050 h 1146"/>
                <a:gd name="T104" fmla="*/ 1215 w 1429"/>
                <a:gd name="T105" fmla="*/ 1066 h 1146"/>
                <a:gd name="T106" fmla="*/ 1135 w 1429"/>
                <a:gd name="T107" fmla="*/ 1071 h 1146"/>
                <a:gd name="T108" fmla="*/ 1098 w 1429"/>
                <a:gd name="T109" fmla="*/ 1117 h 1146"/>
                <a:gd name="T110" fmla="*/ 1018 w 1429"/>
                <a:gd name="T111" fmla="*/ 1067 h 1146"/>
                <a:gd name="T112" fmla="*/ 860 w 1429"/>
                <a:gd name="T113" fmla="*/ 1014 h 1146"/>
                <a:gd name="T114" fmla="*/ 552 w 1429"/>
                <a:gd name="T115" fmla="*/ 501 h 1146"/>
                <a:gd name="T116" fmla="*/ 544 w 1429"/>
                <a:gd name="T117" fmla="*/ 463 h 1146"/>
                <a:gd name="T118" fmla="*/ 235 w 1429"/>
                <a:gd name="T119" fmla="*/ 1220 h 1146"/>
                <a:gd name="T120" fmla="*/ 48 w 1429"/>
                <a:gd name="T121" fmla="*/ 586 h 1146"/>
                <a:gd name="T122" fmla="*/ 113 w 1429"/>
                <a:gd name="T123" fmla="*/ 559 h 1146"/>
                <a:gd name="T124" fmla="*/ 143 w 1429"/>
                <a:gd name="T125" fmla="*/ 533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29"/>
                <a:gd name="T190" fmla="*/ 0 h 1146"/>
                <a:gd name="T191" fmla="*/ 1429 w 1429"/>
                <a:gd name="T192" fmla="*/ 1146 h 11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29" h="1146">
                  <a:moveTo>
                    <a:pt x="256" y="451"/>
                  </a:moveTo>
                  <a:lnTo>
                    <a:pt x="255" y="453"/>
                  </a:lnTo>
                  <a:lnTo>
                    <a:pt x="252" y="459"/>
                  </a:lnTo>
                  <a:lnTo>
                    <a:pt x="250" y="461"/>
                  </a:lnTo>
                  <a:lnTo>
                    <a:pt x="247" y="462"/>
                  </a:lnTo>
                  <a:lnTo>
                    <a:pt x="243" y="460"/>
                  </a:lnTo>
                  <a:lnTo>
                    <a:pt x="237" y="456"/>
                  </a:lnTo>
                  <a:lnTo>
                    <a:pt x="237" y="454"/>
                  </a:lnTo>
                  <a:lnTo>
                    <a:pt x="238" y="451"/>
                  </a:lnTo>
                  <a:lnTo>
                    <a:pt x="241" y="448"/>
                  </a:lnTo>
                  <a:lnTo>
                    <a:pt x="243" y="444"/>
                  </a:lnTo>
                  <a:lnTo>
                    <a:pt x="247" y="448"/>
                  </a:lnTo>
                  <a:lnTo>
                    <a:pt x="249" y="449"/>
                  </a:lnTo>
                  <a:lnTo>
                    <a:pt x="252" y="446"/>
                  </a:lnTo>
                  <a:lnTo>
                    <a:pt x="253" y="444"/>
                  </a:lnTo>
                  <a:lnTo>
                    <a:pt x="254" y="440"/>
                  </a:lnTo>
                  <a:lnTo>
                    <a:pt x="257" y="439"/>
                  </a:lnTo>
                  <a:lnTo>
                    <a:pt x="264" y="441"/>
                  </a:lnTo>
                  <a:lnTo>
                    <a:pt x="267" y="444"/>
                  </a:lnTo>
                  <a:lnTo>
                    <a:pt x="268" y="447"/>
                  </a:lnTo>
                  <a:lnTo>
                    <a:pt x="263" y="448"/>
                  </a:lnTo>
                  <a:lnTo>
                    <a:pt x="260" y="448"/>
                  </a:lnTo>
                  <a:lnTo>
                    <a:pt x="257" y="450"/>
                  </a:lnTo>
                  <a:lnTo>
                    <a:pt x="256" y="451"/>
                  </a:lnTo>
                  <a:close/>
                  <a:moveTo>
                    <a:pt x="572" y="502"/>
                  </a:moveTo>
                  <a:lnTo>
                    <a:pt x="571" y="506"/>
                  </a:lnTo>
                  <a:lnTo>
                    <a:pt x="568" y="507"/>
                  </a:lnTo>
                  <a:lnTo>
                    <a:pt x="566" y="508"/>
                  </a:lnTo>
                  <a:lnTo>
                    <a:pt x="565" y="511"/>
                  </a:lnTo>
                  <a:lnTo>
                    <a:pt x="562" y="509"/>
                  </a:lnTo>
                  <a:lnTo>
                    <a:pt x="561" y="507"/>
                  </a:lnTo>
                  <a:lnTo>
                    <a:pt x="562" y="502"/>
                  </a:lnTo>
                  <a:lnTo>
                    <a:pt x="562" y="498"/>
                  </a:lnTo>
                  <a:lnTo>
                    <a:pt x="560" y="490"/>
                  </a:lnTo>
                  <a:lnTo>
                    <a:pt x="557" y="487"/>
                  </a:lnTo>
                  <a:lnTo>
                    <a:pt x="556" y="484"/>
                  </a:lnTo>
                  <a:lnTo>
                    <a:pt x="548" y="484"/>
                  </a:lnTo>
                  <a:lnTo>
                    <a:pt x="545" y="486"/>
                  </a:lnTo>
                  <a:lnTo>
                    <a:pt x="544" y="487"/>
                  </a:lnTo>
                  <a:lnTo>
                    <a:pt x="541" y="488"/>
                  </a:lnTo>
                  <a:lnTo>
                    <a:pt x="541" y="486"/>
                  </a:lnTo>
                  <a:lnTo>
                    <a:pt x="541" y="481"/>
                  </a:lnTo>
                  <a:lnTo>
                    <a:pt x="542" y="478"/>
                  </a:lnTo>
                  <a:lnTo>
                    <a:pt x="543" y="476"/>
                  </a:lnTo>
                  <a:lnTo>
                    <a:pt x="541" y="472"/>
                  </a:lnTo>
                  <a:lnTo>
                    <a:pt x="537" y="467"/>
                  </a:lnTo>
                  <a:lnTo>
                    <a:pt x="533" y="460"/>
                  </a:lnTo>
                  <a:lnTo>
                    <a:pt x="528" y="456"/>
                  </a:lnTo>
                  <a:lnTo>
                    <a:pt x="526" y="454"/>
                  </a:lnTo>
                  <a:lnTo>
                    <a:pt x="526" y="450"/>
                  </a:lnTo>
                  <a:lnTo>
                    <a:pt x="523" y="444"/>
                  </a:lnTo>
                  <a:lnTo>
                    <a:pt x="522" y="441"/>
                  </a:lnTo>
                  <a:lnTo>
                    <a:pt x="525" y="439"/>
                  </a:lnTo>
                  <a:lnTo>
                    <a:pt x="524" y="437"/>
                  </a:lnTo>
                  <a:lnTo>
                    <a:pt x="522" y="436"/>
                  </a:lnTo>
                  <a:lnTo>
                    <a:pt x="520" y="435"/>
                  </a:lnTo>
                  <a:lnTo>
                    <a:pt x="517" y="432"/>
                  </a:lnTo>
                  <a:lnTo>
                    <a:pt x="516" y="429"/>
                  </a:lnTo>
                  <a:lnTo>
                    <a:pt x="512" y="425"/>
                  </a:lnTo>
                  <a:lnTo>
                    <a:pt x="506" y="420"/>
                  </a:lnTo>
                  <a:lnTo>
                    <a:pt x="503" y="411"/>
                  </a:lnTo>
                  <a:lnTo>
                    <a:pt x="502" y="404"/>
                  </a:lnTo>
                  <a:lnTo>
                    <a:pt x="500" y="399"/>
                  </a:lnTo>
                  <a:lnTo>
                    <a:pt x="498" y="400"/>
                  </a:lnTo>
                  <a:lnTo>
                    <a:pt x="497" y="409"/>
                  </a:lnTo>
                  <a:lnTo>
                    <a:pt x="499" y="420"/>
                  </a:lnTo>
                  <a:lnTo>
                    <a:pt x="500" y="423"/>
                  </a:lnTo>
                  <a:lnTo>
                    <a:pt x="500" y="425"/>
                  </a:lnTo>
                  <a:lnTo>
                    <a:pt x="496" y="423"/>
                  </a:lnTo>
                  <a:lnTo>
                    <a:pt x="494" y="423"/>
                  </a:lnTo>
                  <a:lnTo>
                    <a:pt x="491" y="417"/>
                  </a:lnTo>
                  <a:lnTo>
                    <a:pt x="488" y="411"/>
                  </a:lnTo>
                  <a:lnTo>
                    <a:pt x="485" y="413"/>
                  </a:lnTo>
                  <a:lnTo>
                    <a:pt x="478" y="410"/>
                  </a:lnTo>
                  <a:lnTo>
                    <a:pt x="485" y="418"/>
                  </a:lnTo>
                  <a:lnTo>
                    <a:pt x="486" y="421"/>
                  </a:lnTo>
                  <a:lnTo>
                    <a:pt x="475" y="423"/>
                  </a:lnTo>
                  <a:lnTo>
                    <a:pt x="469" y="419"/>
                  </a:lnTo>
                  <a:lnTo>
                    <a:pt x="460" y="408"/>
                  </a:lnTo>
                  <a:lnTo>
                    <a:pt x="457" y="404"/>
                  </a:lnTo>
                  <a:lnTo>
                    <a:pt x="453" y="404"/>
                  </a:lnTo>
                  <a:lnTo>
                    <a:pt x="447" y="401"/>
                  </a:lnTo>
                  <a:lnTo>
                    <a:pt x="439" y="395"/>
                  </a:lnTo>
                  <a:lnTo>
                    <a:pt x="445" y="392"/>
                  </a:lnTo>
                  <a:lnTo>
                    <a:pt x="445" y="390"/>
                  </a:lnTo>
                  <a:lnTo>
                    <a:pt x="444" y="386"/>
                  </a:lnTo>
                  <a:lnTo>
                    <a:pt x="442" y="384"/>
                  </a:lnTo>
                  <a:lnTo>
                    <a:pt x="437" y="387"/>
                  </a:lnTo>
                  <a:lnTo>
                    <a:pt x="434" y="388"/>
                  </a:lnTo>
                  <a:lnTo>
                    <a:pt x="430" y="388"/>
                  </a:lnTo>
                  <a:lnTo>
                    <a:pt x="424" y="388"/>
                  </a:lnTo>
                  <a:lnTo>
                    <a:pt x="417" y="385"/>
                  </a:lnTo>
                  <a:lnTo>
                    <a:pt x="417" y="382"/>
                  </a:lnTo>
                  <a:lnTo>
                    <a:pt x="416" y="379"/>
                  </a:lnTo>
                  <a:lnTo>
                    <a:pt x="414" y="378"/>
                  </a:lnTo>
                  <a:lnTo>
                    <a:pt x="412" y="378"/>
                  </a:lnTo>
                  <a:lnTo>
                    <a:pt x="409" y="381"/>
                  </a:lnTo>
                  <a:lnTo>
                    <a:pt x="403" y="381"/>
                  </a:lnTo>
                  <a:lnTo>
                    <a:pt x="394" y="380"/>
                  </a:lnTo>
                  <a:lnTo>
                    <a:pt x="381" y="381"/>
                  </a:lnTo>
                  <a:lnTo>
                    <a:pt x="376" y="379"/>
                  </a:lnTo>
                  <a:lnTo>
                    <a:pt x="375" y="378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66" y="369"/>
                  </a:lnTo>
                  <a:lnTo>
                    <a:pt x="361" y="371"/>
                  </a:lnTo>
                  <a:lnTo>
                    <a:pt x="356" y="368"/>
                  </a:lnTo>
                  <a:lnTo>
                    <a:pt x="354" y="364"/>
                  </a:lnTo>
                  <a:lnTo>
                    <a:pt x="352" y="362"/>
                  </a:lnTo>
                  <a:lnTo>
                    <a:pt x="346" y="359"/>
                  </a:lnTo>
                  <a:lnTo>
                    <a:pt x="337" y="356"/>
                  </a:lnTo>
                  <a:lnTo>
                    <a:pt x="332" y="353"/>
                  </a:lnTo>
                  <a:lnTo>
                    <a:pt x="328" y="348"/>
                  </a:lnTo>
                  <a:lnTo>
                    <a:pt x="325" y="351"/>
                  </a:lnTo>
                  <a:lnTo>
                    <a:pt x="321" y="352"/>
                  </a:lnTo>
                  <a:lnTo>
                    <a:pt x="321" y="358"/>
                  </a:lnTo>
                  <a:lnTo>
                    <a:pt x="319" y="359"/>
                  </a:lnTo>
                  <a:lnTo>
                    <a:pt x="317" y="362"/>
                  </a:lnTo>
                  <a:lnTo>
                    <a:pt x="316" y="367"/>
                  </a:lnTo>
                  <a:lnTo>
                    <a:pt x="322" y="370"/>
                  </a:lnTo>
                  <a:lnTo>
                    <a:pt x="324" y="374"/>
                  </a:lnTo>
                  <a:lnTo>
                    <a:pt x="323" y="379"/>
                  </a:lnTo>
                  <a:lnTo>
                    <a:pt x="321" y="384"/>
                  </a:lnTo>
                  <a:lnTo>
                    <a:pt x="318" y="384"/>
                  </a:lnTo>
                  <a:lnTo>
                    <a:pt x="313" y="382"/>
                  </a:lnTo>
                  <a:lnTo>
                    <a:pt x="309" y="381"/>
                  </a:lnTo>
                  <a:lnTo>
                    <a:pt x="306" y="382"/>
                  </a:lnTo>
                  <a:lnTo>
                    <a:pt x="300" y="390"/>
                  </a:lnTo>
                  <a:lnTo>
                    <a:pt x="293" y="392"/>
                  </a:lnTo>
                  <a:lnTo>
                    <a:pt x="288" y="397"/>
                  </a:lnTo>
                  <a:lnTo>
                    <a:pt x="281" y="403"/>
                  </a:lnTo>
                  <a:lnTo>
                    <a:pt x="274" y="404"/>
                  </a:lnTo>
                  <a:lnTo>
                    <a:pt x="276" y="400"/>
                  </a:lnTo>
                  <a:lnTo>
                    <a:pt x="276" y="399"/>
                  </a:lnTo>
                  <a:lnTo>
                    <a:pt x="280" y="394"/>
                  </a:lnTo>
                  <a:lnTo>
                    <a:pt x="280" y="390"/>
                  </a:lnTo>
                  <a:lnTo>
                    <a:pt x="276" y="383"/>
                  </a:lnTo>
                  <a:lnTo>
                    <a:pt x="276" y="382"/>
                  </a:lnTo>
                  <a:lnTo>
                    <a:pt x="281" y="375"/>
                  </a:lnTo>
                  <a:lnTo>
                    <a:pt x="283" y="369"/>
                  </a:lnTo>
                  <a:lnTo>
                    <a:pt x="284" y="364"/>
                  </a:lnTo>
                  <a:lnTo>
                    <a:pt x="289" y="360"/>
                  </a:lnTo>
                  <a:lnTo>
                    <a:pt x="294" y="357"/>
                  </a:lnTo>
                  <a:lnTo>
                    <a:pt x="301" y="357"/>
                  </a:lnTo>
                  <a:lnTo>
                    <a:pt x="308" y="358"/>
                  </a:lnTo>
                  <a:lnTo>
                    <a:pt x="309" y="356"/>
                  </a:lnTo>
                  <a:lnTo>
                    <a:pt x="302" y="350"/>
                  </a:lnTo>
                  <a:lnTo>
                    <a:pt x="296" y="345"/>
                  </a:lnTo>
                  <a:lnTo>
                    <a:pt x="289" y="346"/>
                  </a:lnTo>
                  <a:lnTo>
                    <a:pt x="288" y="349"/>
                  </a:lnTo>
                  <a:lnTo>
                    <a:pt x="285" y="350"/>
                  </a:lnTo>
                  <a:lnTo>
                    <a:pt x="282" y="355"/>
                  </a:lnTo>
                  <a:lnTo>
                    <a:pt x="276" y="360"/>
                  </a:lnTo>
                  <a:lnTo>
                    <a:pt x="270" y="364"/>
                  </a:lnTo>
                  <a:lnTo>
                    <a:pt x="265" y="371"/>
                  </a:lnTo>
                  <a:lnTo>
                    <a:pt x="262" y="372"/>
                  </a:lnTo>
                  <a:lnTo>
                    <a:pt x="261" y="374"/>
                  </a:lnTo>
                  <a:lnTo>
                    <a:pt x="262" y="378"/>
                  </a:lnTo>
                  <a:lnTo>
                    <a:pt x="261" y="385"/>
                  </a:lnTo>
                  <a:lnTo>
                    <a:pt x="257" y="389"/>
                  </a:lnTo>
                  <a:lnTo>
                    <a:pt x="253" y="390"/>
                  </a:lnTo>
                  <a:lnTo>
                    <a:pt x="249" y="391"/>
                  </a:lnTo>
                  <a:lnTo>
                    <a:pt x="246" y="395"/>
                  </a:lnTo>
                  <a:lnTo>
                    <a:pt x="242" y="402"/>
                  </a:lnTo>
                  <a:lnTo>
                    <a:pt x="241" y="405"/>
                  </a:lnTo>
                  <a:lnTo>
                    <a:pt x="244" y="408"/>
                  </a:lnTo>
                  <a:lnTo>
                    <a:pt x="246" y="408"/>
                  </a:lnTo>
                  <a:lnTo>
                    <a:pt x="250" y="409"/>
                  </a:lnTo>
                  <a:lnTo>
                    <a:pt x="253" y="412"/>
                  </a:lnTo>
                  <a:lnTo>
                    <a:pt x="252" y="414"/>
                  </a:lnTo>
                  <a:lnTo>
                    <a:pt x="250" y="418"/>
                  </a:lnTo>
                  <a:lnTo>
                    <a:pt x="246" y="420"/>
                  </a:lnTo>
                  <a:lnTo>
                    <a:pt x="243" y="424"/>
                  </a:lnTo>
                  <a:lnTo>
                    <a:pt x="240" y="428"/>
                  </a:lnTo>
                  <a:lnTo>
                    <a:pt x="237" y="433"/>
                  </a:lnTo>
                  <a:lnTo>
                    <a:pt x="232" y="434"/>
                  </a:lnTo>
                  <a:lnTo>
                    <a:pt x="224" y="437"/>
                  </a:lnTo>
                  <a:lnTo>
                    <a:pt x="220" y="442"/>
                  </a:lnTo>
                  <a:lnTo>
                    <a:pt x="213" y="446"/>
                  </a:lnTo>
                  <a:lnTo>
                    <a:pt x="209" y="450"/>
                  </a:lnTo>
                  <a:lnTo>
                    <a:pt x="212" y="456"/>
                  </a:lnTo>
                  <a:lnTo>
                    <a:pt x="211" y="457"/>
                  </a:lnTo>
                  <a:lnTo>
                    <a:pt x="205" y="462"/>
                  </a:lnTo>
                  <a:lnTo>
                    <a:pt x="199" y="464"/>
                  </a:lnTo>
                  <a:lnTo>
                    <a:pt x="195" y="466"/>
                  </a:lnTo>
                  <a:lnTo>
                    <a:pt x="192" y="469"/>
                  </a:lnTo>
                  <a:lnTo>
                    <a:pt x="184" y="474"/>
                  </a:lnTo>
                  <a:lnTo>
                    <a:pt x="183" y="476"/>
                  </a:lnTo>
                  <a:lnTo>
                    <a:pt x="181" y="480"/>
                  </a:lnTo>
                  <a:lnTo>
                    <a:pt x="177" y="485"/>
                  </a:lnTo>
                  <a:lnTo>
                    <a:pt x="169" y="487"/>
                  </a:lnTo>
                  <a:lnTo>
                    <a:pt x="162" y="489"/>
                  </a:lnTo>
                  <a:lnTo>
                    <a:pt x="156" y="486"/>
                  </a:lnTo>
                  <a:lnTo>
                    <a:pt x="156" y="484"/>
                  </a:lnTo>
                  <a:lnTo>
                    <a:pt x="158" y="480"/>
                  </a:lnTo>
                  <a:lnTo>
                    <a:pt x="162" y="477"/>
                  </a:lnTo>
                  <a:lnTo>
                    <a:pt x="164" y="474"/>
                  </a:lnTo>
                  <a:lnTo>
                    <a:pt x="167" y="470"/>
                  </a:lnTo>
                  <a:lnTo>
                    <a:pt x="174" y="465"/>
                  </a:lnTo>
                  <a:lnTo>
                    <a:pt x="183" y="466"/>
                  </a:lnTo>
                  <a:lnTo>
                    <a:pt x="182" y="464"/>
                  </a:lnTo>
                  <a:lnTo>
                    <a:pt x="182" y="458"/>
                  </a:lnTo>
                  <a:lnTo>
                    <a:pt x="185" y="455"/>
                  </a:lnTo>
                  <a:lnTo>
                    <a:pt x="189" y="451"/>
                  </a:lnTo>
                  <a:lnTo>
                    <a:pt x="194" y="447"/>
                  </a:lnTo>
                  <a:lnTo>
                    <a:pt x="196" y="445"/>
                  </a:lnTo>
                  <a:lnTo>
                    <a:pt x="196" y="436"/>
                  </a:lnTo>
                  <a:lnTo>
                    <a:pt x="197" y="428"/>
                  </a:lnTo>
                  <a:lnTo>
                    <a:pt x="201" y="422"/>
                  </a:lnTo>
                  <a:lnTo>
                    <a:pt x="202" y="417"/>
                  </a:lnTo>
                  <a:lnTo>
                    <a:pt x="203" y="412"/>
                  </a:lnTo>
                  <a:lnTo>
                    <a:pt x="199" y="414"/>
                  </a:lnTo>
                  <a:lnTo>
                    <a:pt x="191" y="416"/>
                  </a:lnTo>
                  <a:lnTo>
                    <a:pt x="187" y="416"/>
                  </a:lnTo>
                  <a:lnTo>
                    <a:pt x="184" y="409"/>
                  </a:lnTo>
                  <a:lnTo>
                    <a:pt x="183" y="409"/>
                  </a:lnTo>
                  <a:lnTo>
                    <a:pt x="179" y="412"/>
                  </a:lnTo>
                  <a:lnTo>
                    <a:pt x="178" y="415"/>
                  </a:lnTo>
                  <a:lnTo>
                    <a:pt x="179" y="419"/>
                  </a:lnTo>
                  <a:lnTo>
                    <a:pt x="180" y="423"/>
                  </a:lnTo>
                  <a:lnTo>
                    <a:pt x="178" y="423"/>
                  </a:lnTo>
                  <a:lnTo>
                    <a:pt x="176" y="422"/>
                  </a:lnTo>
                  <a:lnTo>
                    <a:pt x="172" y="418"/>
                  </a:lnTo>
                  <a:lnTo>
                    <a:pt x="169" y="414"/>
                  </a:lnTo>
                  <a:lnTo>
                    <a:pt x="166" y="410"/>
                  </a:lnTo>
                  <a:lnTo>
                    <a:pt x="163" y="410"/>
                  </a:lnTo>
                  <a:lnTo>
                    <a:pt x="158" y="409"/>
                  </a:lnTo>
                  <a:lnTo>
                    <a:pt x="153" y="410"/>
                  </a:lnTo>
                  <a:lnTo>
                    <a:pt x="153" y="411"/>
                  </a:lnTo>
                  <a:lnTo>
                    <a:pt x="149" y="415"/>
                  </a:lnTo>
                  <a:lnTo>
                    <a:pt x="142" y="417"/>
                  </a:lnTo>
                  <a:lnTo>
                    <a:pt x="138" y="416"/>
                  </a:lnTo>
                  <a:lnTo>
                    <a:pt x="137" y="414"/>
                  </a:lnTo>
                  <a:lnTo>
                    <a:pt x="137" y="413"/>
                  </a:lnTo>
                  <a:lnTo>
                    <a:pt x="136" y="401"/>
                  </a:lnTo>
                  <a:lnTo>
                    <a:pt x="138" y="395"/>
                  </a:lnTo>
                  <a:lnTo>
                    <a:pt x="137" y="390"/>
                  </a:lnTo>
                  <a:lnTo>
                    <a:pt x="132" y="377"/>
                  </a:lnTo>
                  <a:lnTo>
                    <a:pt x="123" y="383"/>
                  </a:lnTo>
                  <a:lnTo>
                    <a:pt x="118" y="384"/>
                  </a:lnTo>
                  <a:lnTo>
                    <a:pt x="116" y="386"/>
                  </a:lnTo>
                  <a:lnTo>
                    <a:pt x="109" y="387"/>
                  </a:lnTo>
                  <a:lnTo>
                    <a:pt x="107" y="384"/>
                  </a:lnTo>
                  <a:lnTo>
                    <a:pt x="104" y="380"/>
                  </a:lnTo>
                  <a:lnTo>
                    <a:pt x="102" y="376"/>
                  </a:lnTo>
                  <a:lnTo>
                    <a:pt x="95" y="370"/>
                  </a:lnTo>
                  <a:lnTo>
                    <a:pt x="94" y="367"/>
                  </a:lnTo>
                  <a:lnTo>
                    <a:pt x="96" y="365"/>
                  </a:lnTo>
                  <a:lnTo>
                    <a:pt x="98" y="359"/>
                  </a:lnTo>
                  <a:lnTo>
                    <a:pt x="102" y="361"/>
                  </a:lnTo>
                  <a:lnTo>
                    <a:pt x="110" y="365"/>
                  </a:lnTo>
                  <a:lnTo>
                    <a:pt x="115" y="365"/>
                  </a:lnTo>
                  <a:lnTo>
                    <a:pt x="116" y="362"/>
                  </a:lnTo>
                  <a:lnTo>
                    <a:pt x="114" y="356"/>
                  </a:lnTo>
                  <a:lnTo>
                    <a:pt x="111" y="353"/>
                  </a:lnTo>
                  <a:lnTo>
                    <a:pt x="109" y="353"/>
                  </a:lnTo>
                  <a:lnTo>
                    <a:pt x="105" y="356"/>
                  </a:lnTo>
                  <a:lnTo>
                    <a:pt x="102" y="355"/>
                  </a:lnTo>
                  <a:lnTo>
                    <a:pt x="94" y="349"/>
                  </a:lnTo>
                  <a:lnTo>
                    <a:pt x="90" y="347"/>
                  </a:lnTo>
                  <a:lnTo>
                    <a:pt x="89" y="347"/>
                  </a:lnTo>
                  <a:lnTo>
                    <a:pt x="84" y="346"/>
                  </a:lnTo>
                  <a:lnTo>
                    <a:pt x="80" y="333"/>
                  </a:lnTo>
                  <a:lnTo>
                    <a:pt x="85" y="330"/>
                  </a:lnTo>
                  <a:lnTo>
                    <a:pt x="85" y="324"/>
                  </a:lnTo>
                  <a:lnTo>
                    <a:pt x="88" y="322"/>
                  </a:lnTo>
                  <a:lnTo>
                    <a:pt x="89" y="318"/>
                  </a:lnTo>
                  <a:lnTo>
                    <a:pt x="90" y="313"/>
                  </a:lnTo>
                  <a:lnTo>
                    <a:pt x="96" y="307"/>
                  </a:lnTo>
                  <a:lnTo>
                    <a:pt x="97" y="301"/>
                  </a:lnTo>
                  <a:lnTo>
                    <a:pt x="100" y="297"/>
                  </a:lnTo>
                  <a:lnTo>
                    <a:pt x="103" y="291"/>
                  </a:lnTo>
                  <a:lnTo>
                    <a:pt x="106" y="289"/>
                  </a:lnTo>
                  <a:lnTo>
                    <a:pt x="110" y="290"/>
                  </a:lnTo>
                  <a:lnTo>
                    <a:pt x="116" y="294"/>
                  </a:lnTo>
                  <a:lnTo>
                    <a:pt x="119" y="295"/>
                  </a:lnTo>
                  <a:lnTo>
                    <a:pt x="124" y="293"/>
                  </a:lnTo>
                  <a:lnTo>
                    <a:pt x="126" y="289"/>
                  </a:lnTo>
                  <a:lnTo>
                    <a:pt x="130" y="284"/>
                  </a:lnTo>
                  <a:lnTo>
                    <a:pt x="138" y="280"/>
                  </a:lnTo>
                  <a:lnTo>
                    <a:pt x="143" y="280"/>
                  </a:lnTo>
                  <a:lnTo>
                    <a:pt x="148" y="279"/>
                  </a:lnTo>
                  <a:lnTo>
                    <a:pt x="151" y="277"/>
                  </a:lnTo>
                  <a:lnTo>
                    <a:pt x="152" y="270"/>
                  </a:lnTo>
                  <a:lnTo>
                    <a:pt x="150" y="261"/>
                  </a:lnTo>
                  <a:lnTo>
                    <a:pt x="145" y="251"/>
                  </a:lnTo>
                  <a:lnTo>
                    <a:pt x="145" y="250"/>
                  </a:lnTo>
                  <a:lnTo>
                    <a:pt x="151" y="249"/>
                  </a:lnTo>
                  <a:lnTo>
                    <a:pt x="153" y="246"/>
                  </a:lnTo>
                  <a:lnTo>
                    <a:pt x="152" y="240"/>
                  </a:lnTo>
                  <a:lnTo>
                    <a:pt x="148" y="236"/>
                  </a:lnTo>
                  <a:lnTo>
                    <a:pt x="146" y="235"/>
                  </a:lnTo>
                  <a:lnTo>
                    <a:pt x="135" y="241"/>
                  </a:lnTo>
                  <a:lnTo>
                    <a:pt x="129" y="247"/>
                  </a:lnTo>
                  <a:lnTo>
                    <a:pt x="126" y="251"/>
                  </a:lnTo>
                  <a:lnTo>
                    <a:pt x="123" y="252"/>
                  </a:lnTo>
                  <a:lnTo>
                    <a:pt x="111" y="247"/>
                  </a:lnTo>
                  <a:lnTo>
                    <a:pt x="106" y="247"/>
                  </a:lnTo>
                  <a:lnTo>
                    <a:pt x="101" y="246"/>
                  </a:lnTo>
                  <a:lnTo>
                    <a:pt x="94" y="249"/>
                  </a:lnTo>
                  <a:lnTo>
                    <a:pt x="86" y="248"/>
                  </a:lnTo>
                  <a:lnTo>
                    <a:pt x="78" y="246"/>
                  </a:lnTo>
                  <a:lnTo>
                    <a:pt x="74" y="243"/>
                  </a:lnTo>
                  <a:lnTo>
                    <a:pt x="73" y="231"/>
                  </a:lnTo>
                  <a:lnTo>
                    <a:pt x="74" y="229"/>
                  </a:lnTo>
                  <a:lnTo>
                    <a:pt x="78" y="229"/>
                  </a:lnTo>
                  <a:lnTo>
                    <a:pt x="84" y="229"/>
                  </a:lnTo>
                  <a:lnTo>
                    <a:pt x="87" y="226"/>
                  </a:lnTo>
                  <a:lnTo>
                    <a:pt x="81" y="223"/>
                  </a:lnTo>
                  <a:lnTo>
                    <a:pt x="69" y="218"/>
                  </a:lnTo>
                  <a:lnTo>
                    <a:pt x="61" y="214"/>
                  </a:lnTo>
                  <a:lnTo>
                    <a:pt x="53" y="211"/>
                  </a:lnTo>
                  <a:lnTo>
                    <a:pt x="54" y="210"/>
                  </a:lnTo>
                  <a:lnTo>
                    <a:pt x="59" y="206"/>
                  </a:lnTo>
                  <a:lnTo>
                    <a:pt x="69" y="202"/>
                  </a:lnTo>
                  <a:lnTo>
                    <a:pt x="76" y="198"/>
                  </a:lnTo>
                  <a:lnTo>
                    <a:pt x="82" y="195"/>
                  </a:lnTo>
                  <a:lnTo>
                    <a:pt x="89" y="189"/>
                  </a:lnTo>
                  <a:lnTo>
                    <a:pt x="95" y="185"/>
                  </a:lnTo>
                  <a:lnTo>
                    <a:pt x="103" y="181"/>
                  </a:lnTo>
                  <a:lnTo>
                    <a:pt x="112" y="183"/>
                  </a:lnTo>
                  <a:lnTo>
                    <a:pt x="112" y="191"/>
                  </a:lnTo>
                  <a:lnTo>
                    <a:pt x="112" y="195"/>
                  </a:lnTo>
                  <a:lnTo>
                    <a:pt x="118" y="198"/>
                  </a:lnTo>
                  <a:lnTo>
                    <a:pt x="126" y="199"/>
                  </a:lnTo>
                  <a:lnTo>
                    <a:pt x="133" y="199"/>
                  </a:lnTo>
                  <a:lnTo>
                    <a:pt x="137" y="197"/>
                  </a:lnTo>
                  <a:lnTo>
                    <a:pt x="142" y="193"/>
                  </a:lnTo>
                  <a:lnTo>
                    <a:pt x="145" y="189"/>
                  </a:lnTo>
                  <a:lnTo>
                    <a:pt x="147" y="188"/>
                  </a:lnTo>
                  <a:lnTo>
                    <a:pt x="151" y="189"/>
                  </a:lnTo>
                  <a:lnTo>
                    <a:pt x="156" y="190"/>
                  </a:lnTo>
                  <a:lnTo>
                    <a:pt x="162" y="190"/>
                  </a:lnTo>
                  <a:lnTo>
                    <a:pt x="163" y="185"/>
                  </a:lnTo>
                  <a:lnTo>
                    <a:pt x="163" y="182"/>
                  </a:lnTo>
                  <a:lnTo>
                    <a:pt x="159" y="181"/>
                  </a:lnTo>
                  <a:lnTo>
                    <a:pt x="147" y="177"/>
                  </a:lnTo>
                  <a:lnTo>
                    <a:pt x="139" y="176"/>
                  </a:lnTo>
                  <a:lnTo>
                    <a:pt x="138" y="164"/>
                  </a:lnTo>
                  <a:lnTo>
                    <a:pt x="129" y="162"/>
                  </a:lnTo>
                  <a:lnTo>
                    <a:pt x="123" y="161"/>
                  </a:lnTo>
                  <a:lnTo>
                    <a:pt x="113" y="159"/>
                  </a:lnTo>
                  <a:lnTo>
                    <a:pt x="112" y="151"/>
                  </a:lnTo>
                  <a:lnTo>
                    <a:pt x="109" y="146"/>
                  </a:lnTo>
                  <a:lnTo>
                    <a:pt x="103" y="139"/>
                  </a:lnTo>
                  <a:lnTo>
                    <a:pt x="99" y="136"/>
                  </a:lnTo>
                  <a:lnTo>
                    <a:pt x="83" y="126"/>
                  </a:lnTo>
                  <a:lnTo>
                    <a:pt x="71" y="117"/>
                  </a:lnTo>
                  <a:lnTo>
                    <a:pt x="73" y="114"/>
                  </a:lnTo>
                  <a:lnTo>
                    <a:pt x="78" y="107"/>
                  </a:lnTo>
                  <a:lnTo>
                    <a:pt x="78" y="99"/>
                  </a:lnTo>
                  <a:lnTo>
                    <a:pt x="91" y="98"/>
                  </a:lnTo>
                  <a:lnTo>
                    <a:pt x="97" y="97"/>
                  </a:lnTo>
                  <a:lnTo>
                    <a:pt x="109" y="92"/>
                  </a:lnTo>
                  <a:lnTo>
                    <a:pt x="114" y="86"/>
                  </a:lnTo>
                  <a:lnTo>
                    <a:pt x="116" y="75"/>
                  </a:lnTo>
                  <a:lnTo>
                    <a:pt x="121" y="65"/>
                  </a:lnTo>
                  <a:lnTo>
                    <a:pt x="125" y="55"/>
                  </a:lnTo>
                  <a:lnTo>
                    <a:pt x="130" y="48"/>
                  </a:lnTo>
                  <a:lnTo>
                    <a:pt x="134" y="44"/>
                  </a:lnTo>
                  <a:lnTo>
                    <a:pt x="141" y="42"/>
                  </a:lnTo>
                  <a:lnTo>
                    <a:pt x="148" y="38"/>
                  </a:lnTo>
                  <a:lnTo>
                    <a:pt x="154" y="37"/>
                  </a:lnTo>
                  <a:lnTo>
                    <a:pt x="165" y="38"/>
                  </a:lnTo>
                  <a:lnTo>
                    <a:pt x="166" y="35"/>
                  </a:lnTo>
                  <a:lnTo>
                    <a:pt x="165" y="31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72" y="19"/>
                  </a:lnTo>
                  <a:lnTo>
                    <a:pt x="180" y="19"/>
                  </a:lnTo>
                  <a:lnTo>
                    <a:pt x="186" y="19"/>
                  </a:lnTo>
                  <a:lnTo>
                    <a:pt x="194" y="16"/>
                  </a:lnTo>
                  <a:lnTo>
                    <a:pt x="201" y="8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4" y="1"/>
                  </a:lnTo>
                  <a:lnTo>
                    <a:pt x="218" y="5"/>
                  </a:lnTo>
                  <a:lnTo>
                    <a:pt x="219" y="8"/>
                  </a:lnTo>
                  <a:lnTo>
                    <a:pt x="216" y="11"/>
                  </a:lnTo>
                  <a:lnTo>
                    <a:pt x="216" y="18"/>
                  </a:lnTo>
                  <a:lnTo>
                    <a:pt x="223" y="20"/>
                  </a:lnTo>
                  <a:lnTo>
                    <a:pt x="225" y="21"/>
                  </a:lnTo>
                  <a:lnTo>
                    <a:pt x="229" y="15"/>
                  </a:lnTo>
                  <a:lnTo>
                    <a:pt x="231" y="11"/>
                  </a:lnTo>
                  <a:lnTo>
                    <a:pt x="239" y="15"/>
                  </a:lnTo>
                  <a:lnTo>
                    <a:pt x="249" y="16"/>
                  </a:lnTo>
                  <a:lnTo>
                    <a:pt x="255" y="17"/>
                  </a:lnTo>
                  <a:lnTo>
                    <a:pt x="259" y="18"/>
                  </a:lnTo>
                  <a:lnTo>
                    <a:pt x="264" y="22"/>
                  </a:lnTo>
                  <a:lnTo>
                    <a:pt x="266" y="27"/>
                  </a:lnTo>
                  <a:lnTo>
                    <a:pt x="271" y="34"/>
                  </a:lnTo>
                  <a:lnTo>
                    <a:pt x="274" y="36"/>
                  </a:lnTo>
                  <a:lnTo>
                    <a:pt x="276" y="34"/>
                  </a:lnTo>
                  <a:lnTo>
                    <a:pt x="284" y="36"/>
                  </a:lnTo>
                  <a:lnTo>
                    <a:pt x="291" y="36"/>
                  </a:lnTo>
                  <a:lnTo>
                    <a:pt x="301" y="35"/>
                  </a:lnTo>
                  <a:lnTo>
                    <a:pt x="310" y="34"/>
                  </a:lnTo>
                  <a:lnTo>
                    <a:pt x="317" y="36"/>
                  </a:lnTo>
                  <a:lnTo>
                    <a:pt x="325" y="40"/>
                  </a:lnTo>
                  <a:lnTo>
                    <a:pt x="331" y="42"/>
                  </a:lnTo>
                  <a:lnTo>
                    <a:pt x="352" y="45"/>
                  </a:lnTo>
                  <a:lnTo>
                    <a:pt x="360" y="48"/>
                  </a:lnTo>
                  <a:lnTo>
                    <a:pt x="364" y="51"/>
                  </a:lnTo>
                  <a:lnTo>
                    <a:pt x="376" y="50"/>
                  </a:lnTo>
                  <a:lnTo>
                    <a:pt x="391" y="48"/>
                  </a:lnTo>
                  <a:lnTo>
                    <a:pt x="398" y="52"/>
                  </a:lnTo>
                  <a:lnTo>
                    <a:pt x="413" y="66"/>
                  </a:lnTo>
                  <a:lnTo>
                    <a:pt x="420" y="71"/>
                  </a:lnTo>
                  <a:lnTo>
                    <a:pt x="421" y="72"/>
                  </a:lnTo>
                  <a:lnTo>
                    <a:pt x="422" y="80"/>
                  </a:lnTo>
                  <a:lnTo>
                    <a:pt x="422" y="128"/>
                  </a:lnTo>
                  <a:lnTo>
                    <a:pt x="422" y="165"/>
                  </a:lnTo>
                  <a:lnTo>
                    <a:pt x="423" y="200"/>
                  </a:lnTo>
                  <a:lnTo>
                    <a:pt x="423" y="241"/>
                  </a:lnTo>
                  <a:lnTo>
                    <a:pt x="423" y="272"/>
                  </a:lnTo>
                  <a:lnTo>
                    <a:pt x="423" y="330"/>
                  </a:lnTo>
                  <a:lnTo>
                    <a:pt x="423" y="358"/>
                  </a:lnTo>
                  <a:lnTo>
                    <a:pt x="424" y="371"/>
                  </a:lnTo>
                  <a:lnTo>
                    <a:pt x="425" y="375"/>
                  </a:lnTo>
                  <a:lnTo>
                    <a:pt x="430" y="375"/>
                  </a:lnTo>
                  <a:lnTo>
                    <a:pt x="445" y="374"/>
                  </a:lnTo>
                  <a:lnTo>
                    <a:pt x="450" y="375"/>
                  </a:lnTo>
                  <a:lnTo>
                    <a:pt x="451" y="379"/>
                  </a:lnTo>
                  <a:lnTo>
                    <a:pt x="453" y="384"/>
                  </a:lnTo>
                  <a:lnTo>
                    <a:pt x="455" y="388"/>
                  </a:lnTo>
                  <a:lnTo>
                    <a:pt x="468" y="404"/>
                  </a:lnTo>
                  <a:lnTo>
                    <a:pt x="474" y="412"/>
                  </a:lnTo>
                  <a:lnTo>
                    <a:pt x="475" y="408"/>
                  </a:lnTo>
                  <a:lnTo>
                    <a:pt x="480" y="405"/>
                  </a:lnTo>
                  <a:lnTo>
                    <a:pt x="488" y="397"/>
                  </a:lnTo>
                  <a:lnTo>
                    <a:pt x="492" y="391"/>
                  </a:lnTo>
                  <a:lnTo>
                    <a:pt x="495" y="390"/>
                  </a:lnTo>
                  <a:lnTo>
                    <a:pt x="501" y="391"/>
                  </a:lnTo>
                  <a:lnTo>
                    <a:pt x="502" y="393"/>
                  </a:lnTo>
                  <a:lnTo>
                    <a:pt x="505" y="399"/>
                  </a:lnTo>
                  <a:lnTo>
                    <a:pt x="507" y="403"/>
                  </a:lnTo>
                  <a:lnTo>
                    <a:pt x="519" y="417"/>
                  </a:lnTo>
                  <a:lnTo>
                    <a:pt x="524" y="424"/>
                  </a:lnTo>
                  <a:lnTo>
                    <a:pt x="535" y="444"/>
                  </a:lnTo>
                  <a:lnTo>
                    <a:pt x="545" y="465"/>
                  </a:lnTo>
                  <a:lnTo>
                    <a:pt x="549" y="470"/>
                  </a:lnTo>
                  <a:lnTo>
                    <a:pt x="550" y="470"/>
                  </a:lnTo>
                  <a:lnTo>
                    <a:pt x="556" y="474"/>
                  </a:lnTo>
                  <a:lnTo>
                    <a:pt x="568" y="482"/>
                  </a:lnTo>
                  <a:lnTo>
                    <a:pt x="570" y="485"/>
                  </a:lnTo>
                  <a:lnTo>
                    <a:pt x="570" y="493"/>
                  </a:lnTo>
                  <a:lnTo>
                    <a:pt x="572" y="502"/>
                  </a:lnTo>
                  <a:close/>
                  <a:moveTo>
                    <a:pt x="211" y="1122"/>
                  </a:moveTo>
                  <a:lnTo>
                    <a:pt x="210" y="1121"/>
                  </a:lnTo>
                  <a:lnTo>
                    <a:pt x="210" y="1119"/>
                  </a:lnTo>
                  <a:lnTo>
                    <a:pt x="207" y="1117"/>
                  </a:lnTo>
                  <a:lnTo>
                    <a:pt x="208" y="1115"/>
                  </a:lnTo>
                  <a:lnTo>
                    <a:pt x="211" y="1116"/>
                  </a:lnTo>
                  <a:lnTo>
                    <a:pt x="213" y="1117"/>
                  </a:lnTo>
                  <a:lnTo>
                    <a:pt x="217" y="1119"/>
                  </a:lnTo>
                  <a:lnTo>
                    <a:pt x="217" y="1120"/>
                  </a:lnTo>
                  <a:lnTo>
                    <a:pt x="215" y="1121"/>
                  </a:lnTo>
                  <a:lnTo>
                    <a:pt x="211" y="1122"/>
                  </a:lnTo>
                  <a:close/>
                  <a:moveTo>
                    <a:pt x="193" y="1112"/>
                  </a:moveTo>
                  <a:lnTo>
                    <a:pt x="193" y="1112"/>
                  </a:lnTo>
                  <a:lnTo>
                    <a:pt x="191" y="1113"/>
                  </a:lnTo>
                  <a:lnTo>
                    <a:pt x="190" y="1112"/>
                  </a:lnTo>
                  <a:lnTo>
                    <a:pt x="189" y="1112"/>
                  </a:lnTo>
                  <a:lnTo>
                    <a:pt x="187" y="1112"/>
                  </a:lnTo>
                  <a:lnTo>
                    <a:pt x="185" y="1110"/>
                  </a:lnTo>
                  <a:lnTo>
                    <a:pt x="185" y="1108"/>
                  </a:lnTo>
                  <a:lnTo>
                    <a:pt x="187" y="1108"/>
                  </a:lnTo>
                  <a:lnTo>
                    <a:pt x="189" y="1106"/>
                  </a:lnTo>
                  <a:lnTo>
                    <a:pt x="190" y="1107"/>
                  </a:lnTo>
                  <a:lnTo>
                    <a:pt x="190" y="1109"/>
                  </a:lnTo>
                  <a:lnTo>
                    <a:pt x="192" y="1110"/>
                  </a:lnTo>
                  <a:lnTo>
                    <a:pt x="193" y="1112"/>
                  </a:lnTo>
                  <a:close/>
                  <a:moveTo>
                    <a:pt x="746" y="940"/>
                  </a:moveTo>
                  <a:lnTo>
                    <a:pt x="746" y="939"/>
                  </a:lnTo>
                  <a:lnTo>
                    <a:pt x="745" y="937"/>
                  </a:lnTo>
                  <a:lnTo>
                    <a:pt x="745" y="936"/>
                  </a:lnTo>
                  <a:lnTo>
                    <a:pt x="744" y="937"/>
                  </a:lnTo>
                  <a:lnTo>
                    <a:pt x="744" y="936"/>
                  </a:lnTo>
                  <a:lnTo>
                    <a:pt x="744" y="932"/>
                  </a:lnTo>
                  <a:lnTo>
                    <a:pt x="742" y="927"/>
                  </a:lnTo>
                  <a:lnTo>
                    <a:pt x="739" y="924"/>
                  </a:lnTo>
                  <a:lnTo>
                    <a:pt x="735" y="920"/>
                  </a:lnTo>
                  <a:lnTo>
                    <a:pt x="732" y="919"/>
                  </a:lnTo>
                  <a:lnTo>
                    <a:pt x="731" y="919"/>
                  </a:lnTo>
                  <a:lnTo>
                    <a:pt x="730" y="919"/>
                  </a:lnTo>
                  <a:lnTo>
                    <a:pt x="730" y="920"/>
                  </a:lnTo>
                  <a:lnTo>
                    <a:pt x="729" y="920"/>
                  </a:lnTo>
                  <a:lnTo>
                    <a:pt x="728" y="918"/>
                  </a:lnTo>
                  <a:lnTo>
                    <a:pt x="729" y="918"/>
                  </a:lnTo>
                  <a:lnTo>
                    <a:pt x="728" y="916"/>
                  </a:lnTo>
                  <a:lnTo>
                    <a:pt x="727" y="915"/>
                  </a:lnTo>
                  <a:lnTo>
                    <a:pt x="725" y="914"/>
                  </a:lnTo>
                  <a:lnTo>
                    <a:pt x="723" y="915"/>
                  </a:lnTo>
                  <a:lnTo>
                    <a:pt x="718" y="912"/>
                  </a:lnTo>
                  <a:lnTo>
                    <a:pt x="716" y="910"/>
                  </a:lnTo>
                  <a:lnTo>
                    <a:pt x="713" y="908"/>
                  </a:lnTo>
                  <a:lnTo>
                    <a:pt x="711" y="909"/>
                  </a:lnTo>
                  <a:lnTo>
                    <a:pt x="705" y="907"/>
                  </a:lnTo>
                  <a:lnTo>
                    <a:pt x="701" y="908"/>
                  </a:lnTo>
                  <a:lnTo>
                    <a:pt x="700" y="906"/>
                  </a:lnTo>
                  <a:lnTo>
                    <a:pt x="699" y="906"/>
                  </a:lnTo>
                  <a:lnTo>
                    <a:pt x="698" y="905"/>
                  </a:lnTo>
                  <a:lnTo>
                    <a:pt x="699" y="904"/>
                  </a:lnTo>
                  <a:lnTo>
                    <a:pt x="698" y="900"/>
                  </a:lnTo>
                  <a:lnTo>
                    <a:pt x="699" y="896"/>
                  </a:lnTo>
                  <a:lnTo>
                    <a:pt x="697" y="896"/>
                  </a:lnTo>
                  <a:lnTo>
                    <a:pt x="695" y="895"/>
                  </a:lnTo>
                  <a:lnTo>
                    <a:pt x="695" y="894"/>
                  </a:lnTo>
                  <a:lnTo>
                    <a:pt x="696" y="893"/>
                  </a:lnTo>
                  <a:lnTo>
                    <a:pt x="695" y="892"/>
                  </a:lnTo>
                  <a:lnTo>
                    <a:pt x="693" y="890"/>
                  </a:lnTo>
                  <a:lnTo>
                    <a:pt x="691" y="888"/>
                  </a:lnTo>
                  <a:lnTo>
                    <a:pt x="689" y="887"/>
                  </a:lnTo>
                  <a:lnTo>
                    <a:pt x="687" y="882"/>
                  </a:lnTo>
                  <a:lnTo>
                    <a:pt x="685" y="881"/>
                  </a:lnTo>
                  <a:lnTo>
                    <a:pt x="684" y="879"/>
                  </a:lnTo>
                  <a:lnTo>
                    <a:pt x="682" y="877"/>
                  </a:lnTo>
                  <a:lnTo>
                    <a:pt x="681" y="873"/>
                  </a:lnTo>
                  <a:lnTo>
                    <a:pt x="681" y="872"/>
                  </a:lnTo>
                  <a:lnTo>
                    <a:pt x="682" y="872"/>
                  </a:lnTo>
                  <a:lnTo>
                    <a:pt x="683" y="870"/>
                  </a:lnTo>
                  <a:lnTo>
                    <a:pt x="683" y="868"/>
                  </a:lnTo>
                  <a:lnTo>
                    <a:pt x="682" y="866"/>
                  </a:lnTo>
                  <a:lnTo>
                    <a:pt x="681" y="866"/>
                  </a:lnTo>
                  <a:lnTo>
                    <a:pt x="679" y="866"/>
                  </a:lnTo>
                  <a:lnTo>
                    <a:pt x="677" y="865"/>
                  </a:lnTo>
                  <a:lnTo>
                    <a:pt x="674" y="861"/>
                  </a:lnTo>
                  <a:lnTo>
                    <a:pt x="675" y="859"/>
                  </a:lnTo>
                  <a:lnTo>
                    <a:pt x="674" y="857"/>
                  </a:lnTo>
                  <a:lnTo>
                    <a:pt x="673" y="856"/>
                  </a:lnTo>
                  <a:lnTo>
                    <a:pt x="673" y="853"/>
                  </a:lnTo>
                  <a:lnTo>
                    <a:pt x="673" y="852"/>
                  </a:lnTo>
                  <a:lnTo>
                    <a:pt x="674" y="851"/>
                  </a:lnTo>
                  <a:lnTo>
                    <a:pt x="675" y="852"/>
                  </a:lnTo>
                  <a:lnTo>
                    <a:pt x="675" y="853"/>
                  </a:lnTo>
                  <a:lnTo>
                    <a:pt x="675" y="855"/>
                  </a:lnTo>
                  <a:lnTo>
                    <a:pt x="677" y="856"/>
                  </a:lnTo>
                  <a:lnTo>
                    <a:pt x="678" y="857"/>
                  </a:lnTo>
                  <a:lnTo>
                    <a:pt x="679" y="857"/>
                  </a:lnTo>
                  <a:lnTo>
                    <a:pt x="677" y="852"/>
                  </a:lnTo>
                  <a:lnTo>
                    <a:pt x="676" y="851"/>
                  </a:lnTo>
                  <a:lnTo>
                    <a:pt x="676" y="849"/>
                  </a:lnTo>
                  <a:lnTo>
                    <a:pt x="674" y="849"/>
                  </a:lnTo>
                  <a:lnTo>
                    <a:pt x="674" y="846"/>
                  </a:lnTo>
                  <a:lnTo>
                    <a:pt x="673" y="846"/>
                  </a:lnTo>
                  <a:lnTo>
                    <a:pt x="673" y="847"/>
                  </a:lnTo>
                  <a:lnTo>
                    <a:pt x="673" y="851"/>
                  </a:lnTo>
                  <a:lnTo>
                    <a:pt x="671" y="849"/>
                  </a:lnTo>
                  <a:lnTo>
                    <a:pt x="670" y="849"/>
                  </a:lnTo>
                  <a:lnTo>
                    <a:pt x="667" y="846"/>
                  </a:lnTo>
                  <a:lnTo>
                    <a:pt x="666" y="843"/>
                  </a:lnTo>
                  <a:lnTo>
                    <a:pt x="664" y="840"/>
                  </a:lnTo>
                  <a:lnTo>
                    <a:pt x="661" y="837"/>
                  </a:lnTo>
                  <a:lnTo>
                    <a:pt x="657" y="832"/>
                  </a:lnTo>
                  <a:lnTo>
                    <a:pt x="656" y="831"/>
                  </a:lnTo>
                  <a:lnTo>
                    <a:pt x="657" y="830"/>
                  </a:lnTo>
                  <a:lnTo>
                    <a:pt x="655" y="824"/>
                  </a:lnTo>
                  <a:lnTo>
                    <a:pt x="656" y="820"/>
                  </a:lnTo>
                  <a:lnTo>
                    <a:pt x="654" y="817"/>
                  </a:lnTo>
                  <a:lnTo>
                    <a:pt x="653" y="814"/>
                  </a:lnTo>
                  <a:lnTo>
                    <a:pt x="649" y="808"/>
                  </a:lnTo>
                  <a:lnTo>
                    <a:pt x="648" y="805"/>
                  </a:lnTo>
                  <a:lnTo>
                    <a:pt x="649" y="800"/>
                  </a:lnTo>
                  <a:lnTo>
                    <a:pt x="650" y="795"/>
                  </a:lnTo>
                  <a:lnTo>
                    <a:pt x="651" y="792"/>
                  </a:lnTo>
                  <a:lnTo>
                    <a:pt x="651" y="785"/>
                  </a:lnTo>
                  <a:lnTo>
                    <a:pt x="650" y="779"/>
                  </a:lnTo>
                  <a:lnTo>
                    <a:pt x="646" y="766"/>
                  </a:lnTo>
                  <a:lnTo>
                    <a:pt x="645" y="759"/>
                  </a:lnTo>
                  <a:lnTo>
                    <a:pt x="646" y="756"/>
                  </a:lnTo>
                  <a:lnTo>
                    <a:pt x="647" y="754"/>
                  </a:lnTo>
                  <a:lnTo>
                    <a:pt x="649" y="753"/>
                  </a:lnTo>
                  <a:lnTo>
                    <a:pt x="652" y="747"/>
                  </a:lnTo>
                  <a:lnTo>
                    <a:pt x="649" y="742"/>
                  </a:lnTo>
                  <a:lnTo>
                    <a:pt x="649" y="739"/>
                  </a:lnTo>
                  <a:lnTo>
                    <a:pt x="652" y="726"/>
                  </a:lnTo>
                  <a:lnTo>
                    <a:pt x="652" y="720"/>
                  </a:lnTo>
                  <a:lnTo>
                    <a:pt x="653" y="715"/>
                  </a:lnTo>
                  <a:lnTo>
                    <a:pt x="654" y="708"/>
                  </a:lnTo>
                  <a:lnTo>
                    <a:pt x="654" y="706"/>
                  </a:lnTo>
                  <a:lnTo>
                    <a:pt x="653" y="705"/>
                  </a:lnTo>
                  <a:lnTo>
                    <a:pt x="653" y="703"/>
                  </a:lnTo>
                  <a:lnTo>
                    <a:pt x="652" y="702"/>
                  </a:lnTo>
                  <a:lnTo>
                    <a:pt x="654" y="701"/>
                  </a:lnTo>
                  <a:lnTo>
                    <a:pt x="653" y="699"/>
                  </a:lnTo>
                  <a:lnTo>
                    <a:pt x="653" y="698"/>
                  </a:lnTo>
                  <a:lnTo>
                    <a:pt x="653" y="697"/>
                  </a:lnTo>
                  <a:lnTo>
                    <a:pt x="653" y="696"/>
                  </a:lnTo>
                  <a:lnTo>
                    <a:pt x="655" y="697"/>
                  </a:lnTo>
                  <a:lnTo>
                    <a:pt x="656" y="697"/>
                  </a:lnTo>
                  <a:lnTo>
                    <a:pt x="657" y="696"/>
                  </a:lnTo>
                  <a:lnTo>
                    <a:pt x="655" y="696"/>
                  </a:lnTo>
                  <a:lnTo>
                    <a:pt x="651" y="695"/>
                  </a:lnTo>
                  <a:lnTo>
                    <a:pt x="652" y="689"/>
                  </a:lnTo>
                  <a:lnTo>
                    <a:pt x="651" y="686"/>
                  </a:lnTo>
                  <a:lnTo>
                    <a:pt x="651" y="683"/>
                  </a:lnTo>
                  <a:lnTo>
                    <a:pt x="655" y="681"/>
                  </a:lnTo>
                  <a:lnTo>
                    <a:pt x="653" y="681"/>
                  </a:lnTo>
                  <a:lnTo>
                    <a:pt x="652" y="680"/>
                  </a:lnTo>
                  <a:lnTo>
                    <a:pt x="651" y="680"/>
                  </a:lnTo>
                  <a:lnTo>
                    <a:pt x="651" y="681"/>
                  </a:lnTo>
                  <a:lnTo>
                    <a:pt x="650" y="682"/>
                  </a:lnTo>
                  <a:lnTo>
                    <a:pt x="649" y="673"/>
                  </a:lnTo>
                  <a:lnTo>
                    <a:pt x="644" y="660"/>
                  </a:lnTo>
                  <a:lnTo>
                    <a:pt x="643" y="655"/>
                  </a:lnTo>
                  <a:lnTo>
                    <a:pt x="644" y="654"/>
                  </a:lnTo>
                  <a:lnTo>
                    <a:pt x="648" y="655"/>
                  </a:lnTo>
                  <a:lnTo>
                    <a:pt x="652" y="657"/>
                  </a:lnTo>
                  <a:lnTo>
                    <a:pt x="656" y="658"/>
                  </a:lnTo>
                  <a:lnTo>
                    <a:pt x="660" y="658"/>
                  </a:lnTo>
                  <a:lnTo>
                    <a:pt x="664" y="658"/>
                  </a:lnTo>
                  <a:lnTo>
                    <a:pt x="666" y="658"/>
                  </a:lnTo>
                  <a:lnTo>
                    <a:pt x="669" y="661"/>
                  </a:lnTo>
                  <a:lnTo>
                    <a:pt x="670" y="666"/>
                  </a:lnTo>
                  <a:lnTo>
                    <a:pt x="667" y="669"/>
                  </a:lnTo>
                  <a:lnTo>
                    <a:pt x="665" y="672"/>
                  </a:lnTo>
                  <a:lnTo>
                    <a:pt x="668" y="674"/>
                  </a:lnTo>
                  <a:lnTo>
                    <a:pt x="669" y="675"/>
                  </a:lnTo>
                  <a:lnTo>
                    <a:pt x="670" y="677"/>
                  </a:lnTo>
                  <a:lnTo>
                    <a:pt x="671" y="675"/>
                  </a:lnTo>
                  <a:lnTo>
                    <a:pt x="672" y="673"/>
                  </a:lnTo>
                  <a:lnTo>
                    <a:pt x="674" y="670"/>
                  </a:lnTo>
                  <a:lnTo>
                    <a:pt x="675" y="665"/>
                  </a:lnTo>
                  <a:lnTo>
                    <a:pt x="676" y="660"/>
                  </a:lnTo>
                  <a:lnTo>
                    <a:pt x="676" y="657"/>
                  </a:lnTo>
                  <a:lnTo>
                    <a:pt x="673" y="648"/>
                  </a:lnTo>
                  <a:lnTo>
                    <a:pt x="672" y="645"/>
                  </a:lnTo>
                  <a:lnTo>
                    <a:pt x="669" y="640"/>
                  </a:lnTo>
                  <a:lnTo>
                    <a:pt x="670" y="640"/>
                  </a:lnTo>
                  <a:lnTo>
                    <a:pt x="685" y="640"/>
                  </a:lnTo>
                  <a:lnTo>
                    <a:pt x="694" y="640"/>
                  </a:lnTo>
                  <a:lnTo>
                    <a:pt x="722" y="640"/>
                  </a:lnTo>
                  <a:lnTo>
                    <a:pt x="746" y="640"/>
                  </a:lnTo>
                  <a:lnTo>
                    <a:pt x="763" y="640"/>
                  </a:lnTo>
                  <a:lnTo>
                    <a:pt x="774" y="640"/>
                  </a:lnTo>
                  <a:lnTo>
                    <a:pt x="805" y="640"/>
                  </a:lnTo>
                  <a:lnTo>
                    <a:pt x="810" y="640"/>
                  </a:lnTo>
                  <a:lnTo>
                    <a:pt x="835" y="640"/>
                  </a:lnTo>
                  <a:lnTo>
                    <a:pt x="841" y="640"/>
                  </a:lnTo>
                  <a:lnTo>
                    <a:pt x="865" y="640"/>
                  </a:lnTo>
                  <a:lnTo>
                    <a:pt x="870" y="640"/>
                  </a:lnTo>
                  <a:lnTo>
                    <a:pt x="892" y="640"/>
                  </a:lnTo>
                  <a:lnTo>
                    <a:pt x="922" y="640"/>
                  </a:lnTo>
                  <a:lnTo>
                    <a:pt x="926" y="640"/>
                  </a:lnTo>
                  <a:lnTo>
                    <a:pt x="943" y="640"/>
                  </a:lnTo>
                  <a:lnTo>
                    <a:pt x="957" y="640"/>
                  </a:lnTo>
                  <a:lnTo>
                    <a:pt x="974" y="640"/>
                  </a:lnTo>
                  <a:lnTo>
                    <a:pt x="991" y="640"/>
                  </a:lnTo>
                  <a:lnTo>
                    <a:pt x="1005" y="640"/>
                  </a:lnTo>
                  <a:lnTo>
                    <a:pt x="1013" y="640"/>
                  </a:lnTo>
                  <a:lnTo>
                    <a:pt x="1030" y="641"/>
                  </a:lnTo>
                  <a:lnTo>
                    <a:pt x="1046" y="640"/>
                  </a:lnTo>
                  <a:lnTo>
                    <a:pt x="1050" y="640"/>
                  </a:lnTo>
                  <a:lnTo>
                    <a:pt x="1048" y="635"/>
                  </a:lnTo>
                  <a:lnTo>
                    <a:pt x="1047" y="632"/>
                  </a:lnTo>
                  <a:lnTo>
                    <a:pt x="1050" y="631"/>
                  </a:lnTo>
                  <a:lnTo>
                    <a:pt x="1056" y="638"/>
                  </a:lnTo>
                  <a:lnTo>
                    <a:pt x="1057" y="642"/>
                  </a:lnTo>
                  <a:lnTo>
                    <a:pt x="1060" y="646"/>
                  </a:lnTo>
                  <a:lnTo>
                    <a:pt x="1065" y="650"/>
                  </a:lnTo>
                  <a:lnTo>
                    <a:pt x="1069" y="649"/>
                  </a:lnTo>
                  <a:lnTo>
                    <a:pt x="1077" y="651"/>
                  </a:lnTo>
                  <a:lnTo>
                    <a:pt x="1077" y="653"/>
                  </a:lnTo>
                  <a:lnTo>
                    <a:pt x="1079" y="653"/>
                  </a:lnTo>
                  <a:lnTo>
                    <a:pt x="1081" y="658"/>
                  </a:lnTo>
                  <a:lnTo>
                    <a:pt x="1082" y="655"/>
                  </a:lnTo>
                  <a:lnTo>
                    <a:pt x="1085" y="655"/>
                  </a:lnTo>
                  <a:lnTo>
                    <a:pt x="1087" y="658"/>
                  </a:lnTo>
                  <a:lnTo>
                    <a:pt x="1090" y="659"/>
                  </a:lnTo>
                  <a:lnTo>
                    <a:pt x="1090" y="660"/>
                  </a:lnTo>
                  <a:lnTo>
                    <a:pt x="1093" y="661"/>
                  </a:lnTo>
                  <a:lnTo>
                    <a:pt x="1096" y="660"/>
                  </a:lnTo>
                  <a:lnTo>
                    <a:pt x="1098" y="660"/>
                  </a:lnTo>
                  <a:lnTo>
                    <a:pt x="1101" y="658"/>
                  </a:lnTo>
                  <a:lnTo>
                    <a:pt x="1103" y="657"/>
                  </a:lnTo>
                  <a:lnTo>
                    <a:pt x="1103" y="660"/>
                  </a:lnTo>
                  <a:lnTo>
                    <a:pt x="1104" y="661"/>
                  </a:lnTo>
                  <a:lnTo>
                    <a:pt x="1109" y="660"/>
                  </a:lnTo>
                  <a:lnTo>
                    <a:pt x="1112" y="660"/>
                  </a:lnTo>
                  <a:lnTo>
                    <a:pt x="1113" y="661"/>
                  </a:lnTo>
                  <a:lnTo>
                    <a:pt x="1114" y="663"/>
                  </a:lnTo>
                  <a:lnTo>
                    <a:pt x="1118" y="662"/>
                  </a:lnTo>
                  <a:lnTo>
                    <a:pt x="1122" y="663"/>
                  </a:lnTo>
                  <a:lnTo>
                    <a:pt x="1131" y="657"/>
                  </a:lnTo>
                  <a:lnTo>
                    <a:pt x="1136" y="656"/>
                  </a:lnTo>
                  <a:lnTo>
                    <a:pt x="1141" y="658"/>
                  </a:lnTo>
                  <a:lnTo>
                    <a:pt x="1147" y="661"/>
                  </a:lnTo>
                  <a:lnTo>
                    <a:pt x="1171" y="676"/>
                  </a:lnTo>
                  <a:lnTo>
                    <a:pt x="1184" y="685"/>
                  </a:lnTo>
                  <a:lnTo>
                    <a:pt x="1185" y="689"/>
                  </a:lnTo>
                  <a:lnTo>
                    <a:pt x="1188" y="693"/>
                  </a:lnTo>
                  <a:lnTo>
                    <a:pt x="1192" y="693"/>
                  </a:lnTo>
                  <a:lnTo>
                    <a:pt x="1192" y="694"/>
                  </a:lnTo>
                  <a:lnTo>
                    <a:pt x="1194" y="697"/>
                  </a:lnTo>
                  <a:lnTo>
                    <a:pt x="1199" y="698"/>
                  </a:lnTo>
                  <a:lnTo>
                    <a:pt x="1201" y="700"/>
                  </a:lnTo>
                  <a:lnTo>
                    <a:pt x="1201" y="703"/>
                  </a:lnTo>
                  <a:lnTo>
                    <a:pt x="1202" y="706"/>
                  </a:lnTo>
                  <a:lnTo>
                    <a:pt x="1218" y="715"/>
                  </a:lnTo>
                  <a:lnTo>
                    <a:pt x="1223" y="742"/>
                  </a:lnTo>
                  <a:lnTo>
                    <a:pt x="1223" y="747"/>
                  </a:lnTo>
                  <a:lnTo>
                    <a:pt x="1223" y="753"/>
                  </a:lnTo>
                  <a:lnTo>
                    <a:pt x="1221" y="758"/>
                  </a:lnTo>
                  <a:lnTo>
                    <a:pt x="1219" y="763"/>
                  </a:lnTo>
                  <a:lnTo>
                    <a:pt x="1218" y="766"/>
                  </a:lnTo>
                  <a:lnTo>
                    <a:pt x="1215" y="769"/>
                  </a:lnTo>
                  <a:lnTo>
                    <a:pt x="1210" y="773"/>
                  </a:lnTo>
                  <a:lnTo>
                    <a:pt x="1210" y="775"/>
                  </a:lnTo>
                  <a:lnTo>
                    <a:pt x="1210" y="778"/>
                  </a:lnTo>
                  <a:lnTo>
                    <a:pt x="1213" y="781"/>
                  </a:lnTo>
                  <a:lnTo>
                    <a:pt x="1216" y="783"/>
                  </a:lnTo>
                  <a:lnTo>
                    <a:pt x="1219" y="783"/>
                  </a:lnTo>
                  <a:lnTo>
                    <a:pt x="1222" y="782"/>
                  </a:lnTo>
                  <a:lnTo>
                    <a:pt x="1228" y="778"/>
                  </a:lnTo>
                  <a:lnTo>
                    <a:pt x="1234" y="774"/>
                  </a:lnTo>
                  <a:lnTo>
                    <a:pt x="1239" y="772"/>
                  </a:lnTo>
                  <a:lnTo>
                    <a:pt x="1245" y="771"/>
                  </a:lnTo>
                  <a:lnTo>
                    <a:pt x="1251" y="770"/>
                  </a:lnTo>
                  <a:lnTo>
                    <a:pt x="1260" y="766"/>
                  </a:lnTo>
                  <a:lnTo>
                    <a:pt x="1265" y="763"/>
                  </a:lnTo>
                  <a:lnTo>
                    <a:pt x="1265" y="760"/>
                  </a:lnTo>
                  <a:lnTo>
                    <a:pt x="1264" y="756"/>
                  </a:lnTo>
                  <a:lnTo>
                    <a:pt x="1264" y="753"/>
                  </a:lnTo>
                  <a:lnTo>
                    <a:pt x="1264" y="750"/>
                  </a:lnTo>
                  <a:lnTo>
                    <a:pt x="1267" y="748"/>
                  </a:lnTo>
                  <a:lnTo>
                    <a:pt x="1273" y="747"/>
                  </a:lnTo>
                  <a:lnTo>
                    <a:pt x="1280" y="748"/>
                  </a:lnTo>
                  <a:lnTo>
                    <a:pt x="1288" y="749"/>
                  </a:lnTo>
                  <a:lnTo>
                    <a:pt x="1295" y="747"/>
                  </a:lnTo>
                  <a:lnTo>
                    <a:pt x="1298" y="745"/>
                  </a:lnTo>
                  <a:lnTo>
                    <a:pt x="1299" y="740"/>
                  </a:lnTo>
                  <a:lnTo>
                    <a:pt x="1300" y="736"/>
                  </a:lnTo>
                  <a:lnTo>
                    <a:pt x="1303" y="735"/>
                  </a:lnTo>
                  <a:lnTo>
                    <a:pt x="1314" y="728"/>
                  </a:lnTo>
                  <a:lnTo>
                    <a:pt x="1317" y="726"/>
                  </a:lnTo>
                  <a:lnTo>
                    <a:pt x="1323" y="721"/>
                  </a:lnTo>
                  <a:lnTo>
                    <a:pt x="1334" y="721"/>
                  </a:lnTo>
                  <a:lnTo>
                    <a:pt x="1349" y="721"/>
                  </a:lnTo>
                  <a:lnTo>
                    <a:pt x="1360" y="721"/>
                  </a:lnTo>
                  <a:lnTo>
                    <a:pt x="1367" y="722"/>
                  </a:lnTo>
                  <a:lnTo>
                    <a:pt x="1368" y="719"/>
                  </a:lnTo>
                  <a:lnTo>
                    <a:pt x="1370" y="715"/>
                  </a:lnTo>
                  <a:lnTo>
                    <a:pt x="1373" y="715"/>
                  </a:lnTo>
                  <a:lnTo>
                    <a:pt x="1380" y="716"/>
                  </a:lnTo>
                  <a:lnTo>
                    <a:pt x="1387" y="703"/>
                  </a:lnTo>
                  <a:lnTo>
                    <a:pt x="1394" y="683"/>
                  </a:lnTo>
                  <a:lnTo>
                    <a:pt x="1397" y="678"/>
                  </a:lnTo>
                  <a:lnTo>
                    <a:pt x="1401" y="673"/>
                  </a:lnTo>
                  <a:lnTo>
                    <a:pt x="1402" y="674"/>
                  </a:lnTo>
                  <a:lnTo>
                    <a:pt x="1405" y="677"/>
                  </a:lnTo>
                  <a:lnTo>
                    <a:pt x="1408" y="678"/>
                  </a:lnTo>
                  <a:lnTo>
                    <a:pt x="1410" y="676"/>
                  </a:lnTo>
                  <a:lnTo>
                    <a:pt x="1415" y="676"/>
                  </a:lnTo>
                  <a:lnTo>
                    <a:pt x="1418" y="679"/>
                  </a:lnTo>
                  <a:lnTo>
                    <a:pt x="1419" y="681"/>
                  </a:lnTo>
                  <a:lnTo>
                    <a:pt x="1421" y="706"/>
                  </a:lnTo>
                  <a:lnTo>
                    <a:pt x="1421" y="708"/>
                  </a:lnTo>
                  <a:lnTo>
                    <a:pt x="1424" y="711"/>
                  </a:lnTo>
                  <a:lnTo>
                    <a:pt x="1426" y="711"/>
                  </a:lnTo>
                  <a:lnTo>
                    <a:pt x="1426" y="712"/>
                  </a:lnTo>
                  <a:lnTo>
                    <a:pt x="1425" y="712"/>
                  </a:lnTo>
                  <a:lnTo>
                    <a:pt x="1425" y="715"/>
                  </a:lnTo>
                  <a:lnTo>
                    <a:pt x="1424" y="715"/>
                  </a:lnTo>
                  <a:lnTo>
                    <a:pt x="1425" y="718"/>
                  </a:lnTo>
                  <a:lnTo>
                    <a:pt x="1426" y="717"/>
                  </a:lnTo>
                  <a:lnTo>
                    <a:pt x="1428" y="721"/>
                  </a:lnTo>
                  <a:lnTo>
                    <a:pt x="1427" y="723"/>
                  </a:lnTo>
                  <a:lnTo>
                    <a:pt x="1429" y="723"/>
                  </a:lnTo>
                  <a:lnTo>
                    <a:pt x="1429" y="724"/>
                  </a:lnTo>
                  <a:lnTo>
                    <a:pt x="1426" y="727"/>
                  </a:lnTo>
                  <a:lnTo>
                    <a:pt x="1423" y="728"/>
                  </a:lnTo>
                  <a:lnTo>
                    <a:pt x="1422" y="727"/>
                  </a:lnTo>
                  <a:lnTo>
                    <a:pt x="1422" y="729"/>
                  </a:lnTo>
                  <a:lnTo>
                    <a:pt x="1420" y="729"/>
                  </a:lnTo>
                  <a:lnTo>
                    <a:pt x="1419" y="728"/>
                  </a:lnTo>
                  <a:lnTo>
                    <a:pt x="1417" y="729"/>
                  </a:lnTo>
                  <a:lnTo>
                    <a:pt x="1416" y="731"/>
                  </a:lnTo>
                  <a:lnTo>
                    <a:pt x="1415" y="731"/>
                  </a:lnTo>
                  <a:lnTo>
                    <a:pt x="1414" y="733"/>
                  </a:lnTo>
                  <a:lnTo>
                    <a:pt x="1413" y="730"/>
                  </a:lnTo>
                  <a:lnTo>
                    <a:pt x="1409" y="732"/>
                  </a:lnTo>
                  <a:lnTo>
                    <a:pt x="1408" y="731"/>
                  </a:lnTo>
                  <a:lnTo>
                    <a:pt x="1408" y="735"/>
                  </a:lnTo>
                  <a:lnTo>
                    <a:pt x="1404" y="733"/>
                  </a:lnTo>
                  <a:lnTo>
                    <a:pt x="1405" y="729"/>
                  </a:lnTo>
                  <a:lnTo>
                    <a:pt x="1404" y="729"/>
                  </a:lnTo>
                  <a:lnTo>
                    <a:pt x="1402" y="733"/>
                  </a:lnTo>
                  <a:lnTo>
                    <a:pt x="1400" y="738"/>
                  </a:lnTo>
                  <a:lnTo>
                    <a:pt x="1398" y="741"/>
                  </a:lnTo>
                  <a:lnTo>
                    <a:pt x="1396" y="739"/>
                  </a:lnTo>
                  <a:lnTo>
                    <a:pt x="1395" y="742"/>
                  </a:lnTo>
                  <a:lnTo>
                    <a:pt x="1393" y="742"/>
                  </a:lnTo>
                  <a:lnTo>
                    <a:pt x="1393" y="739"/>
                  </a:lnTo>
                  <a:lnTo>
                    <a:pt x="1391" y="741"/>
                  </a:lnTo>
                  <a:lnTo>
                    <a:pt x="1392" y="742"/>
                  </a:lnTo>
                  <a:lnTo>
                    <a:pt x="1390" y="745"/>
                  </a:lnTo>
                  <a:lnTo>
                    <a:pt x="1388" y="744"/>
                  </a:lnTo>
                  <a:lnTo>
                    <a:pt x="1389" y="742"/>
                  </a:lnTo>
                  <a:lnTo>
                    <a:pt x="1385" y="744"/>
                  </a:lnTo>
                  <a:lnTo>
                    <a:pt x="1385" y="747"/>
                  </a:lnTo>
                  <a:lnTo>
                    <a:pt x="1384" y="748"/>
                  </a:lnTo>
                  <a:lnTo>
                    <a:pt x="1383" y="751"/>
                  </a:lnTo>
                  <a:lnTo>
                    <a:pt x="1381" y="751"/>
                  </a:lnTo>
                  <a:lnTo>
                    <a:pt x="1378" y="757"/>
                  </a:lnTo>
                  <a:lnTo>
                    <a:pt x="1376" y="762"/>
                  </a:lnTo>
                  <a:lnTo>
                    <a:pt x="1377" y="763"/>
                  </a:lnTo>
                  <a:lnTo>
                    <a:pt x="1378" y="765"/>
                  </a:lnTo>
                  <a:lnTo>
                    <a:pt x="1379" y="764"/>
                  </a:lnTo>
                  <a:lnTo>
                    <a:pt x="1380" y="765"/>
                  </a:lnTo>
                  <a:lnTo>
                    <a:pt x="1380" y="766"/>
                  </a:lnTo>
                  <a:lnTo>
                    <a:pt x="1376" y="766"/>
                  </a:lnTo>
                  <a:lnTo>
                    <a:pt x="1377" y="767"/>
                  </a:lnTo>
                  <a:lnTo>
                    <a:pt x="1374" y="770"/>
                  </a:lnTo>
                  <a:lnTo>
                    <a:pt x="1374" y="771"/>
                  </a:lnTo>
                  <a:lnTo>
                    <a:pt x="1376" y="771"/>
                  </a:lnTo>
                  <a:lnTo>
                    <a:pt x="1377" y="772"/>
                  </a:lnTo>
                  <a:lnTo>
                    <a:pt x="1381" y="778"/>
                  </a:lnTo>
                  <a:lnTo>
                    <a:pt x="1381" y="781"/>
                  </a:lnTo>
                  <a:lnTo>
                    <a:pt x="1384" y="782"/>
                  </a:lnTo>
                  <a:lnTo>
                    <a:pt x="1388" y="780"/>
                  </a:lnTo>
                  <a:lnTo>
                    <a:pt x="1388" y="778"/>
                  </a:lnTo>
                  <a:lnTo>
                    <a:pt x="1387" y="778"/>
                  </a:lnTo>
                  <a:lnTo>
                    <a:pt x="1386" y="776"/>
                  </a:lnTo>
                  <a:lnTo>
                    <a:pt x="1385" y="776"/>
                  </a:lnTo>
                  <a:lnTo>
                    <a:pt x="1385" y="775"/>
                  </a:lnTo>
                  <a:lnTo>
                    <a:pt x="1386" y="775"/>
                  </a:lnTo>
                  <a:lnTo>
                    <a:pt x="1387" y="776"/>
                  </a:lnTo>
                  <a:lnTo>
                    <a:pt x="1389" y="779"/>
                  </a:lnTo>
                  <a:lnTo>
                    <a:pt x="1389" y="783"/>
                  </a:lnTo>
                  <a:lnTo>
                    <a:pt x="1379" y="785"/>
                  </a:lnTo>
                  <a:lnTo>
                    <a:pt x="1379" y="782"/>
                  </a:lnTo>
                  <a:lnTo>
                    <a:pt x="1378" y="781"/>
                  </a:lnTo>
                  <a:lnTo>
                    <a:pt x="1378" y="783"/>
                  </a:lnTo>
                  <a:lnTo>
                    <a:pt x="1377" y="784"/>
                  </a:lnTo>
                  <a:lnTo>
                    <a:pt x="1376" y="783"/>
                  </a:lnTo>
                  <a:lnTo>
                    <a:pt x="1375" y="786"/>
                  </a:lnTo>
                  <a:lnTo>
                    <a:pt x="1374" y="786"/>
                  </a:lnTo>
                  <a:lnTo>
                    <a:pt x="1372" y="786"/>
                  </a:lnTo>
                  <a:lnTo>
                    <a:pt x="1372" y="784"/>
                  </a:lnTo>
                  <a:lnTo>
                    <a:pt x="1373" y="781"/>
                  </a:lnTo>
                  <a:lnTo>
                    <a:pt x="1370" y="782"/>
                  </a:lnTo>
                  <a:lnTo>
                    <a:pt x="1369" y="781"/>
                  </a:lnTo>
                  <a:lnTo>
                    <a:pt x="1369" y="783"/>
                  </a:lnTo>
                  <a:lnTo>
                    <a:pt x="1368" y="788"/>
                  </a:lnTo>
                  <a:lnTo>
                    <a:pt x="1359" y="789"/>
                  </a:lnTo>
                  <a:lnTo>
                    <a:pt x="1349" y="790"/>
                  </a:lnTo>
                  <a:lnTo>
                    <a:pt x="1342" y="793"/>
                  </a:lnTo>
                  <a:lnTo>
                    <a:pt x="1337" y="796"/>
                  </a:lnTo>
                  <a:lnTo>
                    <a:pt x="1336" y="798"/>
                  </a:lnTo>
                  <a:lnTo>
                    <a:pt x="1335" y="798"/>
                  </a:lnTo>
                  <a:lnTo>
                    <a:pt x="1333" y="800"/>
                  </a:lnTo>
                  <a:lnTo>
                    <a:pt x="1333" y="799"/>
                  </a:lnTo>
                  <a:lnTo>
                    <a:pt x="1335" y="793"/>
                  </a:lnTo>
                  <a:lnTo>
                    <a:pt x="1335" y="792"/>
                  </a:lnTo>
                  <a:lnTo>
                    <a:pt x="1335" y="793"/>
                  </a:lnTo>
                  <a:lnTo>
                    <a:pt x="1333" y="801"/>
                  </a:lnTo>
                  <a:lnTo>
                    <a:pt x="1332" y="800"/>
                  </a:lnTo>
                  <a:lnTo>
                    <a:pt x="1330" y="802"/>
                  </a:lnTo>
                  <a:lnTo>
                    <a:pt x="1331" y="805"/>
                  </a:lnTo>
                  <a:lnTo>
                    <a:pt x="1334" y="806"/>
                  </a:lnTo>
                  <a:lnTo>
                    <a:pt x="1332" y="818"/>
                  </a:lnTo>
                  <a:lnTo>
                    <a:pt x="1330" y="821"/>
                  </a:lnTo>
                  <a:lnTo>
                    <a:pt x="1328" y="820"/>
                  </a:lnTo>
                  <a:lnTo>
                    <a:pt x="1328" y="822"/>
                  </a:lnTo>
                  <a:lnTo>
                    <a:pt x="1328" y="824"/>
                  </a:lnTo>
                  <a:lnTo>
                    <a:pt x="1326" y="825"/>
                  </a:lnTo>
                  <a:lnTo>
                    <a:pt x="1324" y="829"/>
                  </a:lnTo>
                  <a:lnTo>
                    <a:pt x="1322" y="831"/>
                  </a:lnTo>
                  <a:lnTo>
                    <a:pt x="1321" y="832"/>
                  </a:lnTo>
                  <a:lnTo>
                    <a:pt x="1320" y="831"/>
                  </a:lnTo>
                  <a:lnTo>
                    <a:pt x="1321" y="828"/>
                  </a:lnTo>
                  <a:lnTo>
                    <a:pt x="1321" y="827"/>
                  </a:lnTo>
                  <a:lnTo>
                    <a:pt x="1318" y="827"/>
                  </a:lnTo>
                  <a:lnTo>
                    <a:pt x="1315" y="824"/>
                  </a:lnTo>
                  <a:lnTo>
                    <a:pt x="1314" y="824"/>
                  </a:lnTo>
                  <a:lnTo>
                    <a:pt x="1312" y="820"/>
                  </a:lnTo>
                  <a:lnTo>
                    <a:pt x="1314" y="817"/>
                  </a:lnTo>
                  <a:lnTo>
                    <a:pt x="1315" y="816"/>
                  </a:lnTo>
                  <a:lnTo>
                    <a:pt x="1314" y="817"/>
                  </a:lnTo>
                  <a:lnTo>
                    <a:pt x="1311" y="819"/>
                  </a:lnTo>
                  <a:lnTo>
                    <a:pt x="1314" y="826"/>
                  </a:lnTo>
                  <a:lnTo>
                    <a:pt x="1315" y="829"/>
                  </a:lnTo>
                  <a:lnTo>
                    <a:pt x="1317" y="834"/>
                  </a:lnTo>
                  <a:lnTo>
                    <a:pt x="1319" y="834"/>
                  </a:lnTo>
                  <a:lnTo>
                    <a:pt x="1319" y="840"/>
                  </a:lnTo>
                  <a:lnTo>
                    <a:pt x="1319" y="842"/>
                  </a:lnTo>
                  <a:lnTo>
                    <a:pt x="1318" y="844"/>
                  </a:lnTo>
                  <a:lnTo>
                    <a:pt x="1317" y="844"/>
                  </a:lnTo>
                  <a:lnTo>
                    <a:pt x="1314" y="849"/>
                  </a:lnTo>
                  <a:lnTo>
                    <a:pt x="1312" y="855"/>
                  </a:lnTo>
                  <a:lnTo>
                    <a:pt x="1311" y="857"/>
                  </a:lnTo>
                  <a:lnTo>
                    <a:pt x="1311" y="855"/>
                  </a:lnTo>
                  <a:lnTo>
                    <a:pt x="1308" y="861"/>
                  </a:lnTo>
                  <a:lnTo>
                    <a:pt x="1308" y="862"/>
                  </a:lnTo>
                  <a:lnTo>
                    <a:pt x="1307" y="863"/>
                  </a:lnTo>
                  <a:lnTo>
                    <a:pt x="1306" y="860"/>
                  </a:lnTo>
                  <a:lnTo>
                    <a:pt x="1308" y="854"/>
                  </a:lnTo>
                  <a:lnTo>
                    <a:pt x="1309" y="851"/>
                  </a:lnTo>
                  <a:lnTo>
                    <a:pt x="1311" y="851"/>
                  </a:lnTo>
                  <a:lnTo>
                    <a:pt x="1311" y="849"/>
                  </a:lnTo>
                  <a:lnTo>
                    <a:pt x="1311" y="848"/>
                  </a:lnTo>
                  <a:lnTo>
                    <a:pt x="1308" y="849"/>
                  </a:lnTo>
                  <a:lnTo>
                    <a:pt x="1310" y="846"/>
                  </a:lnTo>
                  <a:lnTo>
                    <a:pt x="1308" y="846"/>
                  </a:lnTo>
                  <a:lnTo>
                    <a:pt x="1307" y="846"/>
                  </a:lnTo>
                  <a:lnTo>
                    <a:pt x="1308" y="844"/>
                  </a:lnTo>
                  <a:lnTo>
                    <a:pt x="1309" y="844"/>
                  </a:lnTo>
                  <a:lnTo>
                    <a:pt x="1308" y="842"/>
                  </a:lnTo>
                  <a:lnTo>
                    <a:pt x="1306" y="844"/>
                  </a:lnTo>
                  <a:lnTo>
                    <a:pt x="1304" y="842"/>
                  </a:lnTo>
                  <a:lnTo>
                    <a:pt x="1303" y="843"/>
                  </a:lnTo>
                  <a:lnTo>
                    <a:pt x="1302" y="839"/>
                  </a:lnTo>
                  <a:lnTo>
                    <a:pt x="1304" y="838"/>
                  </a:lnTo>
                  <a:lnTo>
                    <a:pt x="1306" y="838"/>
                  </a:lnTo>
                  <a:lnTo>
                    <a:pt x="1306" y="837"/>
                  </a:lnTo>
                  <a:lnTo>
                    <a:pt x="1303" y="835"/>
                  </a:lnTo>
                  <a:lnTo>
                    <a:pt x="1302" y="836"/>
                  </a:lnTo>
                  <a:lnTo>
                    <a:pt x="1302" y="834"/>
                  </a:lnTo>
                  <a:lnTo>
                    <a:pt x="1303" y="833"/>
                  </a:lnTo>
                  <a:lnTo>
                    <a:pt x="1304" y="834"/>
                  </a:lnTo>
                  <a:lnTo>
                    <a:pt x="1305" y="834"/>
                  </a:lnTo>
                  <a:lnTo>
                    <a:pt x="1304" y="832"/>
                  </a:lnTo>
                  <a:lnTo>
                    <a:pt x="1302" y="832"/>
                  </a:lnTo>
                  <a:lnTo>
                    <a:pt x="1302" y="831"/>
                  </a:lnTo>
                  <a:lnTo>
                    <a:pt x="1302" y="830"/>
                  </a:lnTo>
                  <a:lnTo>
                    <a:pt x="1304" y="830"/>
                  </a:lnTo>
                  <a:lnTo>
                    <a:pt x="1305" y="828"/>
                  </a:lnTo>
                  <a:lnTo>
                    <a:pt x="1304" y="828"/>
                  </a:lnTo>
                  <a:lnTo>
                    <a:pt x="1303" y="828"/>
                  </a:lnTo>
                  <a:lnTo>
                    <a:pt x="1304" y="825"/>
                  </a:lnTo>
                  <a:lnTo>
                    <a:pt x="1308" y="824"/>
                  </a:lnTo>
                  <a:lnTo>
                    <a:pt x="1306" y="823"/>
                  </a:lnTo>
                  <a:lnTo>
                    <a:pt x="1307" y="820"/>
                  </a:lnTo>
                  <a:lnTo>
                    <a:pt x="1305" y="821"/>
                  </a:lnTo>
                  <a:lnTo>
                    <a:pt x="1305" y="822"/>
                  </a:lnTo>
                  <a:lnTo>
                    <a:pt x="1306" y="822"/>
                  </a:lnTo>
                  <a:lnTo>
                    <a:pt x="1303" y="824"/>
                  </a:lnTo>
                  <a:lnTo>
                    <a:pt x="1303" y="822"/>
                  </a:lnTo>
                  <a:lnTo>
                    <a:pt x="1303" y="824"/>
                  </a:lnTo>
                  <a:lnTo>
                    <a:pt x="1303" y="825"/>
                  </a:lnTo>
                  <a:lnTo>
                    <a:pt x="1302" y="824"/>
                  </a:lnTo>
                  <a:lnTo>
                    <a:pt x="1302" y="823"/>
                  </a:lnTo>
                  <a:lnTo>
                    <a:pt x="1301" y="827"/>
                  </a:lnTo>
                  <a:lnTo>
                    <a:pt x="1298" y="826"/>
                  </a:lnTo>
                  <a:lnTo>
                    <a:pt x="1301" y="830"/>
                  </a:lnTo>
                  <a:lnTo>
                    <a:pt x="1299" y="835"/>
                  </a:lnTo>
                  <a:lnTo>
                    <a:pt x="1299" y="837"/>
                  </a:lnTo>
                  <a:lnTo>
                    <a:pt x="1301" y="841"/>
                  </a:lnTo>
                  <a:lnTo>
                    <a:pt x="1301" y="842"/>
                  </a:lnTo>
                  <a:lnTo>
                    <a:pt x="1298" y="839"/>
                  </a:lnTo>
                  <a:lnTo>
                    <a:pt x="1297" y="838"/>
                  </a:lnTo>
                  <a:lnTo>
                    <a:pt x="1297" y="839"/>
                  </a:lnTo>
                  <a:lnTo>
                    <a:pt x="1299" y="841"/>
                  </a:lnTo>
                  <a:lnTo>
                    <a:pt x="1301" y="843"/>
                  </a:lnTo>
                  <a:lnTo>
                    <a:pt x="1302" y="847"/>
                  </a:lnTo>
                  <a:lnTo>
                    <a:pt x="1298" y="844"/>
                  </a:lnTo>
                  <a:lnTo>
                    <a:pt x="1296" y="844"/>
                  </a:lnTo>
                  <a:lnTo>
                    <a:pt x="1295" y="842"/>
                  </a:lnTo>
                  <a:lnTo>
                    <a:pt x="1294" y="841"/>
                  </a:lnTo>
                  <a:lnTo>
                    <a:pt x="1294" y="843"/>
                  </a:lnTo>
                  <a:lnTo>
                    <a:pt x="1291" y="840"/>
                  </a:lnTo>
                  <a:lnTo>
                    <a:pt x="1289" y="841"/>
                  </a:lnTo>
                  <a:lnTo>
                    <a:pt x="1290" y="839"/>
                  </a:lnTo>
                  <a:lnTo>
                    <a:pt x="1292" y="836"/>
                  </a:lnTo>
                  <a:lnTo>
                    <a:pt x="1289" y="837"/>
                  </a:lnTo>
                  <a:lnTo>
                    <a:pt x="1288" y="840"/>
                  </a:lnTo>
                  <a:lnTo>
                    <a:pt x="1290" y="842"/>
                  </a:lnTo>
                  <a:lnTo>
                    <a:pt x="1292" y="843"/>
                  </a:lnTo>
                  <a:lnTo>
                    <a:pt x="1293" y="845"/>
                  </a:lnTo>
                  <a:lnTo>
                    <a:pt x="1299" y="847"/>
                  </a:lnTo>
                  <a:lnTo>
                    <a:pt x="1299" y="848"/>
                  </a:lnTo>
                  <a:lnTo>
                    <a:pt x="1302" y="849"/>
                  </a:lnTo>
                  <a:lnTo>
                    <a:pt x="1303" y="850"/>
                  </a:lnTo>
                  <a:lnTo>
                    <a:pt x="1302" y="854"/>
                  </a:lnTo>
                  <a:lnTo>
                    <a:pt x="1301" y="854"/>
                  </a:lnTo>
                  <a:lnTo>
                    <a:pt x="1294" y="848"/>
                  </a:lnTo>
                  <a:lnTo>
                    <a:pt x="1299" y="854"/>
                  </a:lnTo>
                  <a:lnTo>
                    <a:pt x="1302" y="855"/>
                  </a:lnTo>
                  <a:lnTo>
                    <a:pt x="1301" y="856"/>
                  </a:lnTo>
                  <a:lnTo>
                    <a:pt x="1303" y="857"/>
                  </a:lnTo>
                  <a:lnTo>
                    <a:pt x="1303" y="858"/>
                  </a:lnTo>
                  <a:lnTo>
                    <a:pt x="1303" y="860"/>
                  </a:lnTo>
                  <a:lnTo>
                    <a:pt x="1301" y="858"/>
                  </a:lnTo>
                  <a:lnTo>
                    <a:pt x="1300" y="859"/>
                  </a:lnTo>
                  <a:lnTo>
                    <a:pt x="1301" y="860"/>
                  </a:lnTo>
                  <a:lnTo>
                    <a:pt x="1300" y="860"/>
                  </a:lnTo>
                  <a:lnTo>
                    <a:pt x="1296" y="856"/>
                  </a:lnTo>
                  <a:lnTo>
                    <a:pt x="1298" y="860"/>
                  </a:lnTo>
                  <a:lnTo>
                    <a:pt x="1300" y="861"/>
                  </a:lnTo>
                  <a:lnTo>
                    <a:pt x="1301" y="861"/>
                  </a:lnTo>
                  <a:lnTo>
                    <a:pt x="1302" y="863"/>
                  </a:lnTo>
                  <a:lnTo>
                    <a:pt x="1302" y="865"/>
                  </a:lnTo>
                  <a:lnTo>
                    <a:pt x="1301" y="866"/>
                  </a:lnTo>
                  <a:lnTo>
                    <a:pt x="1298" y="861"/>
                  </a:lnTo>
                  <a:lnTo>
                    <a:pt x="1295" y="860"/>
                  </a:lnTo>
                  <a:lnTo>
                    <a:pt x="1294" y="861"/>
                  </a:lnTo>
                  <a:lnTo>
                    <a:pt x="1296" y="863"/>
                  </a:lnTo>
                  <a:lnTo>
                    <a:pt x="1299" y="866"/>
                  </a:lnTo>
                  <a:lnTo>
                    <a:pt x="1299" y="867"/>
                  </a:lnTo>
                  <a:lnTo>
                    <a:pt x="1302" y="867"/>
                  </a:lnTo>
                  <a:lnTo>
                    <a:pt x="1302" y="866"/>
                  </a:lnTo>
                  <a:lnTo>
                    <a:pt x="1307" y="867"/>
                  </a:lnTo>
                  <a:lnTo>
                    <a:pt x="1308" y="870"/>
                  </a:lnTo>
                  <a:lnTo>
                    <a:pt x="1310" y="879"/>
                  </a:lnTo>
                  <a:lnTo>
                    <a:pt x="1313" y="885"/>
                  </a:lnTo>
                  <a:lnTo>
                    <a:pt x="1312" y="885"/>
                  </a:lnTo>
                  <a:lnTo>
                    <a:pt x="1310" y="882"/>
                  </a:lnTo>
                  <a:lnTo>
                    <a:pt x="1310" y="881"/>
                  </a:lnTo>
                  <a:lnTo>
                    <a:pt x="1308" y="872"/>
                  </a:lnTo>
                  <a:lnTo>
                    <a:pt x="1307" y="870"/>
                  </a:lnTo>
                  <a:lnTo>
                    <a:pt x="1306" y="872"/>
                  </a:lnTo>
                  <a:lnTo>
                    <a:pt x="1308" y="872"/>
                  </a:lnTo>
                  <a:lnTo>
                    <a:pt x="1308" y="874"/>
                  </a:lnTo>
                  <a:lnTo>
                    <a:pt x="1306" y="873"/>
                  </a:lnTo>
                  <a:lnTo>
                    <a:pt x="1307" y="875"/>
                  </a:lnTo>
                  <a:lnTo>
                    <a:pt x="1308" y="876"/>
                  </a:lnTo>
                  <a:lnTo>
                    <a:pt x="1309" y="881"/>
                  </a:lnTo>
                  <a:lnTo>
                    <a:pt x="1308" y="880"/>
                  </a:lnTo>
                  <a:lnTo>
                    <a:pt x="1307" y="877"/>
                  </a:lnTo>
                  <a:lnTo>
                    <a:pt x="1307" y="879"/>
                  </a:lnTo>
                  <a:lnTo>
                    <a:pt x="1304" y="877"/>
                  </a:lnTo>
                  <a:lnTo>
                    <a:pt x="1303" y="877"/>
                  </a:lnTo>
                  <a:lnTo>
                    <a:pt x="1305" y="879"/>
                  </a:lnTo>
                  <a:lnTo>
                    <a:pt x="1303" y="880"/>
                  </a:lnTo>
                  <a:lnTo>
                    <a:pt x="1300" y="879"/>
                  </a:lnTo>
                  <a:lnTo>
                    <a:pt x="1302" y="880"/>
                  </a:lnTo>
                  <a:lnTo>
                    <a:pt x="1299" y="882"/>
                  </a:lnTo>
                  <a:lnTo>
                    <a:pt x="1298" y="882"/>
                  </a:lnTo>
                  <a:lnTo>
                    <a:pt x="1297" y="880"/>
                  </a:lnTo>
                  <a:lnTo>
                    <a:pt x="1297" y="879"/>
                  </a:lnTo>
                  <a:lnTo>
                    <a:pt x="1297" y="877"/>
                  </a:lnTo>
                  <a:lnTo>
                    <a:pt x="1296" y="878"/>
                  </a:lnTo>
                  <a:lnTo>
                    <a:pt x="1296" y="880"/>
                  </a:lnTo>
                  <a:lnTo>
                    <a:pt x="1297" y="882"/>
                  </a:lnTo>
                  <a:lnTo>
                    <a:pt x="1296" y="883"/>
                  </a:lnTo>
                  <a:lnTo>
                    <a:pt x="1302" y="883"/>
                  </a:lnTo>
                  <a:lnTo>
                    <a:pt x="1305" y="882"/>
                  </a:lnTo>
                  <a:lnTo>
                    <a:pt x="1306" y="883"/>
                  </a:lnTo>
                  <a:lnTo>
                    <a:pt x="1305" y="885"/>
                  </a:lnTo>
                  <a:lnTo>
                    <a:pt x="1305" y="888"/>
                  </a:lnTo>
                  <a:lnTo>
                    <a:pt x="1306" y="888"/>
                  </a:lnTo>
                  <a:lnTo>
                    <a:pt x="1306" y="886"/>
                  </a:lnTo>
                  <a:lnTo>
                    <a:pt x="1307" y="883"/>
                  </a:lnTo>
                  <a:lnTo>
                    <a:pt x="1308" y="882"/>
                  </a:lnTo>
                  <a:lnTo>
                    <a:pt x="1310" y="885"/>
                  </a:lnTo>
                  <a:lnTo>
                    <a:pt x="1310" y="887"/>
                  </a:lnTo>
                  <a:lnTo>
                    <a:pt x="1309" y="889"/>
                  </a:lnTo>
                  <a:lnTo>
                    <a:pt x="1308" y="889"/>
                  </a:lnTo>
                  <a:lnTo>
                    <a:pt x="1308" y="888"/>
                  </a:lnTo>
                  <a:lnTo>
                    <a:pt x="1306" y="892"/>
                  </a:lnTo>
                  <a:lnTo>
                    <a:pt x="1305" y="893"/>
                  </a:lnTo>
                  <a:lnTo>
                    <a:pt x="1302" y="893"/>
                  </a:lnTo>
                  <a:lnTo>
                    <a:pt x="1300" y="892"/>
                  </a:lnTo>
                  <a:lnTo>
                    <a:pt x="1299" y="892"/>
                  </a:lnTo>
                  <a:lnTo>
                    <a:pt x="1299" y="890"/>
                  </a:lnTo>
                  <a:lnTo>
                    <a:pt x="1297" y="890"/>
                  </a:lnTo>
                  <a:lnTo>
                    <a:pt x="1299" y="892"/>
                  </a:lnTo>
                  <a:lnTo>
                    <a:pt x="1298" y="892"/>
                  </a:lnTo>
                  <a:lnTo>
                    <a:pt x="1295" y="891"/>
                  </a:lnTo>
                  <a:lnTo>
                    <a:pt x="1292" y="890"/>
                  </a:lnTo>
                  <a:lnTo>
                    <a:pt x="1293" y="891"/>
                  </a:lnTo>
                  <a:lnTo>
                    <a:pt x="1295" y="891"/>
                  </a:lnTo>
                  <a:lnTo>
                    <a:pt x="1300" y="894"/>
                  </a:lnTo>
                  <a:lnTo>
                    <a:pt x="1300" y="895"/>
                  </a:lnTo>
                  <a:lnTo>
                    <a:pt x="1297" y="896"/>
                  </a:lnTo>
                  <a:lnTo>
                    <a:pt x="1299" y="896"/>
                  </a:lnTo>
                  <a:lnTo>
                    <a:pt x="1297" y="898"/>
                  </a:lnTo>
                  <a:lnTo>
                    <a:pt x="1296" y="899"/>
                  </a:lnTo>
                  <a:lnTo>
                    <a:pt x="1295" y="899"/>
                  </a:lnTo>
                  <a:lnTo>
                    <a:pt x="1292" y="896"/>
                  </a:lnTo>
                  <a:lnTo>
                    <a:pt x="1293" y="899"/>
                  </a:lnTo>
                  <a:lnTo>
                    <a:pt x="1296" y="900"/>
                  </a:lnTo>
                  <a:lnTo>
                    <a:pt x="1298" y="899"/>
                  </a:lnTo>
                  <a:lnTo>
                    <a:pt x="1300" y="899"/>
                  </a:lnTo>
                  <a:lnTo>
                    <a:pt x="1300" y="898"/>
                  </a:lnTo>
                  <a:lnTo>
                    <a:pt x="1300" y="899"/>
                  </a:lnTo>
                  <a:lnTo>
                    <a:pt x="1302" y="899"/>
                  </a:lnTo>
                  <a:lnTo>
                    <a:pt x="1302" y="900"/>
                  </a:lnTo>
                  <a:lnTo>
                    <a:pt x="1300" y="902"/>
                  </a:lnTo>
                  <a:lnTo>
                    <a:pt x="1299" y="903"/>
                  </a:lnTo>
                  <a:lnTo>
                    <a:pt x="1298" y="903"/>
                  </a:lnTo>
                  <a:lnTo>
                    <a:pt x="1289" y="905"/>
                  </a:lnTo>
                  <a:lnTo>
                    <a:pt x="1284" y="912"/>
                  </a:lnTo>
                  <a:lnTo>
                    <a:pt x="1281" y="916"/>
                  </a:lnTo>
                  <a:lnTo>
                    <a:pt x="1279" y="917"/>
                  </a:lnTo>
                  <a:lnTo>
                    <a:pt x="1274" y="918"/>
                  </a:lnTo>
                  <a:lnTo>
                    <a:pt x="1271" y="919"/>
                  </a:lnTo>
                  <a:lnTo>
                    <a:pt x="1267" y="921"/>
                  </a:lnTo>
                  <a:lnTo>
                    <a:pt x="1263" y="925"/>
                  </a:lnTo>
                  <a:lnTo>
                    <a:pt x="1261" y="928"/>
                  </a:lnTo>
                  <a:lnTo>
                    <a:pt x="1261" y="930"/>
                  </a:lnTo>
                  <a:lnTo>
                    <a:pt x="1256" y="936"/>
                  </a:lnTo>
                  <a:lnTo>
                    <a:pt x="1252" y="938"/>
                  </a:lnTo>
                  <a:lnTo>
                    <a:pt x="1249" y="940"/>
                  </a:lnTo>
                  <a:lnTo>
                    <a:pt x="1244" y="941"/>
                  </a:lnTo>
                  <a:lnTo>
                    <a:pt x="1242" y="945"/>
                  </a:lnTo>
                  <a:lnTo>
                    <a:pt x="1241" y="946"/>
                  </a:lnTo>
                  <a:lnTo>
                    <a:pt x="1236" y="954"/>
                  </a:lnTo>
                  <a:lnTo>
                    <a:pt x="1234" y="960"/>
                  </a:lnTo>
                  <a:lnTo>
                    <a:pt x="1231" y="969"/>
                  </a:lnTo>
                  <a:lnTo>
                    <a:pt x="1233" y="979"/>
                  </a:lnTo>
                  <a:lnTo>
                    <a:pt x="1235" y="986"/>
                  </a:lnTo>
                  <a:lnTo>
                    <a:pt x="1238" y="992"/>
                  </a:lnTo>
                  <a:lnTo>
                    <a:pt x="1244" y="1003"/>
                  </a:lnTo>
                  <a:lnTo>
                    <a:pt x="1246" y="1015"/>
                  </a:lnTo>
                  <a:lnTo>
                    <a:pt x="1249" y="1023"/>
                  </a:lnTo>
                  <a:lnTo>
                    <a:pt x="1248" y="1024"/>
                  </a:lnTo>
                  <a:lnTo>
                    <a:pt x="1250" y="1026"/>
                  </a:lnTo>
                  <a:lnTo>
                    <a:pt x="1251" y="1028"/>
                  </a:lnTo>
                  <a:lnTo>
                    <a:pt x="1251" y="1034"/>
                  </a:lnTo>
                  <a:lnTo>
                    <a:pt x="1249" y="1044"/>
                  </a:lnTo>
                  <a:lnTo>
                    <a:pt x="1249" y="1046"/>
                  </a:lnTo>
                  <a:lnTo>
                    <a:pt x="1247" y="1049"/>
                  </a:lnTo>
                  <a:lnTo>
                    <a:pt x="1248" y="1052"/>
                  </a:lnTo>
                  <a:lnTo>
                    <a:pt x="1248" y="1053"/>
                  </a:lnTo>
                  <a:lnTo>
                    <a:pt x="1245" y="1057"/>
                  </a:lnTo>
                  <a:lnTo>
                    <a:pt x="1245" y="1056"/>
                  </a:lnTo>
                  <a:lnTo>
                    <a:pt x="1246" y="1055"/>
                  </a:lnTo>
                  <a:lnTo>
                    <a:pt x="1246" y="1054"/>
                  </a:lnTo>
                  <a:lnTo>
                    <a:pt x="1244" y="1054"/>
                  </a:lnTo>
                  <a:lnTo>
                    <a:pt x="1242" y="1055"/>
                  </a:lnTo>
                  <a:lnTo>
                    <a:pt x="1240" y="1054"/>
                  </a:lnTo>
                  <a:lnTo>
                    <a:pt x="1237" y="1055"/>
                  </a:lnTo>
                  <a:lnTo>
                    <a:pt x="1236" y="1053"/>
                  </a:lnTo>
                  <a:lnTo>
                    <a:pt x="1236" y="1051"/>
                  </a:lnTo>
                  <a:lnTo>
                    <a:pt x="1233" y="1044"/>
                  </a:lnTo>
                  <a:lnTo>
                    <a:pt x="1228" y="1043"/>
                  </a:lnTo>
                  <a:lnTo>
                    <a:pt x="1227" y="1041"/>
                  </a:lnTo>
                  <a:lnTo>
                    <a:pt x="1226" y="1035"/>
                  </a:lnTo>
                  <a:lnTo>
                    <a:pt x="1224" y="1034"/>
                  </a:lnTo>
                  <a:lnTo>
                    <a:pt x="1223" y="1029"/>
                  </a:lnTo>
                  <a:lnTo>
                    <a:pt x="1221" y="1029"/>
                  </a:lnTo>
                  <a:lnTo>
                    <a:pt x="1217" y="1022"/>
                  </a:lnTo>
                  <a:lnTo>
                    <a:pt x="1215" y="1019"/>
                  </a:lnTo>
                  <a:lnTo>
                    <a:pt x="1216" y="1019"/>
                  </a:lnTo>
                  <a:lnTo>
                    <a:pt x="1219" y="1016"/>
                  </a:lnTo>
                  <a:lnTo>
                    <a:pt x="1219" y="1014"/>
                  </a:lnTo>
                  <a:lnTo>
                    <a:pt x="1218" y="1013"/>
                  </a:lnTo>
                  <a:lnTo>
                    <a:pt x="1215" y="1015"/>
                  </a:lnTo>
                  <a:lnTo>
                    <a:pt x="1213" y="1014"/>
                  </a:lnTo>
                  <a:lnTo>
                    <a:pt x="1214" y="1010"/>
                  </a:lnTo>
                  <a:lnTo>
                    <a:pt x="1215" y="1005"/>
                  </a:lnTo>
                  <a:lnTo>
                    <a:pt x="1216" y="997"/>
                  </a:lnTo>
                  <a:lnTo>
                    <a:pt x="1214" y="994"/>
                  </a:lnTo>
                  <a:lnTo>
                    <a:pt x="1213" y="993"/>
                  </a:lnTo>
                  <a:lnTo>
                    <a:pt x="1210" y="992"/>
                  </a:lnTo>
                  <a:lnTo>
                    <a:pt x="1204" y="985"/>
                  </a:lnTo>
                  <a:lnTo>
                    <a:pt x="1199" y="980"/>
                  </a:lnTo>
                  <a:lnTo>
                    <a:pt x="1196" y="978"/>
                  </a:lnTo>
                  <a:lnTo>
                    <a:pt x="1193" y="979"/>
                  </a:lnTo>
                  <a:lnTo>
                    <a:pt x="1190" y="981"/>
                  </a:lnTo>
                  <a:lnTo>
                    <a:pt x="1187" y="983"/>
                  </a:lnTo>
                  <a:lnTo>
                    <a:pt x="1180" y="986"/>
                  </a:lnTo>
                  <a:lnTo>
                    <a:pt x="1178" y="984"/>
                  </a:lnTo>
                  <a:lnTo>
                    <a:pt x="1177" y="980"/>
                  </a:lnTo>
                  <a:lnTo>
                    <a:pt x="1176" y="978"/>
                  </a:lnTo>
                  <a:lnTo>
                    <a:pt x="1174" y="977"/>
                  </a:lnTo>
                  <a:lnTo>
                    <a:pt x="1170" y="977"/>
                  </a:lnTo>
                  <a:lnTo>
                    <a:pt x="1167" y="974"/>
                  </a:lnTo>
                  <a:lnTo>
                    <a:pt x="1165" y="973"/>
                  </a:lnTo>
                  <a:lnTo>
                    <a:pt x="1162" y="974"/>
                  </a:lnTo>
                  <a:lnTo>
                    <a:pt x="1156" y="975"/>
                  </a:lnTo>
                  <a:lnTo>
                    <a:pt x="1152" y="973"/>
                  </a:lnTo>
                  <a:lnTo>
                    <a:pt x="1151" y="975"/>
                  </a:lnTo>
                  <a:lnTo>
                    <a:pt x="1147" y="976"/>
                  </a:lnTo>
                  <a:lnTo>
                    <a:pt x="1146" y="976"/>
                  </a:lnTo>
                  <a:lnTo>
                    <a:pt x="1143" y="969"/>
                  </a:lnTo>
                  <a:lnTo>
                    <a:pt x="1141" y="975"/>
                  </a:lnTo>
                  <a:lnTo>
                    <a:pt x="1138" y="974"/>
                  </a:lnTo>
                  <a:lnTo>
                    <a:pt x="1134" y="974"/>
                  </a:lnTo>
                  <a:lnTo>
                    <a:pt x="1126" y="974"/>
                  </a:lnTo>
                  <a:lnTo>
                    <a:pt x="1122" y="977"/>
                  </a:lnTo>
                  <a:lnTo>
                    <a:pt x="1120" y="977"/>
                  </a:lnTo>
                  <a:lnTo>
                    <a:pt x="1114" y="974"/>
                  </a:lnTo>
                  <a:lnTo>
                    <a:pt x="1113" y="974"/>
                  </a:lnTo>
                  <a:lnTo>
                    <a:pt x="1112" y="974"/>
                  </a:lnTo>
                  <a:lnTo>
                    <a:pt x="1110" y="978"/>
                  </a:lnTo>
                  <a:lnTo>
                    <a:pt x="1111" y="980"/>
                  </a:lnTo>
                  <a:lnTo>
                    <a:pt x="1113" y="980"/>
                  </a:lnTo>
                  <a:lnTo>
                    <a:pt x="1114" y="980"/>
                  </a:lnTo>
                  <a:lnTo>
                    <a:pt x="1118" y="978"/>
                  </a:lnTo>
                  <a:lnTo>
                    <a:pt x="1120" y="979"/>
                  </a:lnTo>
                  <a:lnTo>
                    <a:pt x="1124" y="982"/>
                  </a:lnTo>
                  <a:lnTo>
                    <a:pt x="1120" y="985"/>
                  </a:lnTo>
                  <a:lnTo>
                    <a:pt x="1120" y="987"/>
                  </a:lnTo>
                  <a:lnTo>
                    <a:pt x="1122" y="989"/>
                  </a:lnTo>
                  <a:lnTo>
                    <a:pt x="1126" y="990"/>
                  </a:lnTo>
                  <a:lnTo>
                    <a:pt x="1127" y="992"/>
                  </a:lnTo>
                  <a:lnTo>
                    <a:pt x="1129" y="994"/>
                  </a:lnTo>
                  <a:lnTo>
                    <a:pt x="1126" y="995"/>
                  </a:lnTo>
                  <a:lnTo>
                    <a:pt x="1123" y="995"/>
                  </a:lnTo>
                  <a:lnTo>
                    <a:pt x="1121" y="992"/>
                  </a:lnTo>
                  <a:lnTo>
                    <a:pt x="1116" y="990"/>
                  </a:lnTo>
                  <a:lnTo>
                    <a:pt x="1115" y="988"/>
                  </a:lnTo>
                  <a:lnTo>
                    <a:pt x="1113" y="988"/>
                  </a:lnTo>
                  <a:lnTo>
                    <a:pt x="1112" y="990"/>
                  </a:lnTo>
                  <a:lnTo>
                    <a:pt x="1113" y="991"/>
                  </a:lnTo>
                  <a:lnTo>
                    <a:pt x="1115" y="992"/>
                  </a:lnTo>
                  <a:lnTo>
                    <a:pt x="1113" y="994"/>
                  </a:lnTo>
                  <a:lnTo>
                    <a:pt x="1110" y="991"/>
                  </a:lnTo>
                  <a:lnTo>
                    <a:pt x="1107" y="992"/>
                  </a:lnTo>
                  <a:lnTo>
                    <a:pt x="1105" y="994"/>
                  </a:lnTo>
                  <a:lnTo>
                    <a:pt x="1099" y="991"/>
                  </a:lnTo>
                  <a:lnTo>
                    <a:pt x="1096" y="987"/>
                  </a:lnTo>
                  <a:lnTo>
                    <a:pt x="1089" y="983"/>
                  </a:lnTo>
                  <a:lnTo>
                    <a:pt x="1086" y="983"/>
                  </a:lnTo>
                  <a:lnTo>
                    <a:pt x="1089" y="986"/>
                  </a:lnTo>
                  <a:lnTo>
                    <a:pt x="1087" y="987"/>
                  </a:lnTo>
                  <a:lnTo>
                    <a:pt x="1080" y="987"/>
                  </a:lnTo>
                  <a:lnTo>
                    <a:pt x="1075" y="985"/>
                  </a:lnTo>
                  <a:lnTo>
                    <a:pt x="1069" y="984"/>
                  </a:lnTo>
                  <a:lnTo>
                    <a:pt x="1060" y="985"/>
                  </a:lnTo>
                  <a:lnTo>
                    <a:pt x="1056" y="987"/>
                  </a:lnTo>
                  <a:lnTo>
                    <a:pt x="1053" y="987"/>
                  </a:lnTo>
                  <a:lnTo>
                    <a:pt x="1051" y="987"/>
                  </a:lnTo>
                  <a:lnTo>
                    <a:pt x="1050" y="984"/>
                  </a:lnTo>
                  <a:lnTo>
                    <a:pt x="1048" y="984"/>
                  </a:lnTo>
                  <a:lnTo>
                    <a:pt x="1047" y="985"/>
                  </a:lnTo>
                  <a:lnTo>
                    <a:pt x="1050" y="990"/>
                  </a:lnTo>
                  <a:lnTo>
                    <a:pt x="1045" y="995"/>
                  </a:lnTo>
                  <a:lnTo>
                    <a:pt x="1040" y="999"/>
                  </a:lnTo>
                  <a:lnTo>
                    <a:pt x="1034" y="1001"/>
                  </a:lnTo>
                  <a:lnTo>
                    <a:pt x="1032" y="1002"/>
                  </a:lnTo>
                  <a:lnTo>
                    <a:pt x="1029" y="1001"/>
                  </a:lnTo>
                  <a:lnTo>
                    <a:pt x="1024" y="1000"/>
                  </a:lnTo>
                  <a:lnTo>
                    <a:pt x="1024" y="1002"/>
                  </a:lnTo>
                  <a:lnTo>
                    <a:pt x="1026" y="1005"/>
                  </a:lnTo>
                  <a:lnTo>
                    <a:pt x="1025" y="1008"/>
                  </a:lnTo>
                  <a:lnTo>
                    <a:pt x="1023" y="1009"/>
                  </a:lnTo>
                  <a:lnTo>
                    <a:pt x="1019" y="1010"/>
                  </a:lnTo>
                  <a:lnTo>
                    <a:pt x="1015" y="1011"/>
                  </a:lnTo>
                  <a:lnTo>
                    <a:pt x="1013" y="1013"/>
                  </a:lnTo>
                  <a:lnTo>
                    <a:pt x="1017" y="1015"/>
                  </a:lnTo>
                  <a:lnTo>
                    <a:pt x="1017" y="1016"/>
                  </a:lnTo>
                  <a:lnTo>
                    <a:pt x="1013" y="1021"/>
                  </a:lnTo>
                  <a:lnTo>
                    <a:pt x="1012" y="1023"/>
                  </a:lnTo>
                  <a:lnTo>
                    <a:pt x="1012" y="1029"/>
                  </a:lnTo>
                  <a:lnTo>
                    <a:pt x="1013" y="1034"/>
                  </a:lnTo>
                  <a:lnTo>
                    <a:pt x="1015" y="1038"/>
                  </a:lnTo>
                  <a:lnTo>
                    <a:pt x="1017" y="1045"/>
                  </a:lnTo>
                  <a:lnTo>
                    <a:pt x="1015" y="1044"/>
                  </a:lnTo>
                  <a:lnTo>
                    <a:pt x="1010" y="1041"/>
                  </a:lnTo>
                  <a:lnTo>
                    <a:pt x="1008" y="1041"/>
                  </a:lnTo>
                  <a:lnTo>
                    <a:pt x="1006" y="1042"/>
                  </a:lnTo>
                  <a:lnTo>
                    <a:pt x="1004" y="1042"/>
                  </a:lnTo>
                  <a:lnTo>
                    <a:pt x="998" y="1038"/>
                  </a:lnTo>
                  <a:lnTo>
                    <a:pt x="992" y="1036"/>
                  </a:lnTo>
                  <a:lnTo>
                    <a:pt x="990" y="1033"/>
                  </a:lnTo>
                  <a:lnTo>
                    <a:pt x="988" y="1029"/>
                  </a:lnTo>
                  <a:lnTo>
                    <a:pt x="986" y="1023"/>
                  </a:lnTo>
                  <a:lnTo>
                    <a:pt x="985" y="1020"/>
                  </a:lnTo>
                  <a:lnTo>
                    <a:pt x="984" y="1018"/>
                  </a:lnTo>
                  <a:lnTo>
                    <a:pt x="980" y="1014"/>
                  </a:lnTo>
                  <a:lnTo>
                    <a:pt x="975" y="1007"/>
                  </a:lnTo>
                  <a:lnTo>
                    <a:pt x="970" y="998"/>
                  </a:lnTo>
                  <a:lnTo>
                    <a:pt x="966" y="991"/>
                  </a:lnTo>
                  <a:lnTo>
                    <a:pt x="964" y="988"/>
                  </a:lnTo>
                  <a:lnTo>
                    <a:pt x="961" y="986"/>
                  </a:lnTo>
                  <a:lnTo>
                    <a:pt x="956" y="984"/>
                  </a:lnTo>
                  <a:lnTo>
                    <a:pt x="954" y="984"/>
                  </a:lnTo>
                  <a:lnTo>
                    <a:pt x="949" y="984"/>
                  </a:lnTo>
                  <a:lnTo>
                    <a:pt x="947" y="985"/>
                  </a:lnTo>
                  <a:lnTo>
                    <a:pt x="943" y="989"/>
                  </a:lnTo>
                  <a:lnTo>
                    <a:pt x="940" y="992"/>
                  </a:lnTo>
                  <a:lnTo>
                    <a:pt x="939" y="995"/>
                  </a:lnTo>
                  <a:lnTo>
                    <a:pt x="936" y="996"/>
                  </a:lnTo>
                  <a:lnTo>
                    <a:pt x="933" y="995"/>
                  </a:lnTo>
                  <a:lnTo>
                    <a:pt x="931" y="995"/>
                  </a:lnTo>
                  <a:lnTo>
                    <a:pt x="924" y="992"/>
                  </a:lnTo>
                  <a:lnTo>
                    <a:pt x="918" y="987"/>
                  </a:lnTo>
                  <a:lnTo>
                    <a:pt x="915" y="983"/>
                  </a:lnTo>
                  <a:lnTo>
                    <a:pt x="913" y="977"/>
                  </a:lnTo>
                  <a:lnTo>
                    <a:pt x="911" y="972"/>
                  </a:lnTo>
                  <a:lnTo>
                    <a:pt x="910" y="971"/>
                  </a:lnTo>
                  <a:lnTo>
                    <a:pt x="906" y="967"/>
                  </a:lnTo>
                  <a:lnTo>
                    <a:pt x="901" y="963"/>
                  </a:lnTo>
                  <a:lnTo>
                    <a:pt x="896" y="959"/>
                  </a:lnTo>
                  <a:lnTo>
                    <a:pt x="892" y="954"/>
                  </a:lnTo>
                  <a:lnTo>
                    <a:pt x="891" y="953"/>
                  </a:lnTo>
                  <a:lnTo>
                    <a:pt x="879" y="953"/>
                  </a:lnTo>
                  <a:lnTo>
                    <a:pt x="868" y="953"/>
                  </a:lnTo>
                  <a:lnTo>
                    <a:pt x="867" y="959"/>
                  </a:lnTo>
                  <a:lnTo>
                    <a:pt x="866" y="960"/>
                  </a:lnTo>
                  <a:lnTo>
                    <a:pt x="855" y="960"/>
                  </a:lnTo>
                  <a:lnTo>
                    <a:pt x="849" y="960"/>
                  </a:lnTo>
                  <a:lnTo>
                    <a:pt x="839" y="960"/>
                  </a:lnTo>
                  <a:lnTo>
                    <a:pt x="829" y="960"/>
                  </a:lnTo>
                  <a:lnTo>
                    <a:pt x="827" y="959"/>
                  </a:lnTo>
                  <a:lnTo>
                    <a:pt x="805" y="951"/>
                  </a:lnTo>
                  <a:lnTo>
                    <a:pt x="788" y="944"/>
                  </a:lnTo>
                  <a:lnTo>
                    <a:pt x="781" y="942"/>
                  </a:lnTo>
                  <a:lnTo>
                    <a:pt x="780" y="941"/>
                  </a:lnTo>
                  <a:lnTo>
                    <a:pt x="777" y="938"/>
                  </a:lnTo>
                  <a:lnTo>
                    <a:pt x="763" y="939"/>
                  </a:lnTo>
                  <a:lnTo>
                    <a:pt x="748" y="940"/>
                  </a:lnTo>
                  <a:lnTo>
                    <a:pt x="746" y="940"/>
                  </a:lnTo>
                  <a:close/>
                  <a:moveTo>
                    <a:pt x="542" y="512"/>
                  </a:moveTo>
                  <a:lnTo>
                    <a:pt x="531" y="500"/>
                  </a:lnTo>
                  <a:lnTo>
                    <a:pt x="528" y="494"/>
                  </a:lnTo>
                  <a:lnTo>
                    <a:pt x="528" y="489"/>
                  </a:lnTo>
                  <a:lnTo>
                    <a:pt x="524" y="480"/>
                  </a:lnTo>
                  <a:lnTo>
                    <a:pt x="525" y="478"/>
                  </a:lnTo>
                  <a:lnTo>
                    <a:pt x="527" y="479"/>
                  </a:lnTo>
                  <a:lnTo>
                    <a:pt x="529" y="482"/>
                  </a:lnTo>
                  <a:lnTo>
                    <a:pt x="536" y="487"/>
                  </a:lnTo>
                  <a:lnTo>
                    <a:pt x="537" y="489"/>
                  </a:lnTo>
                  <a:lnTo>
                    <a:pt x="536" y="491"/>
                  </a:lnTo>
                  <a:lnTo>
                    <a:pt x="535" y="493"/>
                  </a:lnTo>
                  <a:lnTo>
                    <a:pt x="537" y="498"/>
                  </a:lnTo>
                  <a:lnTo>
                    <a:pt x="542" y="502"/>
                  </a:lnTo>
                  <a:lnTo>
                    <a:pt x="542" y="512"/>
                  </a:lnTo>
                  <a:close/>
                  <a:moveTo>
                    <a:pt x="506" y="462"/>
                  </a:moveTo>
                  <a:lnTo>
                    <a:pt x="507" y="465"/>
                  </a:lnTo>
                  <a:lnTo>
                    <a:pt x="507" y="468"/>
                  </a:lnTo>
                  <a:lnTo>
                    <a:pt x="505" y="474"/>
                  </a:lnTo>
                  <a:lnTo>
                    <a:pt x="501" y="465"/>
                  </a:lnTo>
                  <a:lnTo>
                    <a:pt x="498" y="454"/>
                  </a:lnTo>
                  <a:lnTo>
                    <a:pt x="497" y="452"/>
                  </a:lnTo>
                  <a:lnTo>
                    <a:pt x="498" y="449"/>
                  </a:lnTo>
                  <a:lnTo>
                    <a:pt x="501" y="450"/>
                  </a:lnTo>
                  <a:lnTo>
                    <a:pt x="504" y="452"/>
                  </a:lnTo>
                  <a:lnTo>
                    <a:pt x="506" y="462"/>
                  </a:lnTo>
                  <a:close/>
                  <a:moveTo>
                    <a:pt x="499" y="432"/>
                  </a:moveTo>
                  <a:lnTo>
                    <a:pt x="502" y="443"/>
                  </a:lnTo>
                  <a:lnTo>
                    <a:pt x="502" y="445"/>
                  </a:lnTo>
                  <a:lnTo>
                    <a:pt x="496" y="442"/>
                  </a:lnTo>
                  <a:lnTo>
                    <a:pt x="493" y="441"/>
                  </a:lnTo>
                  <a:lnTo>
                    <a:pt x="493" y="446"/>
                  </a:lnTo>
                  <a:lnTo>
                    <a:pt x="493" y="448"/>
                  </a:lnTo>
                  <a:lnTo>
                    <a:pt x="487" y="442"/>
                  </a:lnTo>
                  <a:lnTo>
                    <a:pt x="482" y="437"/>
                  </a:lnTo>
                  <a:lnTo>
                    <a:pt x="485" y="432"/>
                  </a:lnTo>
                  <a:lnTo>
                    <a:pt x="486" y="430"/>
                  </a:lnTo>
                  <a:lnTo>
                    <a:pt x="490" y="429"/>
                  </a:lnTo>
                  <a:lnTo>
                    <a:pt x="495" y="433"/>
                  </a:lnTo>
                  <a:lnTo>
                    <a:pt x="499" y="432"/>
                  </a:lnTo>
                  <a:close/>
                  <a:moveTo>
                    <a:pt x="29" y="294"/>
                  </a:moveTo>
                  <a:lnTo>
                    <a:pt x="19" y="285"/>
                  </a:lnTo>
                  <a:lnTo>
                    <a:pt x="15" y="282"/>
                  </a:lnTo>
                  <a:lnTo>
                    <a:pt x="10" y="282"/>
                  </a:lnTo>
                  <a:lnTo>
                    <a:pt x="4" y="282"/>
                  </a:lnTo>
                  <a:lnTo>
                    <a:pt x="3" y="281"/>
                  </a:lnTo>
                  <a:lnTo>
                    <a:pt x="0" y="278"/>
                  </a:lnTo>
                  <a:lnTo>
                    <a:pt x="1" y="274"/>
                  </a:lnTo>
                  <a:lnTo>
                    <a:pt x="4" y="273"/>
                  </a:lnTo>
                  <a:lnTo>
                    <a:pt x="11" y="276"/>
                  </a:lnTo>
                  <a:lnTo>
                    <a:pt x="15" y="276"/>
                  </a:lnTo>
                  <a:lnTo>
                    <a:pt x="18" y="275"/>
                  </a:lnTo>
                  <a:lnTo>
                    <a:pt x="21" y="275"/>
                  </a:lnTo>
                  <a:lnTo>
                    <a:pt x="27" y="279"/>
                  </a:lnTo>
                  <a:lnTo>
                    <a:pt x="37" y="284"/>
                  </a:lnTo>
                  <a:lnTo>
                    <a:pt x="40" y="288"/>
                  </a:lnTo>
                  <a:lnTo>
                    <a:pt x="40" y="289"/>
                  </a:lnTo>
                  <a:lnTo>
                    <a:pt x="36" y="288"/>
                  </a:lnTo>
                  <a:lnTo>
                    <a:pt x="33" y="289"/>
                  </a:lnTo>
                  <a:lnTo>
                    <a:pt x="29" y="294"/>
                  </a:lnTo>
                  <a:close/>
                  <a:moveTo>
                    <a:pt x="221" y="1146"/>
                  </a:moveTo>
                  <a:lnTo>
                    <a:pt x="218" y="1143"/>
                  </a:lnTo>
                  <a:lnTo>
                    <a:pt x="217" y="1138"/>
                  </a:lnTo>
                  <a:lnTo>
                    <a:pt x="216" y="1133"/>
                  </a:lnTo>
                  <a:lnTo>
                    <a:pt x="219" y="1131"/>
                  </a:lnTo>
                  <a:lnTo>
                    <a:pt x="219" y="1130"/>
                  </a:lnTo>
                  <a:lnTo>
                    <a:pt x="218" y="1128"/>
                  </a:lnTo>
                  <a:lnTo>
                    <a:pt x="218" y="1127"/>
                  </a:lnTo>
                  <a:lnTo>
                    <a:pt x="219" y="1127"/>
                  </a:lnTo>
                  <a:lnTo>
                    <a:pt x="222" y="1128"/>
                  </a:lnTo>
                  <a:lnTo>
                    <a:pt x="225" y="1129"/>
                  </a:lnTo>
                  <a:lnTo>
                    <a:pt x="229" y="1132"/>
                  </a:lnTo>
                  <a:lnTo>
                    <a:pt x="229" y="1134"/>
                  </a:lnTo>
                  <a:lnTo>
                    <a:pt x="231" y="1134"/>
                  </a:lnTo>
                  <a:lnTo>
                    <a:pt x="231" y="1136"/>
                  </a:lnTo>
                  <a:lnTo>
                    <a:pt x="233" y="1137"/>
                  </a:lnTo>
                  <a:lnTo>
                    <a:pt x="233" y="1138"/>
                  </a:lnTo>
                  <a:lnTo>
                    <a:pt x="231" y="1139"/>
                  </a:lnTo>
                  <a:lnTo>
                    <a:pt x="230" y="1140"/>
                  </a:lnTo>
                  <a:lnTo>
                    <a:pt x="225" y="1142"/>
                  </a:lnTo>
                  <a:lnTo>
                    <a:pt x="223" y="1143"/>
                  </a:lnTo>
                  <a:lnTo>
                    <a:pt x="221" y="1146"/>
                  </a:lnTo>
                  <a:close/>
                  <a:moveTo>
                    <a:pt x="57" y="547"/>
                  </a:moveTo>
                  <a:lnTo>
                    <a:pt x="55" y="548"/>
                  </a:lnTo>
                  <a:lnTo>
                    <a:pt x="50" y="550"/>
                  </a:lnTo>
                  <a:lnTo>
                    <a:pt x="48" y="548"/>
                  </a:lnTo>
                  <a:lnTo>
                    <a:pt x="48" y="546"/>
                  </a:lnTo>
                  <a:lnTo>
                    <a:pt x="48" y="545"/>
                  </a:lnTo>
                  <a:lnTo>
                    <a:pt x="50" y="543"/>
                  </a:lnTo>
                  <a:lnTo>
                    <a:pt x="52" y="541"/>
                  </a:lnTo>
                  <a:lnTo>
                    <a:pt x="56" y="544"/>
                  </a:lnTo>
                  <a:lnTo>
                    <a:pt x="57" y="547"/>
                  </a:lnTo>
                  <a:close/>
                  <a:moveTo>
                    <a:pt x="70" y="544"/>
                  </a:moveTo>
                  <a:lnTo>
                    <a:pt x="69" y="538"/>
                  </a:lnTo>
                  <a:lnTo>
                    <a:pt x="67" y="534"/>
                  </a:lnTo>
                  <a:lnTo>
                    <a:pt x="72" y="532"/>
                  </a:lnTo>
                  <a:lnTo>
                    <a:pt x="75" y="533"/>
                  </a:lnTo>
                  <a:lnTo>
                    <a:pt x="77" y="535"/>
                  </a:lnTo>
                  <a:lnTo>
                    <a:pt x="76" y="538"/>
                  </a:lnTo>
                  <a:lnTo>
                    <a:pt x="74" y="539"/>
                  </a:lnTo>
                  <a:lnTo>
                    <a:pt x="73" y="542"/>
                  </a:lnTo>
                  <a:lnTo>
                    <a:pt x="72" y="543"/>
                  </a:lnTo>
                  <a:lnTo>
                    <a:pt x="70" y="544"/>
                  </a:lnTo>
                  <a:close/>
                  <a:moveTo>
                    <a:pt x="120" y="515"/>
                  </a:moveTo>
                  <a:lnTo>
                    <a:pt x="119" y="516"/>
                  </a:lnTo>
                  <a:lnTo>
                    <a:pt x="115" y="517"/>
                  </a:lnTo>
                  <a:lnTo>
                    <a:pt x="109" y="517"/>
                  </a:lnTo>
                  <a:lnTo>
                    <a:pt x="106" y="518"/>
                  </a:lnTo>
                  <a:lnTo>
                    <a:pt x="104" y="523"/>
                  </a:lnTo>
                  <a:lnTo>
                    <a:pt x="102" y="524"/>
                  </a:lnTo>
                  <a:lnTo>
                    <a:pt x="97" y="522"/>
                  </a:lnTo>
                  <a:lnTo>
                    <a:pt x="96" y="520"/>
                  </a:lnTo>
                  <a:lnTo>
                    <a:pt x="99" y="516"/>
                  </a:lnTo>
                  <a:lnTo>
                    <a:pt x="102" y="513"/>
                  </a:lnTo>
                  <a:lnTo>
                    <a:pt x="108" y="511"/>
                  </a:lnTo>
                  <a:lnTo>
                    <a:pt x="113" y="507"/>
                  </a:lnTo>
                  <a:lnTo>
                    <a:pt x="115" y="508"/>
                  </a:lnTo>
                  <a:lnTo>
                    <a:pt x="118" y="511"/>
                  </a:lnTo>
                  <a:lnTo>
                    <a:pt x="120" y="515"/>
                  </a:lnTo>
                  <a:close/>
                  <a:moveTo>
                    <a:pt x="124" y="510"/>
                  </a:moveTo>
                  <a:lnTo>
                    <a:pt x="120" y="508"/>
                  </a:lnTo>
                  <a:lnTo>
                    <a:pt x="120" y="505"/>
                  </a:lnTo>
                  <a:lnTo>
                    <a:pt x="122" y="502"/>
                  </a:lnTo>
                  <a:lnTo>
                    <a:pt x="126" y="505"/>
                  </a:lnTo>
                  <a:lnTo>
                    <a:pt x="127" y="507"/>
                  </a:lnTo>
                  <a:lnTo>
                    <a:pt x="126" y="509"/>
                  </a:lnTo>
                  <a:lnTo>
                    <a:pt x="124" y="510"/>
                  </a:lnTo>
                  <a:close/>
                  <a:moveTo>
                    <a:pt x="134" y="505"/>
                  </a:moveTo>
                  <a:lnTo>
                    <a:pt x="129" y="505"/>
                  </a:lnTo>
                  <a:lnTo>
                    <a:pt x="129" y="502"/>
                  </a:lnTo>
                  <a:lnTo>
                    <a:pt x="129" y="499"/>
                  </a:lnTo>
                  <a:lnTo>
                    <a:pt x="134" y="497"/>
                  </a:lnTo>
                  <a:lnTo>
                    <a:pt x="136" y="495"/>
                  </a:lnTo>
                  <a:lnTo>
                    <a:pt x="139" y="490"/>
                  </a:lnTo>
                  <a:lnTo>
                    <a:pt x="142" y="489"/>
                  </a:lnTo>
                  <a:lnTo>
                    <a:pt x="146" y="487"/>
                  </a:lnTo>
                  <a:lnTo>
                    <a:pt x="155" y="490"/>
                  </a:lnTo>
                  <a:lnTo>
                    <a:pt x="159" y="493"/>
                  </a:lnTo>
                  <a:lnTo>
                    <a:pt x="159" y="495"/>
                  </a:lnTo>
                  <a:lnTo>
                    <a:pt x="157" y="496"/>
                  </a:lnTo>
                  <a:lnTo>
                    <a:pt x="152" y="495"/>
                  </a:lnTo>
                  <a:lnTo>
                    <a:pt x="149" y="495"/>
                  </a:lnTo>
                  <a:lnTo>
                    <a:pt x="142" y="497"/>
                  </a:lnTo>
                  <a:lnTo>
                    <a:pt x="141" y="500"/>
                  </a:lnTo>
                  <a:lnTo>
                    <a:pt x="134" y="50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735" y="2104"/>
              <a:ext cx="32" cy="24"/>
            </a:xfrm>
            <a:custGeom>
              <a:avLst/>
              <a:gdLst>
                <a:gd name="T0" fmla="*/ 28 w 31"/>
                <a:gd name="T1" fmla="*/ 21 h 23"/>
                <a:gd name="T2" fmla="*/ 27 w 31"/>
                <a:gd name="T3" fmla="*/ 23 h 23"/>
                <a:gd name="T4" fmla="*/ 15 w 31"/>
                <a:gd name="T5" fmla="*/ 29 h 23"/>
                <a:gd name="T6" fmla="*/ 13 w 31"/>
                <a:gd name="T7" fmla="*/ 31 h 23"/>
                <a:gd name="T8" fmla="*/ 10 w 31"/>
                <a:gd name="T9" fmla="*/ 32 h 23"/>
                <a:gd name="T10" fmla="*/ 6 w 31"/>
                <a:gd name="T11" fmla="*/ 30 h 23"/>
                <a:gd name="T12" fmla="*/ 0 w 31"/>
                <a:gd name="T13" fmla="*/ 26 h 23"/>
                <a:gd name="T14" fmla="*/ 0 w 31"/>
                <a:gd name="T15" fmla="*/ 24 h 23"/>
                <a:gd name="T16" fmla="*/ 1 w 31"/>
                <a:gd name="T17" fmla="*/ 21 h 23"/>
                <a:gd name="T18" fmla="*/ 4 w 31"/>
                <a:gd name="T19" fmla="*/ 9 h 23"/>
                <a:gd name="T20" fmla="*/ 6 w 31"/>
                <a:gd name="T21" fmla="*/ 5 h 23"/>
                <a:gd name="T22" fmla="*/ 10 w 31"/>
                <a:gd name="T23" fmla="*/ 9 h 23"/>
                <a:gd name="T24" fmla="*/ 12 w 31"/>
                <a:gd name="T25" fmla="*/ 10 h 23"/>
                <a:gd name="T26" fmla="*/ 15 w 31"/>
                <a:gd name="T27" fmla="*/ 7 h 23"/>
                <a:gd name="T28" fmla="*/ 25 w 31"/>
                <a:gd name="T29" fmla="*/ 5 h 23"/>
                <a:gd name="T30" fmla="*/ 26 w 31"/>
                <a:gd name="T31" fmla="*/ 1 h 23"/>
                <a:gd name="T32" fmla="*/ 29 w 31"/>
                <a:gd name="T33" fmla="*/ 0 h 23"/>
                <a:gd name="T34" fmla="*/ 36 w 31"/>
                <a:gd name="T35" fmla="*/ 2 h 23"/>
                <a:gd name="T36" fmla="*/ 39 w 31"/>
                <a:gd name="T37" fmla="*/ 5 h 23"/>
                <a:gd name="T38" fmla="*/ 40 w 31"/>
                <a:gd name="T39" fmla="*/ 8 h 23"/>
                <a:gd name="T40" fmla="*/ 35 w 31"/>
                <a:gd name="T41" fmla="*/ 9 h 23"/>
                <a:gd name="T42" fmla="*/ 32 w 31"/>
                <a:gd name="T43" fmla="*/ 9 h 23"/>
                <a:gd name="T44" fmla="*/ 29 w 31"/>
                <a:gd name="T45" fmla="*/ 11 h 23"/>
                <a:gd name="T46" fmla="*/ 28 w 31"/>
                <a:gd name="T47" fmla="*/ 21 h 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23"/>
                <a:gd name="T74" fmla="*/ 31 w 31"/>
                <a:gd name="T75" fmla="*/ 23 h 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23">
                  <a:moveTo>
                    <a:pt x="19" y="12"/>
                  </a:moveTo>
                  <a:lnTo>
                    <a:pt x="18" y="14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11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50" y="1662"/>
              <a:ext cx="524" cy="515"/>
            </a:xfrm>
            <a:custGeom>
              <a:avLst/>
              <a:gdLst>
                <a:gd name="T0" fmla="*/ 553 w 519"/>
                <a:gd name="T1" fmla="*/ 543 h 511"/>
                <a:gd name="T2" fmla="*/ 537 w 519"/>
                <a:gd name="T3" fmla="*/ 522 h 511"/>
                <a:gd name="T4" fmla="*/ 533 w 519"/>
                <a:gd name="T5" fmla="*/ 508 h 511"/>
                <a:gd name="T6" fmla="*/ 514 w 519"/>
                <a:gd name="T7" fmla="*/ 474 h 511"/>
                <a:gd name="T8" fmla="*/ 501 w 519"/>
                <a:gd name="T9" fmla="*/ 453 h 511"/>
                <a:gd name="T10" fmla="*/ 485 w 519"/>
                <a:gd name="T11" fmla="*/ 447 h 511"/>
                <a:gd name="T12" fmla="*/ 468 w 519"/>
                <a:gd name="T13" fmla="*/ 440 h 511"/>
                <a:gd name="T14" fmla="*/ 440 w 519"/>
                <a:gd name="T15" fmla="*/ 431 h 511"/>
                <a:gd name="T16" fmla="*/ 427 w 519"/>
                <a:gd name="T17" fmla="*/ 413 h 511"/>
                <a:gd name="T18" fmla="*/ 400 w 519"/>
                <a:gd name="T19" fmla="*/ 409 h 511"/>
                <a:gd name="T20" fmla="*/ 355 w 519"/>
                <a:gd name="T21" fmla="*/ 408 h 511"/>
                <a:gd name="T22" fmla="*/ 330 w 519"/>
                <a:gd name="T23" fmla="*/ 395 h 511"/>
                <a:gd name="T24" fmla="*/ 299 w 519"/>
                <a:gd name="T25" fmla="*/ 378 h 511"/>
                <a:gd name="T26" fmla="*/ 298 w 519"/>
                <a:gd name="T27" fmla="*/ 401 h 511"/>
                <a:gd name="T28" fmla="*/ 267 w 519"/>
                <a:gd name="T29" fmla="*/ 417 h 511"/>
                <a:gd name="T30" fmla="*/ 245 w 519"/>
                <a:gd name="T31" fmla="*/ 421 h 511"/>
                <a:gd name="T32" fmla="*/ 254 w 519"/>
                <a:gd name="T33" fmla="*/ 387 h 511"/>
                <a:gd name="T34" fmla="*/ 254 w 519"/>
                <a:gd name="T35" fmla="*/ 373 h 511"/>
                <a:gd name="T36" fmla="*/ 227 w 519"/>
                <a:gd name="T37" fmla="*/ 399 h 511"/>
                <a:gd name="T38" fmla="*/ 211 w 519"/>
                <a:gd name="T39" fmla="*/ 422 h 511"/>
                <a:gd name="T40" fmla="*/ 217 w 519"/>
                <a:gd name="T41" fmla="*/ 441 h 511"/>
                <a:gd name="T42" fmla="*/ 189 w 519"/>
                <a:gd name="T43" fmla="*/ 469 h 511"/>
                <a:gd name="T44" fmla="*/ 155 w 519"/>
                <a:gd name="T45" fmla="*/ 500 h 511"/>
                <a:gd name="T46" fmla="*/ 125 w 519"/>
                <a:gd name="T47" fmla="*/ 523 h 511"/>
                <a:gd name="T48" fmla="*/ 123 w 519"/>
                <a:gd name="T49" fmla="*/ 506 h 511"/>
                <a:gd name="T50" fmla="*/ 150 w 519"/>
                <a:gd name="T51" fmla="*/ 482 h 511"/>
                <a:gd name="T52" fmla="*/ 155 w 519"/>
                <a:gd name="T53" fmla="*/ 441 h 511"/>
                <a:gd name="T54" fmla="*/ 135 w 519"/>
                <a:gd name="T55" fmla="*/ 446 h 511"/>
                <a:gd name="T56" fmla="*/ 119 w 519"/>
                <a:gd name="T57" fmla="*/ 437 h 511"/>
                <a:gd name="T58" fmla="*/ 93 w 519"/>
                <a:gd name="T59" fmla="*/ 441 h 511"/>
                <a:gd name="T60" fmla="*/ 74 w 519"/>
                <a:gd name="T61" fmla="*/ 411 h 511"/>
                <a:gd name="T62" fmla="*/ 41 w 519"/>
                <a:gd name="T63" fmla="*/ 394 h 511"/>
                <a:gd name="T64" fmla="*/ 70 w 519"/>
                <a:gd name="T65" fmla="*/ 383 h 511"/>
                <a:gd name="T66" fmla="*/ 36 w 519"/>
                <a:gd name="T67" fmla="*/ 374 h 511"/>
                <a:gd name="T68" fmla="*/ 36 w 519"/>
                <a:gd name="T69" fmla="*/ 344 h 511"/>
                <a:gd name="T70" fmla="*/ 66 w 519"/>
                <a:gd name="T71" fmla="*/ 308 h 511"/>
                <a:gd name="T72" fmla="*/ 99 w 519"/>
                <a:gd name="T73" fmla="*/ 298 h 511"/>
                <a:gd name="T74" fmla="*/ 107 w 519"/>
                <a:gd name="T75" fmla="*/ 267 h 511"/>
                <a:gd name="T76" fmla="*/ 82 w 519"/>
                <a:gd name="T77" fmla="*/ 269 h 511"/>
                <a:gd name="T78" fmla="*/ 25 w 519"/>
                <a:gd name="T79" fmla="*/ 264 h 511"/>
                <a:gd name="T80" fmla="*/ 28 w 519"/>
                <a:gd name="T81" fmla="*/ 241 h 511"/>
                <a:gd name="T82" fmla="*/ 23 w 519"/>
                <a:gd name="T83" fmla="*/ 216 h 511"/>
                <a:gd name="T84" fmla="*/ 68 w 519"/>
                <a:gd name="T85" fmla="*/ 213 h 511"/>
                <a:gd name="T86" fmla="*/ 103 w 519"/>
                <a:gd name="T87" fmla="*/ 202 h 511"/>
                <a:gd name="T88" fmla="*/ 103 w 519"/>
                <a:gd name="T89" fmla="*/ 186 h 511"/>
                <a:gd name="T90" fmla="*/ 65 w 519"/>
                <a:gd name="T91" fmla="*/ 155 h 511"/>
                <a:gd name="T92" fmla="*/ 25 w 519"/>
                <a:gd name="T93" fmla="*/ 108 h 511"/>
                <a:gd name="T94" fmla="*/ 81 w 519"/>
                <a:gd name="T95" fmla="*/ 55 h 511"/>
                <a:gd name="T96" fmla="*/ 122 w 519"/>
                <a:gd name="T97" fmla="*/ 35 h 511"/>
                <a:gd name="T98" fmla="*/ 150 w 519"/>
                <a:gd name="T99" fmla="*/ 16 h 511"/>
                <a:gd name="T100" fmla="*/ 181 w 519"/>
                <a:gd name="T101" fmla="*/ 11 h 511"/>
                <a:gd name="T102" fmla="*/ 214 w 519"/>
                <a:gd name="T103" fmla="*/ 16 h 511"/>
                <a:gd name="T104" fmla="*/ 241 w 519"/>
                <a:gd name="T105" fmla="*/ 34 h 511"/>
                <a:gd name="T106" fmla="*/ 305 w 519"/>
                <a:gd name="T107" fmla="*/ 42 h 511"/>
                <a:gd name="T108" fmla="*/ 394 w 519"/>
                <a:gd name="T109" fmla="*/ 75 h 511"/>
                <a:gd name="T110" fmla="*/ 406 w 519"/>
                <a:gd name="T111" fmla="*/ 259 h 511"/>
                <a:gd name="T112" fmla="*/ 428 w 519"/>
                <a:gd name="T113" fmla="*/ 401 h 511"/>
                <a:gd name="T114" fmla="*/ 458 w 519"/>
                <a:gd name="T115" fmla="*/ 435 h 511"/>
                <a:gd name="T116" fmla="*/ 493 w 519"/>
                <a:gd name="T117" fmla="*/ 426 h 511"/>
                <a:gd name="T118" fmla="*/ 542 w 519"/>
                <a:gd name="T119" fmla="*/ 506 h 5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9"/>
                <a:gd name="T181" fmla="*/ 0 h 511"/>
                <a:gd name="T182" fmla="*/ 519 w 519"/>
                <a:gd name="T183" fmla="*/ 511 h 5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9" h="511">
                  <a:moveTo>
                    <a:pt x="519" y="502"/>
                  </a:moveTo>
                  <a:lnTo>
                    <a:pt x="518" y="506"/>
                  </a:lnTo>
                  <a:lnTo>
                    <a:pt x="515" y="507"/>
                  </a:lnTo>
                  <a:lnTo>
                    <a:pt x="513" y="508"/>
                  </a:lnTo>
                  <a:lnTo>
                    <a:pt x="512" y="511"/>
                  </a:lnTo>
                  <a:lnTo>
                    <a:pt x="509" y="509"/>
                  </a:lnTo>
                  <a:lnTo>
                    <a:pt x="508" y="507"/>
                  </a:lnTo>
                  <a:lnTo>
                    <a:pt x="509" y="502"/>
                  </a:lnTo>
                  <a:lnTo>
                    <a:pt x="509" y="498"/>
                  </a:lnTo>
                  <a:lnTo>
                    <a:pt x="507" y="490"/>
                  </a:lnTo>
                  <a:lnTo>
                    <a:pt x="504" y="487"/>
                  </a:lnTo>
                  <a:lnTo>
                    <a:pt x="503" y="484"/>
                  </a:lnTo>
                  <a:lnTo>
                    <a:pt x="495" y="484"/>
                  </a:lnTo>
                  <a:lnTo>
                    <a:pt x="492" y="486"/>
                  </a:lnTo>
                  <a:lnTo>
                    <a:pt x="491" y="487"/>
                  </a:lnTo>
                  <a:lnTo>
                    <a:pt x="488" y="488"/>
                  </a:lnTo>
                  <a:lnTo>
                    <a:pt x="488" y="486"/>
                  </a:lnTo>
                  <a:lnTo>
                    <a:pt x="488" y="481"/>
                  </a:lnTo>
                  <a:lnTo>
                    <a:pt x="489" y="478"/>
                  </a:lnTo>
                  <a:lnTo>
                    <a:pt x="490" y="476"/>
                  </a:lnTo>
                  <a:lnTo>
                    <a:pt x="488" y="472"/>
                  </a:lnTo>
                  <a:lnTo>
                    <a:pt x="484" y="467"/>
                  </a:lnTo>
                  <a:lnTo>
                    <a:pt x="480" y="460"/>
                  </a:lnTo>
                  <a:lnTo>
                    <a:pt x="475" y="456"/>
                  </a:lnTo>
                  <a:lnTo>
                    <a:pt x="473" y="454"/>
                  </a:lnTo>
                  <a:lnTo>
                    <a:pt x="473" y="450"/>
                  </a:lnTo>
                  <a:lnTo>
                    <a:pt x="470" y="444"/>
                  </a:lnTo>
                  <a:lnTo>
                    <a:pt x="469" y="441"/>
                  </a:lnTo>
                  <a:lnTo>
                    <a:pt x="472" y="439"/>
                  </a:lnTo>
                  <a:lnTo>
                    <a:pt x="471" y="437"/>
                  </a:lnTo>
                  <a:lnTo>
                    <a:pt x="469" y="436"/>
                  </a:lnTo>
                  <a:lnTo>
                    <a:pt x="467" y="435"/>
                  </a:lnTo>
                  <a:lnTo>
                    <a:pt x="464" y="432"/>
                  </a:lnTo>
                  <a:lnTo>
                    <a:pt x="463" y="429"/>
                  </a:lnTo>
                  <a:lnTo>
                    <a:pt x="459" y="425"/>
                  </a:lnTo>
                  <a:lnTo>
                    <a:pt x="453" y="420"/>
                  </a:lnTo>
                  <a:lnTo>
                    <a:pt x="450" y="411"/>
                  </a:lnTo>
                  <a:lnTo>
                    <a:pt x="449" y="404"/>
                  </a:lnTo>
                  <a:lnTo>
                    <a:pt x="447" y="399"/>
                  </a:lnTo>
                  <a:lnTo>
                    <a:pt x="445" y="400"/>
                  </a:lnTo>
                  <a:lnTo>
                    <a:pt x="444" y="409"/>
                  </a:lnTo>
                  <a:lnTo>
                    <a:pt x="446" y="420"/>
                  </a:lnTo>
                  <a:lnTo>
                    <a:pt x="447" y="423"/>
                  </a:lnTo>
                  <a:lnTo>
                    <a:pt x="447" y="425"/>
                  </a:lnTo>
                  <a:lnTo>
                    <a:pt x="443" y="423"/>
                  </a:lnTo>
                  <a:lnTo>
                    <a:pt x="441" y="423"/>
                  </a:lnTo>
                  <a:lnTo>
                    <a:pt x="438" y="417"/>
                  </a:lnTo>
                  <a:lnTo>
                    <a:pt x="435" y="411"/>
                  </a:lnTo>
                  <a:lnTo>
                    <a:pt x="432" y="413"/>
                  </a:lnTo>
                  <a:lnTo>
                    <a:pt x="425" y="410"/>
                  </a:lnTo>
                  <a:lnTo>
                    <a:pt x="432" y="418"/>
                  </a:lnTo>
                  <a:lnTo>
                    <a:pt x="433" y="421"/>
                  </a:lnTo>
                  <a:lnTo>
                    <a:pt x="422" y="423"/>
                  </a:lnTo>
                  <a:lnTo>
                    <a:pt x="416" y="419"/>
                  </a:lnTo>
                  <a:lnTo>
                    <a:pt x="407" y="408"/>
                  </a:lnTo>
                  <a:lnTo>
                    <a:pt x="404" y="404"/>
                  </a:lnTo>
                  <a:lnTo>
                    <a:pt x="400" y="404"/>
                  </a:lnTo>
                  <a:lnTo>
                    <a:pt x="394" y="401"/>
                  </a:lnTo>
                  <a:lnTo>
                    <a:pt x="386" y="395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1" y="386"/>
                  </a:lnTo>
                  <a:lnTo>
                    <a:pt x="389" y="384"/>
                  </a:lnTo>
                  <a:lnTo>
                    <a:pt x="384" y="387"/>
                  </a:lnTo>
                  <a:lnTo>
                    <a:pt x="381" y="388"/>
                  </a:lnTo>
                  <a:lnTo>
                    <a:pt x="377" y="388"/>
                  </a:lnTo>
                  <a:lnTo>
                    <a:pt x="371" y="388"/>
                  </a:lnTo>
                  <a:lnTo>
                    <a:pt x="364" y="385"/>
                  </a:lnTo>
                  <a:lnTo>
                    <a:pt x="364" y="382"/>
                  </a:lnTo>
                  <a:lnTo>
                    <a:pt x="363" y="379"/>
                  </a:lnTo>
                  <a:lnTo>
                    <a:pt x="361" y="378"/>
                  </a:lnTo>
                  <a:lnTo>
                    <a:pt x="359" y="378"/>
                  </a:lnTo>
                  <a:lnTo>
                    <a:pt x="356" y="381"/>
                  </a:lnTo>
                  <a:lnTo>
                    <a:pt x="350" y="381"/>
                  </a:lnTo>
                  <a:lnTo>
                    <a:pt x="341" y="380"/>
                  </a:lnTo>
                  <a:lnTo>
                    <a:pt x="328" y="381"/>
                  </a:lnTo>
                  <a:lnTo>
                    <a:pt x="323" y="379"/>
                  </a:lnTo>
                  <a:lnTo>
                    <a:pt x="322" y="378"/>
                  </a:lnTo>
                  <a:lnTo>
                    <a:pt x="317" y="373"/>
                  </a:lnTo>
                  <a:lnTo>
                    <a:pt x="315" y="367"/>
                  </a:lnTo>
                  <a:lnTo>
                    <a:pt x="313" y="369"/>
                  </a:lnTo>
                  <a:lnTo>
                    <a:pt x="308" y="371"/>
                  </a:lnTo>
                  <a:lnTo>
                    <a:pt x="303" y="368"/>
                  </a:lnTo>
                  <a:lnTo>
                    <a:pt x="301" y="364"/>
                  </a:lnTo>
                  <a:lnTo>
                    <a:pt x="299" y="362"/>
                  </a:lnTo>
                  <a:lnTo>
                    <a:pt x="293" y="359"/>
                  </a:lnTo>
                  <a:lnTo>
                    <a:pt x="284" y="356"/>
                  </a:lnTo>
                  <a:lnTo>
                    <a:pt x="279" y="353"/>
                  </a:lnTo>
                  <a:lnTo>
                    <a:pt x="275" y="348"/>
                  </a:lnTo>
                  <a:lnTo>
                    <a:pt x="272" y="351"/>
                  </a:lnTo>
                  <a:lnTo>
                    <a:pt x="268" y="352"/>
                  </a:lnTo>
                  <a:lnTo>
                    <a:pt x="268" y="358"/>
                  </a:lnTo>
                  <a:lnTo>
                    <a:pt x="266" y="359"/>
                  </a:lnTo>
                  <a:lnTo>
                    <a:pt x="264" y="362"/>
                  </a:lnTo>
                  <a:lnTo>
                    <a:pt x="263" y="367"/>
                  </a:lnTo>
                  <a:lnTo>
                    <a:pt x="269" y="370"/>
                  </a:lnTo>
                  <a:lnTo>
                    <a:pt x="271" y="374"/>
                  </a:lnTo>
                  <a:lnTo>
                    <a:pt x="270" y="379"/>
                  </a:lnTo>
                  <a:lnTo>
                    <a:pt x="268" y="384"/>
                  </a:lnTo>
                  <a:lnTo>
                    <a:pt x="265" y="384"/>
                  </a:lnTo>
                  <a:lnTo>
                    <a:pt x="260" y="382"/>
                  </a:lnTo>
                  <a:lnTo>
                    <a:pt x="256" y="381"/>
                  </a:lnTo>
                  <a:lnTo>
                    <a:pt x="253" y="382"/>
                  </a:lnTo>
                  <a:lnTo>
                    <a:pt x="247" y="390"/>
                  </a:lnTo>
                  <a:lnTo>
                    <a:pt x="240" y="392"/>
                  </a:lnTo>
                  <a:lnTo>
                    <a:pt x="235" y="397"/>
                  </a:lnTo>
                  <a:lnTo>
                    <a:pt x="228" y="403"/>
                  </a:lnTo>
                  <a:lnTo>
                    <a:pt x="221" y="404"/>
                  </a:lnTo>
                  <a:lnTo>
                    <a:pt x="223" y="400"/>
                  </a:lnTo>
                  <a:lnTo>
                    <a:pt x="223" y="399"/>
                  </a:lnTo>
                  <a:lnTo>
                    <a:pt x="227" y="394"/>
                  </a:lnTo>
                  <a:lnTo>
                    <a:pt x="227" y="390"/>
                  </a:lnTo>
                  <a:lnTo>
                    <a:pt x="223" y="383"/>
                  </a:lnTo>
                  <a:lnTo>
                    <a:pt x="223" y="382"/>
                  </a:lnTo>
                  <a:lnTo>
                    <a:pt x="228" y="375"/>
                  </a:lnTo>
                  <a:lnTo>
                    <a:pt x="230" y="369"/>
                  </a:lnTo>
                  <a:lnTo>
                    <a:pt x="231" y="364"/>
                  </a:lnTo>
                  <a:lnTo>
                    <a:pt x="236" y="360"/>
                  </a:lnTo>
                  <a:lnTo>
                    <a:pt x="241" y="357"/>
                  </a:lnTo>
                  <a:lnTo>
                    <a:pt x="248" y="357"/>
                  </a:lnTo>
                  <a:lnTo>
                    <a:pt x="255" y="358"/>
                  </a:lnTo>
                  <a:lnTo>
                    <a:pt x="256" y="356"/>
                  </a:lnTo>
                  <a:lnTo>
                    <a:pt x="249" y="350"/>
                  </a:lnTo>
                  <a:lnTo>
                    <a:pt x="243" y="345"/>
                  </a:lnTo>
                  <a:lnTo>
                    <a:pt x="236" y="346"/>
                  </a:lnTo>
                  <a:lnTo>
                    <a:pt x="235" y="349"/>
                  </a:lnTo>
                  <a:lnTo>
                    <a:pt x="232" y="350"/>
                  </a:lnTo>
                  <a:lnTo>
                    <a:pt x="229" y="355"/>
                  </a:lnTo>
                  <a:lnTo>
                    <a:pt x="223" y="360"/>
                  </a:lnTo>
                  <a:lnTo>
                    <a:pt x="217" y="364"/>
                  </a:lnTo>
                  <a:lnTo>
                    <a:pt x="212" y="371"/>
                  </a:lnTo>
                  <a:lnTo>
                    <a:pt x="209" y="372"/>
                  </a:lnTo>
                  <a:lnTo>
                    <a:pt x="208" y="374"/>
                  </a:lnTo>
                  <a:lnTo>
                    <a:pt x="209" y="378"/>
                  </a:lnTo>
                  <a:lnTo>
                    <a:pt x="208" y="385"/>
                  </a:lnTo>
                  <a:lnTo>
                    <a:pt x="204" y="389"/>
                  </a:lnTo>
                  <a:lnTo>
                    <a:pt x="200" y="390"/>
                  </a:lnTo>
                  <a:lnTo>
                    <a:pt x="196" y="391"/>
                  </a:lnTo>
                  <a:lnTo>
                    <a:pt x="193" y="395"/>
                  </a:lnTo>
                  <a:lnTo>
                    <a:pt x="189" y="402"/>
                  </a:lnTo>
                  <a:lnTo>
                    <a:pt x="188" y="405"/>
                  </a:lnTo>
                  <a:lnTo>
                    <a:pt x="191" y="408"/>
                  </a:lnTo>
                  <a:lnTo>
                    <a:pt x="193" y="408"/>
                  </a:lnTo>
                  <a:lnTo>
                    <a:pt x="197" y="409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7" y="418"/>
                  </a:lnTo>
                  <a:lnTo>
                    <a:pt x="193" y="420"/>
                  </a:lnTo>
                  <a:lnTo>
                    <a:pt x="190" y="424"/>
                  </a:lnTo>
                  <a:lnTo>
                    <a:pt x="187" y="428"/>
                  </a:lnTo>
                  <a:lnTo>
                    <a:pt x="184" y="433"/>
                  </a:lnTo>
                  <a:lnTo>
                    <a:pt x="179" y="434"/>
                  </a:lnTo>
                  <a:lnTo>
                    <a:pt x="171" y="437"/>
                  </a:lnTo>
                  <a:lnTo>
                    <a:pt x="167" y="442"/>
                  </a:lnTo>
                  <a:lnTo>
                    <a:pt x="160" y="446"/>
                  </a:lnTo>
                  <a:lnTo>
                    <a:pt x="156" y="450"/>
                  </a:lnTo>
                  <a:lnTo>
                    <a:pt x="159" y="456"/>
                  </a:lnTo>
                  <a:lnTo>
                    <a:pt x="158" y="457"/>
                  </a:lnTo>
                  <a:lnTo>
                    <a:pt x="152" y="462"/>
                  </a:lnTo>
                  <a:lnTo>
                    <a:pt x="146" y="464"/>
                  </a:lnTo>
                  <a:lnTo>
                    <a:pt x="142" y="466"/>
                  </a:lnTo>
                  <a:lnTo>
                    <a:pt x="139" y="469"/>
                  </a:lnTo>
                  <a:lnTo>
                    <a:pt x="131" y="474"/>
                  </a:lnTo>
                  <a:lnTo>
                    <a:pt x="130" y="476"/>
                  </a:lnTo>
                  <a:lnTo>
                    <a:pt x="128" y="480"/>
                  </a:lnTo>
                  <a:lnTo>
                    <a:pt x="124" y="485"/>
                  </a:lnTo>
                  <a:lnTo>
                    <a:pt x="116" y="487"/>
                  </a:lnTo>
                  <a:lnTo>
                    <a:pt x="109" y="489"/>
                  </a:lnTo>
                  <a:lnTo>
                    <a:pt x="103" y="486"/>
                  </a:lnTo>
                  <a:lnTo>
                    <a:pt x="103" y="484"/>
                  </a:lnTo>
                  <a:lnTo>
                    <a:pt x="105" y="480"/>
                  </a:lnTo>
                  <a:lnTo>
                    <a:pt x="109" y="477"/>
                  </a:lnTo>
                  <a:lnTo>
                    <a:pt x="111" y="474"/>
                  </a:lnTo>
                  <a:lnTo>
                    <a:pt x="114" y="470"/>
                  </a:lnTo>
                  <a:lnTo>
                    <a:pt x="121" y="465"/>
                  </a:lnTo>
                  <a:lnTo>
                    <a:pt x="130" y="466"/>
                  </a:lnTo>
                  <a:lnTo>
                    <a:pt x="129" y="464"/>
                  </a:lnTo>
                  <a:lnTo>
                    <a:pt x="129" y="458"/>
                  </a:lnTo>
                  <a:lnTo>
                    <a:pt x="132" y="455"/>
                  </a:lnTo>
                  <a:lnTo>
                    <a:pt x="136" y="451"/>
                  </a:lnTo>
                  <a:lnTo>
                    <a:pt x="141" y="447"/>
                  </a:lnTo>
                  <a:lnTo>
                    <a:pt x="143" y="445"/>
                  </a:lnTo>
                  <a:lnTo>
                    <a:pt x="143" y="436"/>
                  </a:lnTo>
                  <a:lnTo>
                    <a:pt x="144" y="428"/>
                  </a:lnTo>
                  <a:lnTo>
                    <a:pt x="148" y="422"/>
                  </a:lnTo>
                  <a:lnTo>
                    <a:pt x="149" y="417"/>
                  </a:lnTo>
                  <a:lnTo>
                    <a:pt x="150" y="412"/>
                  </a:lnTo>
                  <a:lnTo>
                    <a:pt x="146" y="414"/>
                  </a:lnTo>
                  <a:lnTo>
                    <a:pt x="138" y="416"/>
                  </a:lnTo>
                  <a:lnTo>
                    <a:pt x="134" y="416"/>
                  </a:lnTo>
                  <a:lnTo>
                    <a:pt x="131" y="409"/>
                  </a:lnTo>
                  <a:lnTo>
                    <a:pt x="130" y="409"/>
                  </a:lnTo>
                  <a:lnTo>
                    <a:pt x="126" y="412"/>
                  </a:lnTo>
                  <a:lnTo>
                    <a:pt x="125" y="415"/>
                  </a:lnTo>
                  <a:lnTo>
                    <a:pt x="126" y="419"/>
                  </a:lnTo>
                  <a:lnTo>
                    <a:pt x="127" y="423"/>
                  </a:lnTo>
                  <a:lnTo>
                    <a:pt x="125" y="423"/>
                  </a:lnTo>
                  <a:lnTo>
                    <a:pt x="123" y="422"/>
                  </a:lnTo>
                  <a:lnTo>
                    <a:pt x="119" y="418"/>
                  </a:lnTo>
                  <a:lnTo>
                    <a:pt x="116" y="414"/>
                  </a:lnTo>
                  <a:lnTo>
                    <a:pt x="113" y="410"/>
                  </a:lnTo>
                  <a:lnTo>
                    <a:pt x="110" y="410"/>
                  </a:lnTo>
                  <a:lnTo>
                    <a:pt x="105" y="409"/>
                  </a:lnTo>
                  <a:lnTo>
                    <a:pt x="100" y="410"/>
                  </a:lnTo>
                  <a:lnTo>
                    <a:pt x="100" y="411"/>
                  </a:lnTo>
                  <a:lnTo>
                    <a:pt x="96" y="415"/>
                  </a:lnTo>
                  <a:lnTo>
                    <a:pt x="89" y="417"/>
                  </a:lnTo>
                  <a:lnTo>
                    <a:pt x="85" y="416"/>
                  </a:lnTo>
                  <a:lnTo>
                    <a:pt x="84" y="414"/>
                  </a:lnTo>
                  <a:lnTo>
                    <a:pt x="84" y="413"/>
                  </a:lnTo>
                  <a:lnTo>
                    <a:pt x="83" y="401"/>
                  </a:lnTo>
                  <a:lnTo>
                    <a:pt x="85" y="395"/>
                  </a:lnTo>
                  <a:lnTo>
                    <a:pt x="84" y="390"/>
                  </a:lnTo>
                  <a:lnTo>
                    <a:pt x="79" y="377"/>
                  </a:lnTo>
                  <a:lnTo>
                    <a:pt x="70" y="383"/>
                  </a:lnTo>
                  <a:lnTo>
                    <a:pt x="65" y="384"/>
                  </a:lnTo>
                  <a:lnTo>
                    <a:pt x="63" y="386"/>
                  </a:lnTo>
                  <a:lnTo>
                    <a:pt x="56" y="387"/>
                  </a:lnTo>
                  <a:lnTo>
                    <a:pt x="54" y="384"/>
                  </a:lnTo>
                  <a:lnTo>
                    <a:pt x="51" y="380"/>
                  </a:lnTo>
                  <a:lnTo>
                    <a:pt x="49" y="376"/>
                  </a:lnTo>
                  <a:lnTo>
                    <a:pt x="42" y="370"/>
                  </a:lnTo>
                  <a:lnTo>
                    <a:pt x="41" y="367"/>
                  </a:lnTo>
                  <a:lnTo>
                    <a:pt x="43" y="365"/>
                  </a:lnTo>
                  <a:lnTo>
                    <a:pt x="45" y="359"/>
                  </a:lnTo>
                  <a:lnTo>
                    <a:pt x="49" y="361"/>
                  </a:lnTo>
                  <a:lnTo>
                    <a:pt x="57" y="365"/>
                  </a:lnTo>
                  <a:lnTo>
                    <a:pt x="62" y="365"/>
                  </a:lnTo>
                  <a:lnTo>
                    <a:pt x="63" y="362"/>
                  </a:lnTo>
                  <a:lnTo>
                    <a:pt x="61" y="356"/>
                  </a:lnTo>
                  <a:lnTo>
                    <a:pt x="58" y="353"/>
                  </a:lnTo>
                  <a:lnTo>
                    <a:pt x="56" y="353"/>
                  </a:lnTo>
                  <a:lnTo>
                    <a:pt x="52" y="356"/>
                  </a:lnTo>
                  <a:lnTo>
                    <a:pt x="49" y="355"/>
                  </a:lnTo>
                  <a:lnTo>
                    <a:pt x="41" y="349"/>
                  </a:lnTo>
                  <a:lnTo>
                    <a:pt x="37" y="347"/>
                  </a:lnTo>
                  <a:lnTo>
                    <a:pt x="36" y="347"/>
                  </a:lnTo>
                  <a:lnTo>
                    <a:pt x="31" y="346"/>
                  </a:lnTo>
                  <a:lnTo>
                    <a:pt x="27" y="333"/>
                  </a:lnTo>
                  <a:lnTo>
                    <a:pt x="32" y="330"/>
                  </a:lnTo>
                  <a:lnTo>
                    <a:pt x="32" y="324"/>
                  </a:lnTo>
                  <a:lnTo>
                    <a:pt x="35" y="322"/>
                  </a:lnTo>
                  <a:lnTo>
                    <a:pt x="36" y="318"/>
                  </a:lnTo>
                  <a:lnTo>
                    <a:pt x="37" y="313"/>
                  </a:lnTo>
                  <a:lnTo>
                    <a:pt x="43" y="307"/>
                  </a:lnTo>
                  <a:lnTo>
                    <a:pt x="44" y="301"/>
                  </a:lnTo>
                  <a:lnTo>
                    <a:pt x="47" y="297"/>
                  </a:lnTo>
                  <a:lnTo>
                    <a:pt x="50" y="291"/>
                  </a:lnTo>
                  <a:lnTo>
                    <a:pt x="53" y="289"/>
                  </a:lnTo>
                  <a:lnTo>
                    <a:pt x="57" y="290"/>
                  </a:lnTo>
                  <a:lnTo>
                    <a:pt x="63" y="294"/>
                  </a:lnTo>
                  <a:lnTo>
                    <a:pt x="66" y="295"/>
                  </a:lnTo>
                  <a:lnTo>
                    <a:pt x="71" y="293"/>
                  </a:lnTo>
                  <a:lnTo>
                    <a:pt x="73" y="289"/>
                  </a:lnTo>
                  <a:lnTo>
                    <a:pt x="77" y="284"/>
                  </a:lnTo>
                  <a:lnTo>
                    <a:pt x="85" y="280"/>
                  </a:lnTo>
                  <a:lnTo>
                    <a:pt x="90" y="280"/>
                  </a:lnTo>
                  <a:lnTo>
                    <a:pt x="95" y="279"/>
                  </a:lnTo>
                  <a:lnTo>
                    <a:pt x="98" y="277"/>
                  </a:lnTo>
                  <a:lnTo>
                    <a:pt x="99" y="270"/>
                  </a:lnTo>
                  <a:lnTo>
                    <a:pt x="97" y="261"/>
                  </a:lnTo>
                  <a:lnTo>
                    <a:pt x="92" y="251"/>
                  </a:lnTo>
                  <a:lnTo>
                    <a:pt x="92" y="250"/>
                  </a:lnTo>
                  <a:lnTo>
                    <a:pt x="98" y="249"/>
                  </a:lnTo>
                  <a:lnTo>
                    <a:pt x="100" y="246"/>
                  </a:lnTo>
                  <a:lnTo>
                    <a:pt x="99" y="240"/>
                  </a:lnTo>
                  <a:lnTo>
                    <a:pt x="95" y="236"/>
                  </a:lnTo>
                  <a:lnTo>
                    <a:pt x="93" y="235"/>
                  </a:lnTo>
                  <a:lnTo>
                    <a:pt x="82" y="241"/>
                  </a:lnTo>
                  <a:lnTo>
                    <a:pt x="76" y="247"/>
                  </a:lnTo>
                  <a:lnTo>
                    <a:pt x="73" y="251"/>
                  </a:lnTo>
                  <a:lnTo>
                    <a:pt x="70" y="252"/>
                  </a:lnTo>
                  <a:lnTo>
                    <a:pt x="58" y="247"/>
                  </a:lnTo>
                  <a:lnTo>
                    <a:pt x="53" y="247"/>
                  </a:lnTo>
                  <a:lnTo>
                    <a:pt x="48" y="246"/>
                  </a:lnTo>
                  <a:lnTo>
                    <a:pt x="41" y="249"/>
                  </a:lnTo>
                  <a:lnTo>
                    <a:pt x="33" y="248"/>
                  </a:lnTo>
                  <a:lnTo>
                    <a:pt x="25" y="246"/>
                  </a:lnTo>
                  <a:lnTo>
                    <a:pt x="21" y="243"/>
                  </a:lnTo>
                  <a:lnTo>
                    <a:pt x="20" y="231"/>
                  </a:lnTo>
                  <a:lnTo>
                    <a:pt x="21" y="229"/>
                  </a:lnTo>
                  <a:lnTo>
                    <a:pt x="25" y="229"/>
                  </a:lnTo>
                  <a:lnTo>
                    <a:pt x="31" y="229"/>
                  </a:lnTo>
                  <a:lnTo>
                    <a:pt x="34" y="226"/>
                  </a:lnTo>
                  <a:lnTo>
                    <a:pt x="28" y="223"/>
                  </a:lnTo>
                  <a:lnTo>
                    <a:pt x="16" y="218"/>
                  </a:lnTo>
                  <a:lnTo>
                    <a:pt x="8" y="214"/>
                  </a:lnTo>
                  <a:lnTo>
                    <a:pt x="0" y="211"/>
                  </a:lnTo>
                  <a:lnTo>
                    <a:pt x="1" y="210"/>
                  </a:lnTo>
                  <a:lnTo>
                    <a:pt x="6" y="206"/>
                  </a:lnTo>
                  <a:lnTo>
                    <a:pt x="16" y="202"/>
                  </a:lnTo>
                  <a:lnTo>
                    <a:pt x="23" y="198"/>
                  </a:lnTo>
                  <a:lnTo>
                    <a:pt x="29" y="195"/>
                  </a:lnTo>
                  <a:lnTo>
                    <a:pt x="36" y="189"/>
                  </a:lnTo>
                  <a:lnTo>
                    <a:pt x="42" y="185"/>
                  </a:lnTo>
                  <a:lnTo>
                    <a:pt x="50" y="181"/>
                  </a:lnTo>
                  <a:lnTo>
                    <a:pt x="59" y="183"/>
                  </a:lnTo>
                  <a:lnTo>
                    <a:pt x="59" y="191"/>
                  </a:lnTo>
                  <a:lnTo>
                    <a:pt x="59" y="195"/>
                  </a:lnTo>
                  <a:lnTo>
                    <a:pt x="65" y="198"/>
                  </a:lnTo>
                  <a:lnTo>
                    <a:pt x="73" y="199"/>
                  </a:lnTo>
                  <a:lnTo>
                    <a:pt x="80" y="199"/>
                  </a:lnTo>
                  <a:lnTo>
                    <a:pt x="84" y="197"/>
                  </a:lnTo>
                  <a:lnTo>
                    <a:pt x="89" y="193"/>
                  </a:lnTo>
                  <a:lnTo>
                    <a:pt x="92" y="189"/>
                  </a:lnTo>
                  <a:lnTo>
                    <a:pt x="94" y="188"/>
                  </a:lnTo>
                  <a:lnTo>
                    <a:pt x="98" y="189"/>
                  </a:lnTo>
                  <a:lnTo>
                    <a:pt x="103" y="190"/>
                  </a:lnTo>
                  <a:lnTo>
                    <a:pt x="109" y="190"/>
                  </a:lnTo>
                  <a:lnTo>
                    <a:pt x="110" y="185"/>
                  </a:lnTo>
                  <a:lnTo>
                    <a:pt x="110" y="182"/>
                  </a:lnTo>
                  <a:lnTo>
                    <a:pt x="106" y="181"/>
                  </a:lnTo>
                  <a:lnTo>
                    <a:pt x="94" y="177"/>
                  </a:lnTo>
                  <a:lnTo>
                    <a:pt x="86" y="176"/>
                  </a:lnTo>
                  <a:lnTo>
                    <a:pt x="85" y="164"/>
                  </a:lnTo>
                  <a:lnTo>
                    <a:pt x="76" y="162"/>
                  </a:lnTo>
                  <a:lnTo>
                    <a:pt x="70" y="161"/>
                  </a:lnTo>
                  <a:lnTo>
                    <a:pt x="60" y="159"/>
                  </a:lnTo>
                  <a:lnTo>
                    <a:pt x="59" y="151"/>
                  </a:lnTo>
                  <a:lnTo>
                    <a:pt x="56" y="146"/>
                  </a:lnTo>
                  <a:lnTo>
                    <a:pt x="50" y="139"/>
                  </a:lnTo>
                  <a:lnTo>
                    <a:pt x="46" y="136"/>
                  </a:lnTo>
                  <a:lnTo>
                    <a:pt x="30" y="126"/>
                  </a:lnTo>
                  <a:lnTo>
                    <a:pt x="18" y="117"/>
                  </a:lnTo>
                  <a:lnTo>
                    <a:pt x="20" y="114"/>
                  </a:lnTo>
                  <a:lnTo>
                    <a:pt x="25" y="107"/>
                  </a:lnTo>
                  <a:lnTo>
                    <a:pt x="25" y="99"/>
                  </a:lnTo>
                  <a:lnTo>
                    <a:pt x="38" y="98"/>
                  </a:lnTo>
                  <a:lnTo>
                    <a:pt x="44" y="97"/>
                  </a:lnTo>
                  <a:lnTo>
                    <a:pt x="56" y="92"/>
                  </a:lnTo>
                  <a:lnTo>
                    <a:pt x="61" y="86"/>
                  </a:lnTo>
                  <a:lnTo>
                    <a:pt x="63" y="75"/>
                  </a:lnTo>
                  <a:lnTo>
                    <a:pt x="68" y="65"/>
                  </a:lnTo>
                  <a:lnTo>
                    <a:pt x="72" y="55"/>
                  </a:lnTo>
                  <a:lnTo>
                    <a:pt x="77" y="48"/>
                  </a:lnTo>
                  <a:lnTo>
                    <a:pt x="81" y="44"/>
                  </a:lnTo>
                  <a:lnTo>
                    <a:pt x="88" y="42"/>
                  </a:lnTo>
                  <a:lnTo>
                    <a:pt x="95" y="38"/>
                  </a:lnTo>
                  <a:lnTo>
                    <a:pt x="101" y="37"/>
                  </a:lnTo>
                  <a:lnTo>
                    <a:pt x="112" y="38"/>
                  </a:lnTo>
                  <a:lnTo>
                    <a:pt x="113" y="35"/>
                  </a:lnTo>
                  <a:lnTo>
                    <a:pt x="112" y="31"/>
                  </a:lnTo>
                  <a:lnTo>
                    <a:pt x="107" y="24"/>
                  </a:lnTo>
                  <a:lnTo>
                    <a:pt x="108" y="21"/>
                  </a:lnTo>
                  <a:lnTo>
                    <a:pt x="119" y="19"/>
                  </a:lnTo>
                  <a:lnTo>
                    <a:pt x="127" y="19"/>
                  </a:lnTo>
                  <a:lnTo>
                    <a:pt x="133" y="19"/>
                  </a:lnTo>
                  <a:lnTo>
                    <a:pt x="141" y="16"/>
                  </a:lnTo>
                  <a:lnTo>
                    <a:pt x="148" y="8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1" y="1"/>
                  </a:lnTo>
                  <a:lnTo>
                    <a:pt x="165" y="5"/>
                  </a:lnTo>
                  <a:lnTo>
                    <a:pt x="166" y="8"/>
                  </a:lnTo>
                  <a:lnTo>
                    <a:pt x="163" y="11"/>
                  </a:lnTo>
                  <a:lnTo>
                    <a:pt x="163" y="18"/>
                  </a:lnTo>
                  <a:lnTo>
                    <a:pt x="170" y="20"/>
                  </a:lnTo>
                  <a:lnTo>
                    <a:pt x="172" y="21"/>
                  </a:lnTo>
                  <a:lnTo>
                    <a:pt x="176" y="15"/>
                  </a:lnTo>
                  <a:lnTo>
                    <a:pt x="178" y="11"/>
                  </a:lnTo>
                  <a:lnTo>
                    <a:pt x="186" y="15"/>
                  </a:lnTo>
                  <a:lnTo>
                    <a:pt x="196" y="16"/>
                  </a:lnTo>
                  <a:lnTo>
                    <a:pt x="202" y="17"/>
                  </a:lnTo>
                  <a:lnTo>
                    <a:pt x="206" y="18"/>
                  </a:lnTo>
                  <a:lnTo>
                    <a:pt x="211" y="22"/>
                  </a:lnTo>
                  <a:lnTo>
                    <a:pt x="213" y="27"/>
                  </a:lnTo>
                  <a:lnTo>
                    <a:pt x="218" y="34"/>
                  </a:lnTo>
                  <a:lnTo>
                    <a:pt x="221" y="36"/>
                  </a:lnTo>
                  <a:lnTo>
                    <a:pt x="223" y="34"/>
                  </a:lnTo>
                  <a:lnTo>
                    <a:pt x="231" y="36"/>
                  </a:lnTo>
                  <a:lnTo>
                    <a:pt x="238" y="36"/>
                  </a:lnTo>
                  <a:lnTo>
                    <a:pt x="248" y="35"/>
                  </a:lnTo>
                  <a:lnTo>
                    <a:pt x="257" y="34"/>
                  </a:lnTo>
                  <a:lnTo>
                    <a:pt x="264" y="36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299" y="45"/>
                  </a:lnTo>
                  <a:lnTo>
                    <a:pt x="307" y="48"/>
                  </a:lnTo>
                  <a:lnTo>
                    <a:pt x="311" y="51"/>
                  </a:lnTo>
                  <a:lnTo>
                    <a:pt x="323" y="50"/>
                  </a:lnTo>
                  <a:lnTo>
                    <a:pt x="338" y="48"/>
                  </a:lnTo>
                  <a:lnTo>
                    <a:pt x="345" y="52"/>
                  </a:lnTo>
                  <a:lnTo>
                    <a:pt x="360" y="66"/>
                  </a:lnTo>
                  <a:lnTo>
                    <a:pt x="367" y="71"/>
                  </a:lnTo>
                  <a:lnTo>
                    <a:pt x="368" y="72"/>
                  </a:lnTo>
                  <a:lnTo>
                    <a:pt x="369" y="80"/>
                  </a:lnTo>
                  <a:lnTo>
                    <a:pt x="369" y="128"/>
                  </a:lnTo>
                  <a:lnTo>
                    <a:pt x="369" y="165"/>
                  </a:lnTo>
                  <a:lnTo>
                    <a:pt x="370" y="200"/>
                  </a:lnTo>
                  <a:lnTo>
                    <a:pt x="370" y="241"/>
                  </a:lnTo>
                  <a:lnTo>
                    <a:pt x="370" y="272"/>
                  </a:lnTo>
                  <a:lnTo>
                    <a:pt x="370" y="330"/>
                  </a:lnTo>
                  <a:lnTo>
                    <a:pt x="370" y="358"/>
                  </a:lnTo>
                  <a:lnTo>
                    <a:pt x="371" y="371"/>
                  </a:lnTo>
                  <a:lnTo>
                    <a:pt x="372" y="375"/>
                  </a:lnTo>
                  <a:lnTo>
                    <a:pt x="377" y="375"/>
                  </a:lnTo>
                  <a:lnTo>
                    <a:pt x="392" y="374"/>
                  </a:lnTo>
                  <a:lnTo>
                    <a:pt x="397" y="375"/>
                  </a:lnTo>
                  <a:lnTo>
                    <a:pt x="398" y="379"/>
                  </a:lnTo>
                  <a:lnTo>
                    <a:pt x="400" y="384"/>
                  </a:lnTo>
                  <a:lnTo>
                    <a:pt x="402" y="388"/>
                  </a:lnTo>
                  <a:lnTo>
                    <a:pt x="415" y="404"/>
                  </a:lnTo>
                  <a:lnTo>
                    <a:pt x="421" y="412"/>
                  </a:lnTo>
                  <a:lnTo>
                    <a:pt x="422" y="408"/>
                  </a:lnTo>
                  <a:lnTo>
                    <a:pt x="427" y="405"/>
                  </a:lnTo>
                  <a:lnTo>
                    <a:pt x="435" y="397"/>
                  </a:lnTo>
                  <a:lnTo>
                    <a:pt x="439" y="391"/>
                  </a:lnTo>
                  <a:lnTo>
                    <a:pt x="442" y="390"/>
                  </a:lnTo>
                  <a:lnTo>
                    <a:pt x="448" y="391"/>
                  </a:lnTo>
                  <a:lnTo>
                    <a:pt x="449" y="393"/>
                  </a:lnTo>
                  <a:lnTo>
                    <a:pt x="452" y="399"/>
                  </a:lnTo>
                  <a:lnTo>
                    <a:pt x="454" y="403"/>
                  </a:lnTo>
                  <a:lnTo>
                    <a:pt x="466" y="417"/>
                  </a:lnTo>
                  <a:lnTo>
                    <a:pt x="471" y="424"/>
                  </a:lnTo>
                  <a:lnTo>
                    <a:pt x="482" y="444"/>
                  </a:lnTo>
                  <a:lnTo>
                    <a:pt x="492" y="465"/>
                  </a:lnTo>
                  <a:lnTo>
                    <a:pt x="496" y="470"/>
                  </a:lnTo>
                  <a:lnTo>
                    <a:pt x="497" y="470"/>
                  </a:lnTo>
                  <a:lnTo>
                    <a:pt x="503" y="474"/>
                  </a:lnTo>
                  <a:lnTo>
                    <a:pt x="515" y="482"/>
                  </a:lnTo>
                  <a:lnTo>
                    <a:pt x="517" y="485"/>
                  </a:lnTo>
                  <a:lnTo>
                    <a:pt x="517" y="493"/>
                  </a:lnTo>
                  <a:lnTo>
                    <a:pt x="519" y="50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705" y="2786"/>
              <a:ext cx="10" cy="7"/>
            </a:xfrm>
            <a:custGeom>
              <a:avLst/>
              <a:gdLst>
                <a:gd name="T0" fmla="*/ 4 w 10"/>
                <a:gd name="T1" fmla="*/ 7 h 7"/>
                <a:gd name="T2" fmla="*/ 3 w 10"/>
                <a:gd name="T3" fmla="*/ 6 h 7"/>
                <a:gd name="T4" fmla="*/ 3 w 10"/>
                <a:gd name="T5" fmla="*/ 4 h 7"/>
                <a:gd name="T6" fmla="*/ 0 w 10"/>
                <a:gd name="T7" fmla="*/ 2 h 7"/>
                <a:gd name="T8" fmla="*/ 1 w 10"/>
                <a:gd name="T9" fmla="*/ 0 h 7"/>
                <a:gd name="T10" fmla="*/ 1 w 10"/>
                <a:gd name="T11" fmla="*/ 0 h 7"/>
                <a:gd name="T12" fmla="*/ 4 w 10"/>
                <a:gd name="T13" fmla="*/ 1 h 7"/>
                <a:gd name="T14" fmla="*/ 6 w 10"/>
                <a:gd name="T15" fmla="*/ 2 h 7"/>
                <a:gd name="T16" fmla="*/ 10 w 10"/>
                <a:gd name="T17" fmla="*/ 4 h 7"/>
                <a:gd name="T18" fmla="*/ 10 w 10"/>
                <a:gd name="T19" fmla="*/ 5 h 7"/>
                <a:gd name="T20" fmla="*/ 8 w 10"/>
                <a:gd name="T21" fmla="*/ 6 h 7"/>
                <a:gd name="T22" fmla="*/ 4 w 10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7"/>
                <a:gd name="T38" fmla="*/ 10 w 10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7">
                  <a:moveTo>
                    <a:pt x="4" y="7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8" y="6"/>
                  </a:lnTo>
                  <a:lnTo>
                    <a:pt x="4" y="7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683" y="2777"/>
              <a:ext cx="8" cy="7"/>
            </a:xfrm>
            <a:custGeom>
              <a:avLst/>
              <a:gdLst>
                <a:gd name="T0" fmla="*/ 8 w 8"/>
                <a:gd name="T1" fmla="*/ 6 h 7"/>
                <a:gd name="T2" fmla="*/ 8 w 8"/>
                <a:gd name="T3" fmla="*/ 6 h 7"/>
                <a:gd name="T4" fmla="*/ 6 w 8"/>
                <a:gd name="T5" fmla="*/ 7 h 7"/>
                <a:gd name="T6" fmla="*/ 5 w 8"/>
                <a:gd name="T7" fmla="*/ 6 h 7"/>
                <a:gd name="T8" fmla="*/ 4 w 8"/>
                <a:gd name="T9" fmla="*/ 6 h 7"/>
                <a:gd name="T10" fmla="*/ 2 w 8"/>
                <a:gd name="T11" fmla="*/ 6 h 7"/>
                <a:gd name="T12" fmla="*/ 0 w 8"/>
                <a:gd name="T13" fmla="*/ 4 h 7"/>
                <a:gd name="T14" fmla="*/ 0 w 8"/>
                <a:gd name="T15" fmla="*/ 2 h 7"/>
                <a:gd name="T16" fmla="*/ 2 w 8"/>
                <a:gd name="T17" fmla="*/ 2 h 7"/>
                <a:gd name="T18" fmla="*/ 4 w 8"/>
                <a:gd name="T19" fmla="*/ 0 h 7"/>
                <a:gd name="T20" fmla="*/ 5 w 8"/>
                <a:gd name="T21" fmla="*/ 1 h 7"/>
                <a:gd name="T22" fmla="*/ 5 w 8"/>
                <a:gd name="T23" fmla="*/ 3 h 7"/>
                <a:gd name="T24" fmla="*/ 7 w 8"/>
                <a:gd name="T25" fmla="*/ 4 h 7"/>
                <a:gd name="T26" fmla="*/ 8 w 8"/>
                <a:gd name="T27" fmla="*/ 6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7"/>
                <a:gd name="T44" fmla="*/ 8 w 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7">
                  <a:moveTo>
                    <a:pt x="8" y="6"/>
                  </a:moveTo>
                  <a:lnTo>
                    <a:pt x="8" y="6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7" y="4"/>
                  </a:lnTo>
                  <a:lnTo>
                    <a:pt x="8" y="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145" y="2298"/>
              <a:ext cx="794" cy="429"/>
            </a:xfrm>
            <a:custGeom>
              <a:avLst/>
              <a:gdLst>
                <a:gd name="T0" fmla="*/ 96 w 786"/>
                <a:gd name="T1" fmla="*/ 306 h 426"/>
                <a:gd name="T2" fmla="*/ 71 w 786"/>
                <a:gd name="T3" fmla="*/ 294 h 426"/>
                <a:gd name="T4" fmla="*/ 59 w 786"/>
                <a:gd name="T5" fmla="*/ 277 h 426"/>
                <a:gd name="T6" fmla="*/ 36 w 786"/>
                <a:gd name="T7" fmla="*/ 253 h 426"/>
                <a:gd name="T8" fmla="*/ 35 w 786"/>
                <a:gd name="T9" fmla="*/ 244 h 426"/>
                <a:gd name="T10" fmla="*/ 23 w 786"/>
                <a:gd name="T11" fmla="*/ 229 h 426"/>
                <a:gd name="T12" fmla="*/ 8 w 786"/>
                <a:gd name="T13" fmla="*/ 170 h 426"/>
                <a:gd name="T14" fmla="*/ 11 w 786"/>
                <a:gd name="T15" fmla="*/ 86 h 426"/>
                <a:gd name="T16" fmla="*/ 8 w 786"/>
                <a:gd name="T17" fmla="*/ 64 h 426"/>
                <a:gd name="T18" fmla="*/ 1 w 786"/>
                <a:gd name="T19" fmla="*/ 23 h 426"/>
                <a:gd name="T20" fmla="*/ 28 w 786"/>
                <a:gd name="T21" fmla="*/ 44 h 426"/>
                <a:gd name="T22" fmla="*/ 129 w 786"/>
                <a:gd name="T23" fmla="*/ 9 h 426"/>
                <a:gd name="T24" fmla="*/ 384 w 786"/>
                <a:gd name="T25" fmla="*/ 9 h 426"/>
                <a:gd name="T26" fmla="*/ 476 w 786"/>
                <a:gd name="T27" fmla="*/ 20 h 426"/>
                <a:gd name="T28" fmla="*/ 505 w 786"/>
                <a:gd name="T29" fmla="*/ 29 h 426"/>
                <a:gd name="T30" fmla="*/ 596 w 786"/>
                <a:gd name="T31" fmla="*/ 58 h 426"/>
                <a:gd name="T32" fmla="*/ 630 w 786"/>
                <a:gd name="T33" fmla="*/ 141 h 426"/>
                <a:gd name="T34" fmla="*/ 665 w 786"/>
                <a:gd name="T35" fmla="*/ 148 h 426"/>
                <a:gd name="T36" fmla="*/ 720 w 786"/>
                <a:gd name="T37" fmla="*/ 114 h 426"/>
                <a:gd name="T38" fmla="*/ 823 w 786"/>
                <a:gd name="T39" fmla="*/ 52 h 426"/>
                <a:gd name="T40" fmla="*/ 857 w 786"/>
                <a:gd name="T41" fmla="*/ 90 h 426"/>
                <a:gd name="T42" fmla="*/ 850 w 786"/>
                <a:gd name="T43" fmla="*/ 107 h 426"/>
                <a:gd name="T44" fmla="*/ 831 w 786"/>
                <a:gd name="T45" fmla="*/ 111 h 426"/>
                <a:gd name="T46" fmla="*/ 813 w 786"/>
                <a:gd name="T47" fmla="*/ 126 h 426"/>
                <a:gd name="T48" fmla="*/ 802 w 786"/>
                <a:gd name="T49" fmla="*/ 149 h 426"/>
                <a:gd name="T50" fmla="*/ 818 w 786"/>
                <a:gd name="T51" fmla="*/ 157 h 426"/>
                <a:gd name="T52" fmla="*/ 797 w 786"/>
                <a:gd name="T53" fmla="*/ 160 h 426"/>
                <a:gd name="T54" fmla="*/ 757 w 786"/>
                <a:gd name="T55" fmla="*/ 171 h 426"/>
                <a:gd name="T56" fmla="*/ 741 w 786"/>
                <a:gd name="T57" fmla="*/ 210 h 426"/>
                <a:gd name="T58" fmla="*/ 737 w 786"/>
                <a:gd name="T59" fmla="*/ 212 h 426"/>
                <a:gd name="T60" fmla="*/ 726 w 786"/>
                <a:gd name="T61" fmla="*/ 247 h 426"/>
                <a:gd name="T62" fmla="*/ 724 w 786"/>
                <a:gd name="T63" fmla="*/ 227 h 426"/>
                <a:gd name="T64" fmla="*/ 722 w 786"/>
                <a:gd name="T65" fmla="*/ 210 h 426"/>
                <a:gd name="T66" fmla="*/ 723 w 786"/>
                <a:gd name="T67" fmla="*/ 202 h 426"/>
                <a:gd name="T68" fmla="*/ 718 w 786"/>
                <a:gd name="T69" fmla="*/ 221 h 426"/>
                <a:gd name="T70" fmla="*/ 712 w 786"/>
                <a:gd name="T71" fmla="*/ 215 h 426"/>
                <a:gd name="T72" fmla="*/ 722 w 786"/>
                <a:gd name="T73" fmla="*/ 242 h 426"/>
                <a:gd name="T74" fmla="*/ 721 w 786"/>
                <a:gd name="T75" fmla="*/ 248 h 426"/>
                <a:gd name="T76" fmla="*/ 728 w 786"/>
                <a:gd name="T77" fmla="*/ 257 h 426"/>
                <a:gd name="T78" fmla="*/ 729 w 786"/>
                <a:gd name="T79" fmla="*/ 268 h 426"/>
                <a:gd name="T80" fmla="*/ 717 w 786"/>
                <a:gd name="T81" fmla="*/ 264 h 426"/>
                <a:gd name="T82" fmla="*/ 728 w 786"/>
                <a:gd name="T83" fmla="*/ 269 h 426"/>
                <a:gd name="T84" fmla="*/ 718 w 786"/>
                <a:gd name="T85" fmla="*/ 279 h 426"/>
                <a:gd name="T86" fmla="*/ 716 w 786"/>
                <a:gd name="T87" fmla="*/ 287 h 426"/>
                <a:gd name="T88" fmla="*/ 692 w 786"/>
                <a:gd name="T89" fmla="*/ 305 h 426"/>
                <a:gd name="T90" fmla="*/ 642 w 786"/>
                <a:gd name="T91" fmla="*/ 356 h 426"/>
                <a:gd name="T92" fmla="*/ 662 w 786"/>
                <a:gd name="T93" fmla="*/ 448 h 426"/>
                <a:gd name="T94" fmla="*/ 638 w 786"/>
                <a:gd name="T95" fmla="*/ 437 h 426"/>
                <a:gd name="T96" fmla="*/ 626 w 786"/>
                <a:gd name="T97" fmla="*/ 401 h 426"/>
                <a:gd name="T98" fmla="*/ 585 w 786"/>
                <a:gd name="T99" fmla="*/ 370 h 426"/>
                <a:gd name="T100" fmla="*/ 536 w 786"/>
                <a:gd name="T101" fmla="*/ 364 h 426"/>
                <a:gd name="T102" fmla="*/ 522 w 786"/>
                <a:gd name="T103" fmla="*/ 380 h 426"/>
                <a:gd name="T104" fmla="*/ 515 w 786"/>
                <a:gd name="T105" fmla="*/ 387 h 426"/>
                <a:gd name="T106" fmla="*/ 474 w 786"/>
                <a:gd name="T107" fmla="*/ 380 h 426"/>
                <a:gd name="T108" fmla="*/ 422 w 786"/>
                <a:gd name="T109" fmla="*/ 397 h 426"/>
                <a:gd name="T110" fmla="*/ 406 w 786"/>
                <a:gd name="T111" fmla="*/ 430 h 426"/>
                <a:gd name="T112" fmla="*/ 376 w 786"/>
                <a:gd name="T113" fmla="*/ 414 h 426"/>
                <a:gd name="T114" fmla="*/ 320 w 786"/>
                <a:gd name="T115" fmla="*/ 392 h 426"/>
                <a:gd name="T116" fmla="*/ 258 w 786"/>
                <a:gd name="T117" fmla="*/ 340 h 426"/>
                <a:gd name="T118" fmla="*/ 129 w 786"/>
                <a:gd name="T119" fmla="*/ 326 h 4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6"/>
                <a:gd name="T181" fmla="*/ 0 h 426"/>
                <a:gd name="T182" fmla="*/ 786 w 786"/>
                <a:gd name="T183" fmla="*/ 426 h 4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6" h="426">
                  <a:moveTo>
                    <a:pt x="103" y="309"/>
                  </a:moveTo>
                  <a:lnTo>
                    <a:pt x="103" y="308"/>
                  </a:lnTo>
                  <a:lnTo>
                    <a:pt x="102" y="306"/>
                  </a:lnTo>
                  <a:lnTo>
                    <a:pt x="102" y="305"/>
                  </a:lnTo>
                  <a:lnTo>
                    <a:pt x="101" y="306"/>
                  </a:lnTo>
                  <a:lnTo>
                    <a:pt x="101" y="305"/>
                  </a:lnTo>
                  <a:lnTo>
                    <a:pt x="101" y="301"/>
                  </a:lnTo>
                  <a:lnTo>
                    <a:pt x="99" y="296"/>
                  </a:lnTo>
                  <a:lnTo>
                    <a:pt x="96" y="293"/>
                  </a:lnTo>
                  <a:lnTo>
                    <a:pt x="92" y="289"/>
                  </a:lnTo>
                  <a:lnTo>
                    <a:pt x="89" y="288"/>
                  </a:lnTo>
                  <a:lnTo>
                    <a:pt x="88" y="288"/>
                  </a:lnTo>
                  <a:lnTo>
                    <a:pt x="87" y="288"/>
                  </a:lnTo>
                  <a:lnTo>
                    <a:pt x="87" y="289"/>
                  </a:lnTo>
                  <a:lnTo>
                    <a:pt x="86" y="289"/>
                  </a:lnTo>
                  <a:lnTo>
                    <a:pt x="85" y="287"/>
                  </a:lnTo>
                  <a:lnTo>
                    <a:pt x="86" y="287"/>
                  </a:lnTo>
                  <a:lnTo>
                    <a:pt x="85" y="285"/>
                  </a:lnTo>
                  <a:lnTo>
                    <a:pt x="84" y="284"/>
                  </a:lnTo>
                  <a:lnTo>
                    <a:pt x="82" y="283"/>
                  </a:lnTo>
                  <a:lnTo>
                    <a:pt x="80" y="284"/>
                  </a:lnTo>
                  <a:lnTo>
                    <a:pt x="75" y="281"/>
                  </a:lnTo>
                  <a:lnTo>
                    <a:pt x="73" y="279"/>
                  </a:lnTo>
                  <a:lnTo>
                    <a:pt x="70" y="277"/>
                  </a:lnTo>
                  <a:lnTo>
                    <a:pt x="68" y="278"/>
                  </a:lnTo>
                  <a:lnTo>
                    <a:pt x="62" y="276"/>
                  </a:lnTo>
                  <a:lnTo>
                    <a:pt x="58" y="277"/>
                  </a:lnTo>
                  <a:lnTo>
                    <a:pt x="57" y="275"/>
                  </a:lnTo>
                  <a:lnTo>
                    <a:pt x="56" y="275"/>
                  </a:lnTo>
                  <a:lnTo>
                    <a:pt x="55" y="274"/>
                  </a:lnTo>
                  <a:lnTo>
                    <a:pt x="56" y="273"/>
                  </a:lnTo>
                  <a:lnTo>
                    <a:pt x="55" y="269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4"/>
                  </a:lnTo>
                  <a:lnTo>
                    <a:pt x="52" y="263"/>
                  </a:lnTo>
                  <a:lnTo>
                    <a:pt x="53" y="262"/>
                  </a:lnTo>
                  <a:lnTo>
                    <a:pt x="52" y="261"/>
                  </a:lnTo>
                  <a:lnTo>
                    <a:pt x="50" y="259"/>
                  </a:lnTo>
                  <a:lnTo>
                    <a:pt x="48" y="257"/>
                  </a:lnTo>
                  <a:lnTo>
                    <a:pt x="46" y="256"/>
                  </a:lnTo>
                  <a:lnTo>
                    <a:pt x="44" y="251"/>
                  </a:lnTo>
                  <a:lnTo>
                    <a:pt x="42" y="250"/>
                  </a:lnTo>
                  <a:lnTo>
                    <a:pt x="41" y="248"/>
                  </a:lnTo>
                  <a:lnTo>
                    <a:pt x="39" y="246"/>
                  </a:lnTo>
                  <a:lnTo>
                    <a:pt x="38" y="242"/>
                  </a:lnTo>
                  <a:lnTo>
                    <a:pt x="38" y="241"/>
                  </a:lnTo>
                  <a:lnTo>
                    <a:pt x="39" y="241"/>
                  </a:lnTo>
                  <a:lnTo>
                    <a:pt x="40" y="239"/>
                  </a:lnTo>
                  <a:lnTo>
                    <a:pt x="40" y="237"/>
                  </a:lnTo>
                  <a:lnTo>
                    <a:pt x="39" y="235"/>
                  </a:lnTo>
                  <a:lnTo>
                    <a:pt x="38" y="235"/>
                  </a:lnTo>
                  <a:lnTo>
                    <a:pt x="36" y="235"/>
                  </a:lnTo>
                  <a:lnTo>
                    <a:pt x="34" y="234"/>
                  </a:lnTo>
                  <a:lnTo>
                    <a:pt x="31" y="230"/>
                  </a:lnTo>
                  <a:lnTo>
                    <a:pt x="32" y="228"/>
                  </a:lnTo>
                  <a:lnTo>
                    <a:pt x="31" y="226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30" y="221"/>
                  </a:lnTo>
                  <a:lnTo>
                    <a:pt x="31" y="220"/>
                  </a:lnTo>
                  <a:lnTo>
                    <a:pt x="32" y="221"/>
                  </a:lnTo>
                  <a:lnTo>
                    <a:pt x="32" y="222"/>
                  </a:lnTo>
                  <a:lnTo>
                    <a:pt x="32" y="224"/>
                  </a:lnTo>
                  <a:lnTo>
                    <a:pt x="34" y="225"/>
                  </a:lnTo>
                  <a:lnTo>
                    <a:pt x="35" y="226"/>
                  </a:lnTo>
                  <a:lnTo>
                    <a:pt x="36" y="226"/>
                  </a:lnTo>
                  <a:lnTo>
                    <a:pt x="34" y="221"/>
                  </a:lnTo>
                  <a:lnTo>
                    <a:pt x="33" y="220"/>
                  </a:lnTo>
                  <a:lnTo>
                    <a:pt x="33" y="218"/>
                  </a:lnTo>
                  <a:lnTo>
                    <a:pt x="31" y="218"/>
                  </a:lnTo>
                  <a:lnTo>
                    <a:pt x="31" y="215"/>
                  </a:lnTo>
                  <a:lnTo>
                    <a:pt x="30" y="215"/>
                  </a:lnTo>
                  <a:lnTo>
                    <a:pt x="30" y="216"/>
                  </a:lnTo>
                  <a:lnTo>
                    <a:pt x="30" y="220"/>
                  </a:lnTo>
                  <a:lnTo>
                    <a:pt x="28" y="218"/>
                  </a:lnTo>
                  <a:lnTo>
                    <a:pt x="27" y="218"/>
                  </a:lnTo>
                  <a:lnTo>
                    <a:pt x="24" y="215"/>
                  </a:lnTo>
                  <a:lnTo>
                    <a:pt x="23" y="212"/>
                  </a:lnTo>
                  <a:lnTo>
                    <a:pt x="21" y="209"/>
                  </a:lnTo>
                  <a:lnTo>
                    <a:pt x="18" y="206"/>
                  </a:lnTo>
                  <a:lnTo>
                    <a:pt x="14" y="201"/>
                  </a:lnTo>
                  <a:lnTo>
                    <a:pt x="13" y="200"/>
                  </a:lnTo>
                  <a:lnTo>
                    <a:pt x="14" y="199"/>
                  </a:lnTo>
                  <a:lnTo>
                    <a:pt x="12" y="193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0" y="183"/>
                  </a:lnTo>
                  <a:lnTo>
                    <a:pt x="6" y="177"/>
                  </a:lnTo>
                  <a:lnTo>
                    <a:pt x="5" y="174"/>
                  </a:lnTo>
                  <a:lnTo>
                    <a:pt x="6" y="169"/>
                  </a:lnTo>
                  <a:lnTo>
                    <a:pt x="7" y="164"/>
                  </a:lnTo>
                  <a:lnTo>
                    <a:pt x="8" y="161"/>
                  </a:lnTo>
                  <a:lnTo>
                    <a:pt x="8" y="154"/>
                  </a:lnTo>
                  <a:lnTo>
                    <a:pt x="7" y="148"/>
                  </a:lnTo>
                  <a:lnTo>
                    <a:pt x="3" y="135"/>
                  </a:lnTo>
                  <a:lnTo>
                    <a:pt x="2" y="128"/>
                  </a:lnTo>
                  <a:lnTo>
                    <a:pt x="3" y="125"/>
                  </a:lnTo>
                  <a:lnTo>
                    <a:pt x="4" y="123"/>
                  </a:lnTo>
                  <a:lnTo>
                    <a:pt x="6" y="122"/>
                  </a:lnTo>
                  <a:lnTo>
                    <a:pt x="9" y="116"/>
                  </a:lnTo>
                  <a:lnTo>
                    <a:pt x="6" y="111"/>
                  </a:lnTo>
                  <a:lnTo>
                    <a:pt x="6" y="108"/>
                  </a:lnTo>
                  <a:lnTo>
                    <a:pt x="9" y="95"/>
                  </a:lnTo>
                  <a:lnTo>
                    <a:pt x="9" y="89"/>
                  </a:lnTo>
                  <a:lnTo>
                    <a:pt x="10" y="84"/>
                  </a:lnTo>
                  <a:lnTo>
                    <a:pt x="11" y="77"/>
                  </a:lnTo>
                  <a:lnTo>
                    <a:pt x="11" y="75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9" y="71"/>
                  </a:lnTo>
                  <a:lnTo>
                    <a:pt x="11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8" y="64"/>
                  </a:lnTo>
                  <a:lnTo>
                    <a:pt x="9" y="58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6" y="42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5" y="24"/>
                  </a:lnTo>
                  <a:lnTo>
                    <a:pt x="9" y="26"/>
                  </a:lnTo>
                  <a:lnTo>
                    <a:pt x="13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6" y="30"/>
                  </a:lnTo>
                  <a:lnTo>
                    <a:pt x="27" y="35"/>
                  </a:lnTo>
                  <a:lnTo>
                    <a:pt x="24" y="38"/>
                  </a:lnTo>
                  <a:lnTo>
                    <a:pt x="22" y="41"/>
                  </a:lnTo>
                  <a:lnTo>
                    <a:pt x="25" y="43"/>
                  </a:lnTo>
                  <a:lnTo>
                    <a:pt x="26" y="44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29" y="42"/>
                  </a:lnTo>
                  <a:lnTo>
                    <a:pt x="31" y="39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0" y="17"/>
                  </a:lnTo>
                  <a:lnTo>
                    <a:pt x="29" y="14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42" y="9"/>
                  </a:lnTo>
                  <a:lnTo>
                    <a:pt x="51" y="9"/>
                  </a:lnTo>
                  <a:lnTo>
                    <a:pt x="79" y="9"/>
                  </a:lnTo>
                  <a:lnTo>
                    <a:pt x="103" y="9"/>
                  </a:lnTo>
                  <a:lnTo>
                    <a:pt x="120" y="9"/>
                  </a:lnTo>
                  <a:lnTo>
                    <a:pt x="131" y="9"/>
                  </a:lnTo>
                  <a:lnTo>
                    <a:pt x="162" y="9"/>
                  </a:lnTo>
                  <a:lnTo>
                    <a:pt x="167" y="9"/>
                  </a:lnTo>
                  <a:lnTo>
                    <a:pt x="192" y="9"/>
                  </a:lnTo>
                  <a:lnTo>
                    <a:pt x="198" y="9"/>
                  </a:lnTo>
                  <a:lnTo>
                    <a:pt x="222" y="9"/>
                  </a:lnTo>
                  <a:lnTo>
                    <a:pt x="227" y="9"/>
                  </a:lnTo>
                  <a:lnTo>
                    <a:pt x="249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300" y="9"/>
                  </a:lnTo>
                  <a:lnTo>
                    <a:pt x="314" y="9"/>
                  </a:lnTo>
                  <a:lnTo>
                    <a:pt x="331" y="9"/>
                  </a:lnTo>
                  <a:lnTo>
                    <a:pt x="348" y="9"/>
                  </a:lnTo>
                  <a:lnTo>
                    <a:pt x="36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403" y="9"/>
                  </a:lnTo>
                  <a:lnTo>
                    <a:pt x="407" y="9"/>
                  </a:lnTo>
                  <a:lnTo>
                    <a:pt x="405" y="4"/>
                  </a:lnTo>
                  <a:lnTo>
                    <a:pt x="404" y="1"/>
                  </a:lnTo>
                  <a:lnTo>
                    <a:pt x="407" y="0"/>
                  </a:lnTo>
                  <a:lnTo>
                    <a:pt x="413" y="7"/>
                  </a:lnTo>
                  <a:lnTo>
                    <a:pt x="414" y="11"/>
                  </a:lnTo>
                  <a:lnTo>
                    <a:pt x="417" y="15"/>
                  </a:lnTo>
                  <a:lnTo>
                    <a:pt x="422" y="19"/>
                  </a:lnTo>
                  <a:lnTo>
                    <a:pt x="426" y="18"/>
                  </a:lnTo>
                  <a:lnTo>
                    <a:pt x="434" y="20"/>
                  </a:lnTo>
                  <a:lnTo>
                    <a:pt x="434" y="22"/>
                  </a:lnTo>
                  <a:lnTo>
                    <a:pt x="436" y="22"/>
                  </a:lnTo>
                  <a:lnTo>
                    <a:pt x="438" y="27"/>
                  </a:lnTo>
                  <a:lnTo>
                    <a:pt x="439" y="24"/>
                  </a:lnTo>
                  <a:lnTo>
                    <a:pt x="442" y="24"/>
                  </a:lnTo>
                  <a:lnTo>
                    <a:pt x="444" y="27"/>
                  </a:lnTo>
                  <a:lnTo>
                    <a:pt x="447" y="28"/>
                  </a:lnTo>
                  <a:lnTo>
                    <a:pt x="447" y="29"/>
                  </a:lnTo>
                  <a:lnTo>
                    <a:pt x="450" y="30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8" y="27"/>
                  </a:lnTo>
                  <a:lnTo>
                    <a:pt x="460" y="26"/>
                  </a:lnTo>
                  <a:lnTo>
                    <a:pt x="460" y="29"/>
                  </a:lnTo>
                  <a:lnTo>
                    <a:pt x="461" y="30"/>
                  </a:lnTo>
                  <a:lnTo>
                    <a:pt x="466" y="29"/>
                  </a:lnTo>
                  <a:lnTo>
                    <a:pt x="469" y="29"/>
                  </a:lnTo>
                  <a:lnTo>
                    <a:pt x="470" y="30"/>
                  </a:lnTo>
                  <a:lnTo>
                    <a:pt x="471" y="32"/>
                  </a:lnTo>
                  <a:lnTo>
                    <a:pt x="475" y="31"/>
                  </a:lnTo>
                  <a:lnTo>
                    <a:pt x="479" y="32"/>
                  </a:lnTo>
                  <a:lnTo>
                    <a:pt x="488" y="26"/>
                  </a:lnTo>
                  <a:lnTo>
                    <a:pt x="493" y="25"/>
                  </a:lnTo>
                  <a:lnTo>
                    <a:pt x="498" y="27"/>
                  </a:lnTo>
                  <a:lnTo>
                    <a:pt x="504" y="30"/>
                  </a:lnTo>
                  <a:lnTo>
                    <a:pt x="528" y="45"/>
                  </a:lnTo>
                  <a:lnTo>
                    <a:pt x="541" y="54"/>
                  </a:lnTo>
                  <a:lnTo>
                    <a:pt x="542" y="58"/>
                  </a:lnTo>
                  <a:lnTo>
                    <a:pt x="545" y="62"/>
                  </a:lnTo>
                  <a:lnTo>
                    <a:pt x="549" y="62"/>
                  </a:lnTo>
                  <a:lnTo>
                    <a:pt x="549" y="63"/>
                  </a:lnTo>
                  <a:lnTo>
                    <a:pt x="551" y="66"/>
                  </a:lnTo>
                  <a:lnTo>
                    <a:pt x="556" y="67"/>
                  </a:lnTo>
                  <a:lnTo>
                    <a:pt x="558" y="69"/>
                  </a:lnTo>
                  <a:lnTo>
                    <a:pt x="558" y="72"/>
                  </a:lnTo>
                  <a:lnTo>
                    <a:pt x="559" y="75"/>
                  </a:lnTo>
                  <a:lnTo>
                    <a:pt x="575" y="84"/>
                  </a:lnTo>
                  <a:lnTo>
                    <a:pt x="580" y="111"/>
                  </a:lnTo>
                  <a:lnTo>
                    <a:pt x="580" y="116"/>
                  </a:lnTo>
                  <a:lnTo>
                    <a:pt x="580" y="122"/>
                  </a:lnTo>
                  <a:lnTo>
                    <a:pt x="578" y="127"/>
                  </a:lnTo>
                  <a:lnTo>
                    <a:pt x="576" y="132"/>
                  </a:lnTo>
                  <a:lnTo>
                    <a:pt x="575" y="135"/>
                  </a:lnTo>
                  <a:lnTo>
                    <a:pt x="572" y="138"/>
                  </a:lnTo>
                  <a:lnTo>
                    <a:pt x="567" y="142"/>
                  </a:lnTo>
                  <a:lnTo>
                    <a:pt x="567" y="144"/>
                  </a:lnTo>
                  <a:lnTo>
                    <a:pt x="567" y="147"/>
                  </a:lnTo>
                  <a:lnTo>
                    <a:pt x="570" y="150"/>
                  </a:lnTo>
                  <a:lnTo>
                    <a:pt x="573" y="152"/>
                  </a:lnTo>
                  <a:lnTo>
                    <a:pt x="576" y="152"/>
                  </a:lnTo>
                  <a:lnTo>
                    <a:pt x="579" y="151"/>
                  </a:lnTo>
                  <a:lnTo>
                    <a:pt x="585" y="147"/>
                  </a:lnTo>
                  <a:lnTo>
                    <a:pt x="591" y="143"/>
                  </a:lnTo>
                  <a:lnTo>
                    <a:pt x="596" y="141"/>
                  </a:lnTo>
                  <a:lnTo>
                    <a:pt x="602" y="140"/>
                  </a:lnTo>
                  <a:lnTo>
                    <a:pt x="608" y="139"/>
                  </a:lnTo>
                  <a:lnTo>
                    <a:pt x="617" y="135"/>
                  </a:lnTo>
                  <a:lnTo>
                    <a:pt x="622" y="132"/>
                  </a:lnTo>
                  <a:lnTo>
                    <a:pt x="622" y="129"/>
                  </a:lnTo>
                  <a:lnTo>
                    <a:pt x="621" y="125"/>
                  </a:lnTo>
                  <a:lnTo>
                    <a:pt x="621" y="122"/>
                  </a:lnTo>
                  <a:lnTo>
                    <a:pt x="621" y="119"/>
                  </a:lnTo>
                  <a:lnTo>
                    <a:pt x="624" y="117"/>
                  </a:lnTo>
                  <a:lnTo>
                    <a:pt x="630" y="116"/>
                  </a:lnTo>
                  <a:lnTo>
                    <a:pt x="637" y="117"/>
                  </a:lnTo>
                  <a:lnTo>
                    <a:pt x="645" y="118"/>
                  </a:lnTo>
                  <a:lnTo>
                    <a:pt x="652" y="116"/>
                  </a:lnTo>
                  <a:lnTo>
                    <a:pt x="655" y="114"/>
                  </a:lnTo>
                  <a:lnTo>
                    <a:pt x="656" y="109"/>
                  </a:lnTo>
                  <a:lnTo>
                    <a:pt x="657" y="105"/>
                  </a:lnTo>
                  <a:lnTo>
                    <a:pt x="660" y="104"/>
                  </a:lnTo>
                  <a:lnTo>
                    <a:pt x="671" y="97"/>
                  </a:lnTo>
                  <a:lnTo>
                    <a:pt x="674" y="95"/>
                  </a:lnTo>
                  <a:lnTo>
                    <a:pt x="680" y="90"/>
                  </a:lnTo>
                  <a:lnTo>
                    <a:pt x="691" y="90"/>
                  </a:lnTo>
                  <a:lnTo>
                    <a:pt x="706" y="90"/>
                  </a:lnTo>
                  <a:lnTo>
                    <a:pt x="717" y="90"/>
                  </a:lnTo>
                  <a:lnTo>
                    <a:pt x="724" y="91"/>
                  </a:lnTo>
                  <a:lnTo>
                    <a:pt x="725" y="88"/>
                  </a:lnTo>
                  <a:lnTo>
                    <a:pt x="727" y="84"/>
                  </a:lnTo>
                  <a:lnTo>
                    <a:pt x="730" y="84"/>
                  </a:lnTo>
                  <a:lnTo>
                    <a:pt x="737" y="85"/>
                  </a:lnTo>
                  <a:lnTo>
                    <a:pt x="744" y="72"/>
                  </a:lnTo>
                  <a:lnTo>
                    <a:pt x="751" y="52"/>
                  </a:lnTo>
                  <a:lnTo>
                    <a:pt x="754" y="47"/>
                  </a:lnTo>
                  <a:lnTo>
                    <a:pt x="758" y="42"/>
                  </a:lnTo>
                  <a:lnTo>
                    <a:pt x="759" y="43"/>
                  </a:lnTo>
                  <a:lnTo>
                    <a:pt x="762" y="46"/>
                  </a:lnTo>
                  <a:lnTo>
                    <a:pt x="765" y="47"/>
                  </a:lnTo>
                  <a:lnTo>
                    <a:pt x="767" y="45"/>
                  </a:lnTo>
                  <a:lnTo>
                    <a:pt x="772" y="45"/>
                  </a:lnTo>
                  <a:lnTo>
                    <a:pt x="775" y="48"/>
                  </a:lnTo>
                  <a:lnTo>
                    <a:pt x="776" y="50"/>
                  </a:lnTo>
                  <a:lnTo>
                    <a:pt x="778" y="75"/>
                  </a:lnTo>
                  <a:lnTo>
                    <a:pt x="778" y="77"/>
                  </a:lnTo>
                  <a:lnTo>
                    <a:pt x="781" y="80"/>
                  </a:lnTo>
                  <a:lnTo>
                    <a:pt x="783" y="80"/>
                  </a:lnTo>
                  <a:lnTo>
                    <a:pt x="783" y="81"/>
                  </a:lnTo>
                  <a:lnTo>
                    <a:pt x="782" y="81"/>
                  </a:lnTo>
                  <a:lnTo>
                    <a:pt x="782" y="84"/>
                  </a:lnTo>
                  <a:lnTo>
                    <a:pt x="781" y="84"/>
                  </a:lnTo>
                  <a:lnTo>
                    <a:pt x="782" y="87"/>
                  </a:lnTo>
                  <a:lnTo>
                    <a:pt x="783" y="86"/>
                  </a:lnTo>
                  <a:lnTo>
                    <a:pt x="785" y="90"/>
                  </a:lnTo>
                  <a:lnTo>
                    <a:pt x="784" y="92"/>
                  </a:lnTo>
                  <a:lnTo>
                    <a:pt x="786" y="92"/>
                  </a:lnTo>
                  <a:lnTo>
                    <a:pt x="786" y="93"/>
                  </a:lnTo>
                  <a:lnTo>
                    <a:pt x="783" y="96"/>
                  </a:lnTo>
                  <a:lnTo>
                    <a:pt x="780" y="97"/>
                  </a:lnTo>
                  <a:lnTo>
                    <a:pt x="779" y="96"/>
                  </a:lnTo>
                  <a:lnTo>
                    <a:pt x="779" y="98"/>
                  </a:lnTo>
                  <a:lnTo>
                    <a:pt x="777" y="98"/>
                  </a:lnTo>
                  <a:lnTo>
                    <a:pt x="776" y="97"/>
                  </a:lnTo>
                  <a:lnTo>
                    <a:pt x="774" y="98"/>
                  </a:lnTo>
                  <a:lnTo>
                    <a:pt x="773" y="100"/>
                  </a:lnTo>
                  <a:lnTo>
                    <a:pt x="772" y="100"/>
                  </a:lnTo>
                  <a:lnTo>
                    <a:pt x="771" y="102"/>
                  </a:lnTo>
                  <a:lnTo>
                    <a:pt x="770" y="99"/>
                  </a:lnTo>
                  <a:lnTo>
                    <a:pt x="766" y="101"/>
                  </a:lnTo>
                  <a:lnTo>
                    <a:pt x="765" y="100"/>
                  </a:lnTo>
                  <a:lnTo>
                    <a:pt x="765" y="104"/>
                  </a:lnTo>
                  <a:lnTo>
                    <a:pt x="761" y="102"/>
                  </a:lnTo>
                  <a:lnTo>
                    <a:pt x="762" y="98"/>
                  </a:lnTo>
                  <a:lnTo>
                    <a:pt x="761" y="98"/>
                  </a:lnTo>
                  <a:lnTo>
                    <a:pt x="759" y="102"/>
                  </a:lnTo>
                  <a:lnTo>
                    <a:pt x="757" y="107"/>
                  </a:lnTo>
                  <a:lnTo>
                    <a:pt x="755" y="110"/>
                  </a:lnTo>
                  <a:lnTo>
                    <a:pt x="753" y="108"/>
                  </a:lnTo>
                  <a:lnTo>
                    <a:pt x="752" y="111"/>
                  </a:lnTo>
                  <a:lnTo>
                    <a:pt x="750" y="111"/>
                  </a:lnTo>
                  <a:lnTo>
                    <a:pt x="750" y="108"/>
                  </a:lnTo>
                  <a:lnTo>
                    <a:pt x="748" y="110"/>
                  </a:lnTo>
                  <a:lnTo>
                    <a:pt x="749" y="111"/>
                  </a:lnTo>
                  <a:lnTo>
                    <a:pt x="747" y="114"/>
                  </a:lnTo>
                  <a:lnTo>
                    <a:pt x="745" y="113"/>
                  </a:lnTo>
                  <a:lnTo>
                    <a:pt x="746" y="111"/>
                  </a:lnTo>
                  <a:lnTo>
                    <a:pt x="742" y="113"/>
                  </a:lnTo>
                  <a:lnTo>
                    <a:pt x="742" y="116"/>
                  </a:lnTo>
                  <a:lnTo>
                    <a:pt x="741" y="117"/>
                  </a:lnTo>
                  <a:lnTo>
                    <a:pt x="740" y="120"/>
                  </a:lnTo>
                  <a:lnTo>
                    <a:pt x="738" y="120"/>
                  </a:lnTo>
                  <a:lnTo>
                    <a:pt x="735" y="126"/>
                  </a:lnTo>
                  <a:lnTo>
                    <a:pt x="733" y="131"/>
                  </a:lnTo>
                  <a:lnTo>
                    <a:pt x="734" y="132"/>
                  </a:lnTo>
                  <a:lnTo>
                    <a:pt x="735" y="134"/>
                  </a:lnTo>
                  <a:lnTo>
                    <a:pt x="736" y="133"/>
                  </a:lnTo>
                  <a:lnTo>
                    <a:pt x="737" y="134"/>
                  </a:lnTo>
                  <a:lnTo>
                    <a:pt x="737" y="135"/>
                  </a:lnTo>
                  <a:lnTo>
                    <a:pt x="733" y="135"/>
                  </a:lnTo>
                  <a:lnTo>
                    <a:pt x="734" y="136"/>
                  </a:lnTo>
                  <a:lnTo>
                    <a:pt x="731" y="139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4" y="141"/>
                  </a:lnTo>
                  <a:lnTo>
                    <a:pt x="738" y="147"/>
                  </a:lnTo>
                  <a:lnTo>
                    <a:pt x="738" y="150"/>
                  </a:lnTo>
                  <a:lnTo>
                    <a:pt x="741" y="151"/>
                  </a:lnTo>
                  <a:lnTo>
                    <a:pt x="745" y="149"/>
                  </a:lnTo>
                  <a:lnTo>
                    <a:pt x="745" y="147"/>
                  </a:lnTo>
                  <a:lnTo>
                    <a:pt x="744" y="147"/>
                  </a:lnTo>
                  <a:lnTo>
                    <a:pt x="743" y="145"/>
                  </a:lnTo>
                  <a:lnTo>
                    <a:pt x="742" y="145"/>
                  </a:lnTo>
                  <a:lnTo>
                    <a:pt x="742" y="144"/>
                  </a:lnTo>
                  <a:lnTo>
                    <a:pt x="743" y="144"/>
                  </a:lnTo>
                  <a:lnTo>
                    <a:pt x="744" y="145"/>
                  </a:lnTo>
                  <a:lnTo>
                    <a:pt x="746" y="148"/>
                  </a:lnTo>
                  <a:lnTo>
                    <a:pt x="746" y="152"/>
                  </a:lnTo>
                  <a:lnTo>
                    <a:pt x="736" y="154"/>
                  </a:lnTo>
                  <a:lnTo>
                    <a:pt x="736" y="151"/>
                  </a:lnTo>
                  <a:lnTo>
                    <a:pt x="735" y="150"/>
                  </a:lnTo>
                  <a:lnTo>
                    <a:pt x="735" y="152"/>
                  </a:lnTo>
                  <a:lnTo>
                    <a:pt x="734" y="153"/>
                  </a:lnTo>
                  <a:lnTo>
                    <a:pt x="733" y="152"/>
                  </a:lnTo>
                  <a:lnTo>
                    <a:pt x="732" y="155"/>
                  </a:lnTo>
                  <a:lnTo>
                    <a:pt x="731" y="155"/>
                  </a:lnTo>
                  <a:lnTo>
                    <a:pt x="729" y="155"/>
                  </a:lnTo>
                  <a:lnTo>
                    <a:pt x="729" y="153"/>
                  </a:lnTo>
                  <a:lnTo>
                    <a:pt x="730" y="150"/>
                  </a:lnTo>
                  <a:lnTo>
                    <a:pt x="727" y="151"/>
                  </a:lnTo>
                  <a:lnTo>
                    <a:pt x="726" y="150"/>
                  </a:lnTo>
                  <a:lnTo>
                    <a:pt x="726" y="152"/>
                  </a:lnTo>
                  <a:lnTo>
                    <a:pt x="725" y="157"/>
                  </a:lnTo>
                  <a:lnTo>
                    <a:pt x="716" y="158"/>
                  </a:lnTo>
                  <a:lnTo>
                    <a:pt x="706" y="159"/>
                  </a:lnTo>
                  <a:lnTo>
                    <a:pt x="699" y="162"/>
                  </a:lnTo>
                  <a:lnTo>
                    <a:pt x="694" y="165"/>
                  </a:lnTo>
                  <a:lnTo>
                    <a:pt x="693" y="167"/>
                  </a:lnTo>
                  <a:lnTo>
                    <a:pt x="692" y="167"/>
                  </a:lnTo>
                  <a:lnTo>
                    <a:pt x="690" y="169"/>
                  </a:lnTo>
                  <a:lnTo>
                    <a:pt x="690" y="168"/>
                  </a:lnTo>
                  <a:lnTo>
                    <a:pt x="692" y="162"/>
                  </a:lnTo>
                  <a:lnTo>
                    <a:pt x="692" y="161"/>
                  </a:lnTo>
                  <a:lnTo>
                    <a:pt x="692" y="162"/>
                  </a:lnTo>
                  <a:lnTo>
                    <a:pt x="690" y="170"/>
                  </a:lnTo>
                  <a:lnTo>
                    <a:pt x="689" y="169"/>
                  </a:lnTo>
                  <a:lnTo>
                    <a:pt x="687" y="171"/>
                  </a:lnTo>
                  <a:lnTo>
                    <a:pt x="688" y="174"/>
                  </a:lnTo>
                  <a:lnTo>
                    <a:pt x="691" y="175"/>
                  </a:lnTo>
                  <a:lnTo>
                    <a:pt x="689" y="187"/>
                  </a:lnTo>
                  <a:lnTo>
                    <a:pt x="687" y="190"/>
                  </a:lnTo>
                  <a:lnTo>
                    <a:pt x="685" y="189"/>
                  </a:lnTo>
                  <a:lnTo>
                    <a:pt x="685" y="191"/>
                  </a:lnTo>
                  <a:lnTo>
                    <a:pt x="685" y="193"/>
                  </a:lnTo>
                  <a:lnTo>
                    <a:pt x="683" y="194"/>
                  </a:lnTo>
                  <a:lnTo>
                    <a:pt x="681" y="198"/>
                  </a:lnTo>
                  <a:lnTo>
                    <a:pt x="679" y="200"/>
                  </a:lnTo>
                  <a:lnTo>
                    <a:pt x="678" y="201"/>
                  </a:lnTo>
                  <a:lnTo>
                    <a:pt x="677" y="200"/>
                  </a:lnTo>
                  <a:lnTo>
                    <a:pt x="678" y="197"/>
                  </a:lnTo>
                  <a:lnTo>
                    <a:pt x="678" y="196"/>
                  </a:lnTo>
                  <a:lnTo>
                    <a:pt x="675" y="196"/>
                  </a:lnTo>
                  <a:lnTo>
                    <a:pt x="672" y="193"/>
                  </a:lnTo>
                  <a:lnTo>
                    <a:pt x="671" y="193"/>
                  </a:lnTo>
                  <a:lnTo>
                    <a:pt x="669" y="189"/>
                  </a:lnTo>
                  <a:lnTo>
                    <a:pt x="671" y="186"/>
                  </a:lnTo>
                  <a:lnTo>
                    <a:pt x="672" y="185"/>
                  </a:lnTo>
                  <a:lnTo>
                    <a:pt x="671" y="186"/>
                  </a:lnTo>
                  <a:lnTo>
                    <a:pt x="668" y="188"/>
                  </a:lnTo>
                  <a:lnTo>
                    <a:pt x="671" y="195"/>
                  </a:lnTo>
                  <a:lnTo>
                    <a:pt x="672" y="198"/>
                  </a:lnTo>
                  <a:lnTo>
                    <a:pt x="674" y="203"/>
                  </a:lnTo>
                  <a:lnTo>
                    <a:pt x="676" y="203"/>
                  </a:lnTo>
                  <a:lnTo>
                    <a:pt x="676" y="209"/>
                  </a:lnTo>
                  <a:lnTo>
                    <a:pt x="676" y="211"/>
                  </a:lnTo>
                  <a:lnTo>
                    <a:pt x="675" y="213"/>
                  </a:lnTo>
                  <a:lnTo>
                    <a:pt x="674" y="213"/>
                  </a:lnTo>
                  <a:lnTo>
                    <a:pt x="671" y="218"/>
                  </a:lnTo>
                  <a:lnTo>
                    <a:pt x="669" y="224"/>
                  </a:lnTo>
                  <a:lnTo>
                    <a:pt x="668" y="226"/>
                  </a:lnTo>
                  <a:lnTo>
                    <a:pt x="668" y="224"/>
                  </a:lnTo>
                  <a:lnTo>
                    <a:pt x="665" y="230"/>
                  </a:lnTo>
                  <a:lnTo>
                    <a:pt x="665" y="231"/>
                  </a:lnTo>
                  <a:lnTo>
                    <a:pt x="664" y="232"/>
                  </a:lnTo>
                  <a:lnTo>
                    <a:pt x="663" y="229"/>
                  </a:lnTo>
                  <a:lnTo>
                    <a:pt x="665" y="223"/>
                  </a:lnTo>
                  <a:lnTo>
                    <a:pt x="666" y="220"/>
                  </a:lnTo>
                  <a:lnTo>
                    <a:pt x="668" y="220"/>
                  </a:lnTo>
                  <a:lnTo>
                    <a:pt x="668" y="218"/>
                  </a:lnTo>
                  <a:lnTo>
                    <a:pt x="668" y="217"/>
                  </a:lnTo>
                  <a:lnTo>
                    <a:pt x="665" y="218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4" y="215"/>
                  </a:lnTo>
                  <a:lnTo>
                    <a:pt x="665" y="213"/>
                  </a:lnTo>
                  <a:lnTo>
                    <a:pt x="666" y="213"/>
                  </a:lnTo>
                  <a:lnTo>
                    <a:pt x="665" y="211"/>
                  </a:lnTo>
                  <a:lnTo>
                    <a:pt x="663" y="213"/>
                  </a:lnTo>
                  <a:lnTo>
                    <a:pt x="661" y="211"/>
                  </a:lnTo>
                  <a:lnTo>
                    <a:pt x="660" y="212"/>
                  </a:lnTo>
                  <a:lnTo>
                    <a:pt x="659" y="208"/>
                  </a:lnTo>
                  <a:lnTo>
                    <a:pt x="661" y="207"/>
                  </a:lnTo>
                  <a:lnTo>
                    <a:pt x="663" y="207"/>
                  </a:lnTo>
                  <a:lnTo>
                    <a:pt x="663" y="206"/>
                  </a:lnTo>
                  <a:lnTo>
                    <a:pt x="660" y="204"/>
                  </a:lnTo>
                  <a:lnTo>
                    <a:pt x="659" y="205"/>
                  </a:lnTo>
                  <a:lnTo>
                    <a:pt x="659" y="203"/>
                  </a:lnTo>
                  <a:lnTo>
                    <a:pt x="660" y="202"/>
                  </a:lnTo>
                  <a:lnTo>
                    <a:pt x="661" y="203"/>
                  </a:lnTo>
                  <a:lnTo>
                    <a:pt x="662" y="203"/>
                  </a:lnTo>
                  <a:lnTo>
                    <a:pt x="661" y="201"/>
                  </a:lnTo>
                  <a:lnTo>
                    <a:pt x="659" y="201"/>
                  </a:lnTo>
                  <a:lnTo>
                    <a:pt x="659" y="200"/>
                  </a:lnTo>
                  <a:lnTo>
                    <a:pt x="659" y="199"/>
                  </a:lnTo>
                  <a:lnTo>
                    <a:pt x="661" y="199"/>
                  </a:lnTo>
                  <a:lnTo>
                    <a:pt x="662" y="197"/>
                  </a:lnTo>
                  <a:lnTo>
                    <a:pt x="661" y="197"/>
                  </a:lnTo>
                  <a:lnTo>
                    <a:pt x="660" y="197"/>
                  </a:lnTo>
                  <a:lnTo>
                    <a:pt x="661" y="194"/>
                  </a:lnTo>
                  <a:lnTo>
                    <a:pt x="665" y="193"/>
                  </a:lnTo>
                  <a:lnTo>
                    <a:pt x="663" y="192"/>
                  </a:lnTo>
                  <a:lnTo>
                    <a:pt x="664" y="189"/>
                  </a:lnTo>
                  <a:lnTo>
                    <a:pt x="662" y="190"/>
                  </a:lnTo>
                  <a:lnTo>
                    <a:pt x="662" y="191"/>
                  </a:lnTo>
                  <a:lnTo>
                    <a:pt x="663" y="191"/>
                  </a:lnTo>
                  <a:lnTo>
                    <a:pt x="660" y="193"/>
                  </a:lnTo>
                  <a:lnTo>
                    <a:pt x="660" y="191"/>
                  </a:lnTo>
                  <a:lnTo>
                    <a:pt x="660" y="193"/>
                  </a:lnTo>
                  <a:lnTo>
                    <a:pt x="660" y="194"/>
                  </a:lnTo>
                  <a:lnTo>
                    <a:pt x="659" y="193"/>
                  </a:lnTo>
                  <a:lnTo>
                    <a:pt x="659" y="192"/>
                  </a:lnTo>
                  <a:lnTo>
                    <a:pt x="658" y="196"/>
                  </a:lnTo>
                  <a:lnTo>
                    <a:pt x="655" y="195"/>
                  </a:lnTo>
                  <a:lnTo>
                    <a:pt x="658" y="199"/>
                  </a:lnTo>
                  <a:lnTo>
                    <a:pt x="656" y="204"/>
                  </a:lnTo>
                  <a:lnTo>
                    <a:pt x="656" y="206"/>
                  </a:lnTo>
                  <a:lnTo>
                    <a:pt x="658" y="210"/>
                  </a:lnTo>
                  <a:lnTo>
                    <a:pt x="658" y="211"/>
                  </a:lnTo>
                  <a:lnTo>
                    <a:pt x="655" y="208"/>
                  </a:lnTo>
                  <a:lnTo>
                    <a:pt x="654" y="207"/>
                  </a:lnTo>
                  <a:lnTo>
                    <a:pt x="654" y="208"/>
                  </a:lnTo>
                  <a:lnTo>
                    <a:pt x="656" y="210"/>
                  </a:lnTo>
                  <a:lnTo>
                    <a:pt x="658" y="212"/>
                  </a:lnTo>
                  <a:lnTo>
                    <a:pt x="659" y="216"/>
                  </a:lnTo>
                  <a:lnTo>
                    <a:pt x="655" y="213"/>
                  </a:lnTo>
                  <a:lnTo>
                    <a:pt x="653" y="213"/>
                  </a:lnTo>
                  <a:lnTo>
                    <a:pt x="652" y="211"/>
                  </a:lnTo>
                  <a:lnTo>
                    <a:pt x="651" y="210"/>
                  </a:lnTo>
                  <a:lnTo>
                    <a:pt x="651" y="212"/>
                  </a:lnTo>
                  <a:lnTo>
                    <a:pt x="648" y="209"/>
                  </a:lnTo>
                  <a:lnTo>
                    <a:pt x="646" y="210"/>
                  </a:lnTo>
                  <a:lnTo>
                    <a:pt x="647" y="208"/>
                  </a:lnTo>
                  <a:lnTo>
                    <a:pt x="649" y="205"/>
                  </a:lnTo>
                  <a:lnTo>
                    <a:pt x="646" y="206"/>
                  </a:lnTo>
                  <a:lnTo>
                    <a:pt x="645" y="209"/>
                  </a:lnTo>
                  <a:lnTo>
                    <a:pt x="647" y="211"/>
                  </a:lnTo>
                  <a:lnTo>
                    <a:pt x="649" y="212"/>
                  </a:lnTo>
                  <a:lnTo>
                    <a:pt x="650" y="214"/>
                  </a:lnTo>
                  <a:lnTo>
                    <a:pt x="656" y="216"/>
                  </a:lnTo>
                  <a:lnTo>
                    <a:pt x="656" y="217"/>
                  </a:lnTo>
                  <a:lnTo>
                    <a:pt x="659" y="218"/>
                  </a:lnTo>
                  <a:lnTo>
                    <a:pt x="660" y="219"/>
                  </a:lnTo>
                  <a:lnTo>
                    <a:pt x="659" y="223"/>
                  </a:lnTo>
                  <a:lnTo>
                    <a:pt x="658" y="223"/>
                  </a:lnTo>
                  <a:lnTo>
                    <a:pt x="651" y="217"/>
                  </a:lnTo>
                  <a:lnTo>
                    <a:pt x="656" y="223"/>
                  </a:lnTo>
                  <a:lnTo>
                    <a:pt x="659" y="224"/>
                  </a:lnTo>
                  <a:lnTo>
                    <a:pt x="658" y="225"/>
                  </a:lnTo>
                  <a:lnTo>
                    <a:pt x="660" y="226"/>
                  </a:lnTo>
                  <a:lnTo>
                    <a:pt x="660" y="227"/>
                  </a:lnTo>
                  <a:lnTo>
                    <a:pt x="660" y="229"/>
                  </a:lnTo>
                  <a:lnTo>
                    <a:pt x="658" y="227"/>
                  </a:lnTo>
                  <a:lnTo>
                    <a:pt x="657" y="228"/>
                  </a:lnTo>
                  <a:lnTo>
                    <a:pt x="658" y="229"/>
                  </a:lnTo>
                  <a:lnTo>
                    <a:pt x="657" y="229"/>
                  </a:lnTo>
                  <a:lnTo>
                    <a:pt x="653" y="225"/>
                  </a:lnTo>
                  <a:lnTo>
                    <a:pt x="655" y="229"/>
                  </a:lnTo>
                  <a:lnTo>
                    <a:pt x="657" y="230"/>
                  </a:lnTo>
                  <a:lnTo>
                    <a:pt x="658" y="230"/>
                  </a:lnTo>
                  <a:lnTo>
                    <a:pt x="659" y="232"/>
                  </a:lnTo>
                  <a:lnTo>
                    <a:pt x="659" y="234"/>
                  </a:lnTo>
                  <a:lnTo>
                    <a:pt x="658" y="235"/>
                  </a:lnTo>
                  <a:lnTo>
                    <a:pt x="655" y="230"/>
                  </a:lnTo>
                  <a:lnTo>
                    <a:pt x="652" y="229"/>
                  </a:lnTo>
                  <a:lnTo>
                    <a:pt x="651" y="230"/>
                  </a:lnTo>
                  <a:lnTo>
                    <a:pt x="653" y="232"/>
                  </a:lnTo>
                  <a:lnTo>
                    <a:pt x="656" y="235"/>
                  </a:lnTo>
                  <a:lnTo>
                    <a:pt x="656" y="236"/>
                  </a:lnTo>
                  <a:lnTo>
                    <a:pt x="659" y="236"/>
                  </a:lnTo>
                  <a:lnTo>
                    <a:pt x="659" y="235"/>
                  </a:lnTo>
                  <a:lnTo>
                    <a:pt x="664" y="236"/>
                  </a:lnTo>
                  <a:lnTo>
                    <a:pt x="665" y="239"/>
                  </a:lnTo>
                  <a:lnTo>
                    <a:pt x="667" y="248"/>
                  </a:lnTo>
                  <a:lnTo>
                    <a:pt x="670" y="254"/>
                  </a:lnTo>
                  <a:lnTo>
                    <a:pt x="669" y="254"/>
                  </a:lnTo>
                  <a:lnTo>
                    <a:pt x="667" y="251"/>
                  </a:lnTo>
                  <a:lnTo>
                    <a:pt x="667" y="250"/>
                  </a:lnTo>
                  <a:lnTo>
                    <a:pt x="665" y="241"/>
                  </a:lnTo>
                  <a:lnTo>
                    <a:pt x="664" y="239"/>
                  </a:lnTo>
                  <a:lnTo>
                    <a:pt x="663" y="241"/>
                  </a:lnTo>
                  <a:lnTo>
                    <a:pt x="665" y="241"/>
                  </a:lnTo>
                  <a:lnTo>
                    <a:pt x="665" y="243"/>
                  </a:lnTo>
                  <a:lnTo>
                    <a:pt x="663" y="242"/>
                  </a:lnTo>
                  <a:lnTo>
                    <a:pt x="664" y="244"/>
                  </a:lnTo>
                  <a:lnTo>
                    <a:pt x="665" y="245"/>
                  </a:lnTo>
                  <a:lnTo>
                    <a:pt x="666" y="250"/>
                  </a:lnTo>
                  <a:lnTo>
                    <a:pt x="665" y="249"/>
                  </a:lnTo>
                  <a:lnTo>
                    <a:pt x="664" y="246"/>
                  </a:lnTo>
                  <a:lnTo>
                    <a:pt x="664" y="248"/>
                  </a:lnTo>
                  <a:lnTo>
                    <a:pt x="661" y="246"/>
                  </a:lnTo>
                  <a:lnTo>
                    <a:pt x="660" y="246"/>
                  </a:lnTo>
                  <a:lnTo>
                    <a:pt x="662" y="248"/>
                  </a:lnTo>
                  <a:lnTo>
                    <a:pt x="660" y="249"/>
                  </a:lnTo>
                  <a:lnTo>
                    <a:pt x="657" y="248"/>
                  </a:lnTo>
                  <a:lnTo>
                    <a:pt x="659" y="249"/>
                  </a:lnTo>
                  <a:lnTo>
                    <a:pt x="656" y="251"/>
                  </a:lnTo>
                  <a:lnTo>
                    <a:pt x="655" y="251"/>
                  </a:lnTo>
                  <a:lnTo>
                    <a:pt x="654" y="249"/>
                  </a:lnTo>
                  <a:lnTo>
                    <a:pt x="654" y="248"/>
                  </a:lnTo>
                  <a:lnTo>
                    <a:pt x="654" y="246"/>
                  </a:lnTo>
                  <a:lnTo>
                    <a:pt x="653" y="247"/>
                  </a:lnTo>
                  <a:lnTo>
                    <a:pt x="653" y="249"/>
                  </a:lnTo>
                  <a:lnTo>
                    <a:pt x="654" y="251"/>
                  </a:lnTo>
                  <a:lnTo>
                    <a:pt x="653" y="252"/>
                  </a:lnTo>
                  <a:lnTo>
                    <a:pt x="659" y="252"/>
                  </a:lnTo>
                  <a:lnTo>
                    <a:pt x="662" y="251"/>
                  </a:lnTo>
                  <a:lnTo>
                    <a:pt x="663" y="252"/>
                  </a:lnTo>
                  <a:lnTo>
                    <a:pt x="662" y="254"/>
                  </a:lnTo>
                  <a:lnTo>
                    <a:pt x="662" y="257"/>
                  </a:lnTo>
                  <a:lnTo>
                    <a:pt x="663" y="257"/>
                  </a:lnTo>
                  <a:lnTo>
                    <a:pt x="663" y="255"/>
                  </a:lnTo>
                  <a:lnTo>
                    <a:pt x="664" y="252"/>
                  </a:lnTo>
                  <a:lnTo>
                    <a:pt x="665" y="251"/>
                  </a:lnTo>
                  <a:lnTo>
                    <a:pt x="667" y="254"/>
                  </a:lnTo>
                  <a:lnTo>
                    <a:pt x="667" y="256"/>
                  </a:lnTo>
                  <a:lnTo>
                    <a:pt x="666" y="258"/>
                  </a:lnTo>
                  <a:lnTo>
                    <a:pt x="665" y="258"/>
                  </a:lnTo>
                  <a:lnTo>
                    <a:pt x="665" y="257"/>
                  </a:lnTo>
                  <a:lnTo>
                    <a:pt x="663" y="261"/>
                  </a:lnTo>
                  <a:lnTo>
                    <a:pt x="662" y="262"/>
                  </a:lnTo>
                  <a:lnTo>
                    <a:pt x="659" y="262"/>
                  </a:lnTo>
                  <a:lnTo>
                    <a:pt x="657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4" y="259"/>
                  </a:lnTo>
                  <a:lnTo>
                    <a:pt x="656" y="261"/>
                  </a:lnTo>
                  <a:lnTo>
                    <a:pt x="655" y="261"/>
                  </a:lnTo>
                  <a:lnTo>
                    <a:pt x="652" y="260"/>
                  </a:lnTo>
                  <a:lnTo>
                    <a:pt x="649" y="259"/>
                  </a:lnTo>
                  <a:lnTo>
                    <a:pt x="650" y="260"/>
                  </a:lnTo>
                  <a:lnTo>
                    <a:pt x="652" y="260"/>
                  </a:lnTo>
                  <a:lnTo>
                    <a:pt x="657" y="263"/>
                  </a:lnTo>
                  <a:lnTo>
                    <a:pt x="657" y="264"/>
                  </a:lnTo>
                  <a:lnTo>
                    <a:pt x="654" y="265"/>
                  </a:lnTo>
                  <a:lnTo>
                    <a:pt x="656" y="265"/>
                  </a:lnTo>
                  <a:lnTo>
                    <a:pt x="654" y="267"/>
                  </a:lnTo>
                  <a:lnTo>
                    <a:pt x="653" y="268"/>
                  </a:lnTo>
                  <a:lnTo>
                    <a:pt x="652" y="268"/>
                  </a:lnTo>
                  <a:lnTo>
                    <a:pt x="649" y="265"/>
                  </a:lnTo>
                  <a:lnTo>
                    <a:pt x="650" y="268"/>
                  </a:lnTo>
                  <a:lnTo>
                    <a:pt x="653" y="269"/>
                  </a:lnTo>
                  <a:lnTo>
                    <a:pt x="655" y="268"/>
                  </a:lnTo>
                  <a:lnTo>
                    <a:pt x="657" y="268"/>
                  </a:lnTo>
                  <a:lnTo>
                    <a:pt x="657" y="267"/>
                  </a:lnTo>
                  <a:lnTo>
                    <a:pt x="657" y="268"/>
                  </a:lnTo>
                  <a:lnTo>
                    <a:pt x="659" y="268"/>
                  </a:lnTo>
                  <a:lnTo>
                    <a:pt x="659" y="269"/>
                  </a:lnTo>
                  <a:lnTo>
                    <a:pt x="657" y="271"/>
                  </a:lnTo>
                  <a:lnTo>
                    <a:pt x="656" y="272"/>
                  </a:lnTo>
                  <a:lnTo>
                    <a:pt x="655" y="272"/>
                  </a:lnTo>
                  <a:lnTo>
                    <a:pt x="646" y="274"/>
                  </a:lnTo>
                  <a:lnTo>
                    <a:pt x="641" y="281"/>
                  </a:lnTo>
                  <a:lnTo>
                    <a:pt x="638" y="285"/>
                  </a:lnTo>
                  <a:lnTo>
                    <a:pt x="636" y="286"/>
                  </a:lnTo>
                  <a:lnTo>
                    <a:pt x="631" y="287"/>
                  </a:lnTo>
                  <a:lnTo>
                    <a:pt x="628" y="288"/>
                  </a:lnTo>
                  <a:lnTo>
                    <a:pt x="624" y="290"/>
                  </a:lnTo>
                  <a:lnTo>
                    <a:pt x="620" y="294"/>
                  </a:lnTo>
                  <a:lnTo>
                    <a:pt x="618" y="297"/>
                  </a:lnTo>
                  <a:lnTo>
                    <a:pt x="618" y="299"/>
                  </a:lnTo>
                  <a:lnTo>
                    <a:pt x="613" y="305"/>
                  </a:lnTo>
                  <a:lnTo>
                    <a:pt x="609" y="307"/>
                  </a:lnTo>
                  <a:lnTo>
                    <a:pt x="606" y="309"/>
                  </a:lnTo>
                  <a:lnTo>
                    <a:pt x="601" y="310"/>
                  </a:lnTo>
                  <a:lnTo>
                    <a:pt x="599" y="314"/>
                  </a:lnTo>
                  <a:lnTo>
                    <a:pt x="598" y="315"/>
                  </a:lnTo>
                  <a:lnTo>
                    <a:pt x="593" y="323"/>
                  </a:lnTo>
                  <a:lnTo>
                    <a:pt x="591" y="329"/>
                  </a:lnTo>
                  <a:lnTo>
                    <a:pt x="588" y="338"/>
                  </a:lnTo>
                  <a:lnTo>
                    <a:pt x="590" y="348"/>
                  </a:lnTo>
                  <a:lnTo>
                    <a:pt x="592" y="355"/>
                  </a:lnTo>
                  <a:lnTo>
                    <a:pt x="595" y="361"/>
                  </a:lnTo>
                  <a:lnTo>
                    <a:pt x="601" y="372"/>
                  </a:lnTo>
                  <a:lnTo>
                    <a:pt x="603" y="384"/>
                  </a:lnTo>
                  <a:lnTo>
                    <a:pt x="606" y="392"/>
                  </a:lnTo>
                  <a:lnTo>
                    <a:pt x="605" y="393"/>
                  </a:lnTo>
                  <a:lnTo>
                    <a:pt x="607" y="395"/>
                  </a:lnTo>
                  <a:lnTo>
                    <a:pt x="608" y="397"/>
                  </a:lnTo>
                  <a:lnTo>
                    <a:pt x="608" y="403"/>
                  </a:lnTo>
                  <a:lnTo>
                    <a:pt x="606" y="413"/>
                  </a:lnTo>
                  <a:lnTo>
                    <a:pt x="606" y="415"/>
                  </a:lnTo>
                  <a:lnTo>
                    <a:pt x="604" y="418"/>
                  </a:lnTo>
                  <a:lnTo>
                    <a:pt x="605" y="421"/>
                  </a:lnTo>
                  <a:lnTo>
                    <a:pt x="605" y="422"/>
                  </a:lnTo>
                  <a:lnTo>
                    <a:pt x="602" y="426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599" y="424"/>
                  </a:lnTo>
                  <a:lnTo>
                    <a:pt x="597" y="423"/>
                  </a:lnTo>
                  <a:lnTo>
                    <a:pt x="594" y="424"/>
                  </a:lnTo>
                  <a:lnTo>
                    <a:pt x="593" y="422"/>
                  </a:lnTo>
                  <a:lnTo>
                    <a:pt x="593" y="420"/>
                  </a:lnTo>
                  <a:lnTo>
                    <a:pt x="590" y="413"/>
                  </a:lnTo>
                  <a:lnTo>
                    <a:pt x="585" y="412"/>
                  </a:lnTo>
                  <a:lnTo>
                    <a:pt x="584" y="410"/>
                  </a:lnTo>
                  <a:lnTo>
                    <a:pt x="583" y="404"/>
                  </a:lnTo>
                  <a:lnTo>
                    <a:pt x="581" y="403"/>
                  </a:lnTo>
                  <a:lnTo>
                    <a:pt x="580" y="398"/>
                  </a:lnTo>
                  <a:lnTo>
                    <a:pt x="578" y="398"/>
                  </a:lnTo>
                  <a:lnTo>
                    <a:pt x="574" y="391"/>
                  </a:lnTo>
                  <a:lnTo>
                    <a:pt x="572" y="388"/>
                  </a:lnTo>
                  <a:lnTo>
                    <a:pt x="573" y="388"/>
                  </a:lnTo>
                  <a:lnTo>
                    <a:pt x="576" y="385"/>
                  </a:lnTo>
                  <a:lnTo>
                    <a:pt x="576" y="383"/>
                  </a:lnTo>
                  <a:lnTo>
                    <a:pt x="575" y="382"/>
                  </a:lnTo>
                  <a:lnTo>
                    <a:pt x="572" y="384"/>
                  </a:lnTo>
                  <a:lnTo>
                    <a:pt x="570" y="383"/>
                  </a:lnTo>
                  <a:lnTo>
                    <a:pt x="571" y="379"/>
                  </a:lnTo>
                  <a:lnTo>
                    <a:pt x="572" y="374"/>
                  </a:lnTo>
                  <a:lnTo>
                    <a:pt x="573" y="366"/>
                  </a:lnTo>
                  <a:lnTo>
                    <a:pt x="571" y="363"/>
                  </a:lnTo>
                  <a:lnTo>
                    <a:pt x="570" y="362"/>
                  </a:lnTo>
                  <a:lnTo>
                    <a:pt x="567" y="361"/>
                  </a:lnTo>
                  <a:lnTo>
                    <a:pt x="561" y="354"/>
                  </a:lnTo>
                  <a:lnTo>
                    <a:pt x="556" y="349"/>
                  </a:lnTo>
                  <a:lnTo>
                    <a:pt x="553" y="347"/>
                  </a:lnTo>
                  <a:lnTo>
                    <a:pt x="550" y="348"/>
                  </a:lnTo>
                  <a:lnTo>
                    <a:pt x="547" y="350"/>
                  </a:lnTo>
                  <a:lnTo>
                    <a:pt x="544" y="352"/>
                  </a:lnTo>
                  <a:lnTo>
                    <a:pt x="537" y="355"/>
                  </a:lnTo>
                  <a:lnTo>
                    <a:pt x="535" y="353"/>
                  </a:lnTo>
                  <a:lnTo>
                    <a:pt x="534" y="349"/>
                  </a:lnTo>
                  <a:lnTo>
                    <a:pt x="533" y="347"/>
                  </a:lnTo>
                  <a:lnTo>
                    <a:pt x="531" y="346"/>
                  </a:lnTo>
                  <a:lnTo>
                    <a:pt x="527" y="346"/>
                  </a:lnTo>
                  <a:lnTo>
                    <a:pt x="524" y="343"/>
                  </a:lnTo>
                  <a:lnTo>
                    <a:pt x="522" y="342"/>
                  </a:lnTo>
                  <a:lnTo>
                    <a:pt x="519" y="343"/>
                  </a:lnTo>
                  <a:lnTo>
                    <a:pt x="513" y="344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4" y="345"/>
                  </a:lnTo>
                  <a:lnTo>
                    <a:pt x="503" y="345"/>
                  </a:lnTo>
                  <a:lnTo>
                    <a:pt x="500" y="338"/>
                  </a:lnTo>
                  <a:lnTo>
                    <a:pt x="498" y="344"/>
                  </a:lnTo>
                  <a:lnTo>
                    <a:pt x="495" y="343"/>
                  </a:lnTo>
                  <a:lnTo>
                    <a:pt x="491" y="343"/>
                  </a:lnTo>
                  <a:lnTo>
                    <a:pt x="483" y="343"/>
                  </a:lnTo>
                  <a:lnTo>
                    <a:pt x="479" y="346"/>
                  </a:lnTo>
                  <a:lnTo>
                    <a:pt x="477" y="346"/>
                  </a:lnTo>
                  <a:lnTo>
                    <a:pt x="471" y="343"/>
                  </a:lnTo>
                  <a:lnTo>
                    <a:pt x="470" y="343"/>
                  </a:lnTo>
                  <a:lnTo>
                    <a:pt x="469" y="343"/>
                  </a:lnTo>
                  <a:lnTo>
                    <a:pt x="467" y="347"/>
                  </a:lnTo>
                  <a:lnTo>
                    <a:pt x="468" y="349"/>
                  </a:lnTo>
                  <a:lnTo>
                    <a:pt x="470" y="349"/>
                  </a:lnTo>
                  <a:lnTo>
                    <a:pt x="471" y="349"/>
                  </a:lnTo>
                  <a:lnTo>
                    <a:pt x="475" y="347"/>
                  </a:lnTo>
                  <a:lnTo>
                    <a:pt x="477" y="348"/>
                  </a:lnTo>
                  <a:lnTo>
                    <a:pt x="481" y="351"/>
                  </a:lnTo>
                  <a:lnTo>
                    <a:pt x="477" y="354"/>
                  </a:lnTo>
                  <a:lnTo>
                    <a:pt x="477" y="356"/>
                  </a:lnTo>
                  <a:lnTo>
                    <a:pt x="479" y="358"/>
                  </a:lnTo>
                  <a:lnTo>
                    <a:pt x="483" y="359"/>
                  </a:lnTo>
                  <a:lnTo>
                    <a:pt x="484" y="361"/>
                  </a:lnTo>
                  <a:lnTo>
                    <a:pt x="486" y="363"/>
                  </a:lnTo>
                  <a:lnTo>
                    <a:pt x="483" y="364"/>
                  </a:lnTo>
                  <a:lnTo>
                    <a:pt x="480" y="364"/>
                  </a:lnTo>
                  <a:lnTo>
                    <a:pt x="478" y="361"/>
                  </a:lnTo>
                  <a:lnTo>
                    <a:pt x="473" y="359"/>
                  </a:lnTo>
                  <a:lnTo>
                    <a:pt x="472" y="357"/>
                  </a:lnTo>
                  <a:lnTo>
                    <a:pt x="470" y="357"/>
                  </a:lnTo>
                  <a:lnTo>
                    <a:pt x="469" y="359"/>
                  </a:lnTo>
                  <a:lnTo>
                    <a:pt x="470" y="360"/>
                  </a:lnTo>
                  <a:lnTo>
                    <a:pt x="472" y="361"/>
                  </a:lnTo>
                  <a:lnTo>
                    <a:pt x="470" y="363"/>
                  </a:lnTo>
                  <a:lnTo>
                    <a:pt x="467" y="360"/>
                  </a:lnTo>
                  <a:lnTo>
                    <a:pt x="464" y="361"/>
                  </a:lnTo>
                  <a:lnTo>
                    <a:pt x="462" y="363"/>
                  </a:lnTo>
                  <a:lnTo>
                    <a:pt x="456" y="360"/>
                  </a:lnTo>
                  <a:lnTo>
                    <a:pt x="453" y="356"/>
                  </a:lnTo>
                  <a:lnTo>
                    <a:pt x="446" y="352"/>
                  </a:lnTo>
                  <a:lnTo>
                    <a:pt x="443" y="352"/>
                  </a:lnTo>
                  <a:lnTo>
                    <a:pt x="446" y="355"/>
                  </a:lnTo>
                  <a:lnTo>
                    <a:pt x="444" y="356"/>
                  </a:lnTo>
                  <a:lnTo>
                    <a:pt x="437" y="356"/>
                  </a:lnTo>
                  <a:lnTo>
                    <a:pt x="432" y="354"/>
                  </a:lnTo>
                  <a:lnTo>
                    <a:pt x="426" y="353"/>
                  </a:lnTo>
                  <a:lnTo>
                    <a:pt x="417" y="354"/>
                  </a:lnTo>
                  <a:lnTo>
                    <a:pt x="413" y="356"/>
                  </a:lnTo>
                  <a:lnTo>
                    <a:pt x="410" y="356"/>
                  </a:lnTo>
                  <a:lnTo>
                    <a:pt x="408" y="356"/>
                  </a:lnTo>
                  <a:lnTo>
                    <a:pt x="407" y="353"/>
                  </a:lnTo>
                  <a:lnTo>
                    <a:pt x="405" y="353"/>
                  </a:lnTo>
                  <a:lnTo>
                    <a:pt x="404" y="354"/>
                  </a:lnTo>
                  <a:lnTo>
                    <a:pt x="407" y="359"/>
                  </a:lnTo>
                  <a:lnTo>
                    <a:pt x="402" y="364"/>
                  </a:lnTo>
                  <a:lnTo>
                    <a:pt x="397" y="368"/>
                  </a:lnTo>
                  <a:lnTo>
                    <a:pt x="391" y="370"/>
                  </a:lnTo>
                  <a:lnTo>
                    <a:pt x="389" y="371"/>
                  </a:lnTo>
                  <a:lnTo>
                    <a:pt x="386" y="370"/>
                  </a:lnTo>
                  <a:lnTo>
                    <a:pt x="381" y="369"/>
                  </a:lnTo>
                  <a:lnTo>
                    <a:pt x="381" y="371"/>
                  </a:lnTo>
                  <a:lnTo>
                    <a:pt x="383" y="374"/>
                  </a:lnTo>
                  <a:lnTo>
                    <a:pt x="382" y="377"/>
                  </a:lnTo>
                  <a:lnTo>
                    <a:pt x="380" y="378"/>
                  </a:lnTo>
                  <a:lnTo>
                    <a:pt x="376" y="379"/>
                  </a:lnTo>
                  <a:lnTo>
                    <a:pt x="372" y="380"/>
                  </a:lnTo>
                  <a:lnTo>
                    <a:pt x="370" y="382"/>
                  </a:lnTo>
                  <a:lnTo>
                    <a:pt x="374" y="384"/>
                  </a:lnTo>
                  <a:lnTo>
                    <a:pt x="374" y="385"/>
                  </a:lnTo>
                  <a:lnTo>
                    <a:pt x="370" y="390"/>
                  </a:lnTo>
                  <a:lnTo>
                    <a:pt x="369" y="392"/>
                  </a:lnTo>
                  <a:lnTo>
                    <a:pt x="369" y="398"/>
                  </a:lnTo>
                  <a:lnTo>
                    <a:pt x="370" y="403"/>
                  </a:lnTo>
                  <a:lnTo>
                    <a:pt x="372" y="407"/>
                  </a:lnTo>
                  <a:lnTo>
                    <a:pt x="374" y="414"/>
                  </a:lnTo>
                  <a:lnTo>
                    <a:pt x="372" y="413"/>
                  </a:lnTo>
                  <a:lnTo>
                    <a:pt x="367" y="410"/>
                  </a:lnTo>
                  <a:lnTo>
                    <a:pt x="365" y="410"/>
                  </a:lnTo>
                  <a:lnTo>
                    <a:pt x="363" y="411"/>
                  </a:lnTo>
                  <a:lnTo>
                    <a:pt x="361" y="411"/>
                  </a:lnTo>
                  <a:lnTo>
                    <a:pt x="355" y="407"/>
                  </a:lnTo>
                  <a:lnTo>
                    <a:pt x="349" y="405"/>
                  </a:lnTo>
                  <a:lnTo>
                    <a:pt x="347" y="402"/>
                  </a:lnTo>
                  <a:lnTo>
                    <a:pt x="345" y="398"/>
                  </a:lnTo>
                  <a:lnTo>
                    <a:pt x="343" y="392"/>
                  </a:lnTo>
                  <a:lnTo>
                    <a:pt x="342" y="389"/>
                  </a:lnTo>
                  <a:lnTo>
                    <a:pt x="341" y="387"/>
                  </a:lnTo>
                  <a:lnTo>
                    <a:pt x="337" y="383"/>
                  </a:lnTo>
                  <a:lnTo>
                    <a:pt x="332" y="376"/>
                  </a:lnTo>
                  <a:lnTo>
                    <a:pt x="327" y="367"/>
                  </a:lnTo>
                  <a:lnTo>
                    <a:pt x="323" y="360"/>
                  </a:lnTo>
                  <a:lnTo>
                    <a:pt x="321" y="357"/>
                  </a:lnTo>
                  <a:lnTo>
                    <a:pt x="318" y="355"/>
                  </a:lnTo>
                  <a:lnTo>
                    <a:pt x="313" y="353"/>
                  </a:lnTo>
                  <a:lnTo>
                    <a:pt x="311" y="353"/>
                  </a:lnTo>
                  <a:lnTo>
                    <a:pt x="306" y="353"/>
                  </a:lnTo>
                  <a:lnTo>
                    <a:pt x="304" y="354"/>
                  </a:lnTo>
                  <a:lnTo>
                    <a:pt x="300" y="358"/>
                  </a:lnTo>
                  <a:lnTo>
                    <a:pt x="297" y="361"/>
                  </a:lnTo>
                  <a:lnTo>
                    <a:pt x="296" y="364"/>
                  </a:lnTo>
                  <a:lnTo>
                    <a:pt x="293" y="365"/>
                  </a:lnTo>
                  <a:lnTo>
                    <a:pt x="290" y="364"/>
                  </a:lnTo>
                  <a:lnTo>
                    <a:pt x="288" y="364"/>
                  </a:lnTo>
                  <a:lnTo>
                    <a:pt x="281" y="361"/>
                  </a:lnTo>
                  <a:lnTo>
                    <a:pt x="275" y="356"/>
                  </a:lnTo>
                  <a:lnTo>
                    <a:pt x="272" y="352"/>
                  </a:lnTo>
                  <a:lnTo>
                    <a:pt x="270" y="346"/>
                  </a:lnTo>
                  <a:lnTo>
                    <a:pt x="268" y="341"/>
                  </a:lnTo>
                  <a:lnTo>
                    <a:pt x="267" y="340"/>
                  </a:lnTo>
                  <a:lnTo>
                    <a:pt x="263" y="336"/>
                  </a:lnTo>
                  <a:lnTo>
                    <a:pt x="258" y="332"/>
                  </a:lnTo>
                  <a:lnTo>
                    <a:pt x="253" y="328"/>
                  </a:lnTo>
                  <a:lnTo>
                    <a:pt x="249" y="323"/>
                  </a:lnTo>
                  <a:lnTo>
                    <a:pt x="248" y="322"/>
                  </a:lnTo>
                  <a:lnTo>
                    <a:pt x="236" y="322"/>
                  </a:lnTo>
                  <a:lnTo>
                    <a:pt x="225" y="322"/>
                  </a:lnTo>
                  <a:lnTo>
                    <a:pt x="224" y="328"/>
                  </a:lnTo>
                  <a:lnTo>
                    <a:pt x="223" y="329"/>
                  </a:lnTo>
                  <a:lnTo>
                    <a:pt x="212" y="329"/>
                  </a:lnTo>
                  <a:lnTo>
                    <a:pt x="206" y="329"/>
                  </a:lnTo>
                  <a:lnTo>
                    <a:pt x="196" y="329"/>
                  </a:lnTo>
                  <a:lnTo>
                    <a:pt x="186" y="329"/>
                  </a:lnTo>
                  <a:lnTo>
                    <a:pt x="184" y="328"/>
                  </a:lnTo>
                  <a:lnTo>
                    <a:pt x="162" y="320"/>
                  </a:lnTo>
                  <a:lnTo>
                    <a:pt x="145" y="313"/>
                  </a:lnTo>
                  <a:lnTo>
                    <a:pt x="138" y="311"/>
                  </a:lnTo>
                  <a:lnTo>
                    <a:pt x="137" y="310"/>
                  </a:lnTo>
                  <a:lnTo>
                    <a:pt x="134" y="307"/>
                  </a:lnTo>
                  <a:lnTo>
                    <a:pt x="120" y="308"/>
                  </a:lnTo>
                  <a:lnTo>
                    <a:pt x="105" y="309"/>
                  </a:lnTo>
                  <a:lnTo>
                    <a:pt x="103" y="30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025" y="2144"/>
              <a:ext cx="18" cy="34"/>
            </a:xfrm>
            <a:custGeom>
              <a:avLst/>
              <a:gdLst>
                <a:gd name="T0" fmla="*/ 18 w 18"/>
                <a:gd name="T1" fmla="*/ 34 h 34"/>
                <a:gd name="T2" fmla="*/ 7 w 18"/>
                <a:gd name="T3" fmla="*/ 22 h 34"/>
                <a:gd name="T4" fmla="*/ 4 w 18"/>
                <a:gd name="T5" fmla="*/ 16 h 34"/>
                <a:gd name="T6" fmla="*/ 4 w 18"/>
                <a:gd name="T7" fmla="*/ 11 h 34"/>
                <a:gd name="T8" fmla="*/ 0 w 18"/>
                <a:gd name="T9" fmla="*/ 2 h 34"/>
                <a:gd name="T10" fmla="*/ 1 w 18"/>
                <a:gd name="T11" fmla="*/ 0 h 34"/>
                <a:gd name="T12" fmla="*/ 3 w 18"/>
                <a:gd name="T13" fmla="*/ 1 h 34"/>
                <a:gd name="T14" fmla="*/ 5 w 18"/>
                <a:gd name="T15" fmla="*/ 4 h 34"/>
                <a:gd name="T16" fmla="*/ 12 w 18"/>
                <a:gd name="T17" fmla="*/ 9 h 34"/>
                <a:gd name="T18" fmla="*/ 13 w 18"/>
                <a:gd name="T19" fmla="*/ 11 h 34"/>
                <a:gd name="T20" fmla="*/ 12 w 18"/>
                <a:gd name="T21" fmla="*/ 13 h 34"/>
                <a:gd name="T22" fmla="*/ 11 w 18"/>
                <a:gd name="T23" fmla="*/ 15 h 34"/>
                <a:gd name="T24" fmla="*/ 13 w 18"/>
                <a:gd name="T25" fmla="*/ 20 h 34"/>
                <a:gd name="T26" fmla="*/ 18 w 18"/>
                <a:gd name="T27" fmla="*/ 24 h 34"/>
                <a:gd name="T28" fmla="*/ 18 w 18"/>
                <a:gd name="T29" fmla="*/ 34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34"/>
                <a:gd name="T47" fmla="*/ 18 w 18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34">
                  <a:moveTo>
                    <a:pt x="18" y="34"/>
                  </a:moveTo>
                  <a:lnTo>
                    <a:pt x="7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3" y="20"/>
                  </a:lnTo>
                  <a:lnTo>
                    <a:pt x="18" y="24"/>
                  </a:lnTo>
                  <a:lnTo>
                    <a:pt x="18" y="34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998" y="2114"/>
              <a:ext cx="10" cy="26"/>
            </a:xfrm>
            <a:custGeom>
              <a:avLst/>
              <a:gdLst>
                <a:gd name="T0" fmla="*/ 9 w 10"/>
                <a:gd name="T1" fmla="*/ 22 h 25"/>
                <a:gd name="T2" fmla="*/ 10 w 10"/>
                <a:gd name="T3" fmla="*/ 25 h 25"/>
                <a:gd name="T4" fmla="*/ 10 w 10"/>
                <a:gd name="T5" fmla="*/ 28 h 25"/>
                <a:gd name="T6" fmla="*/ 8 w 10"/>
                <a:gd name="T7" fmla="*/ 34 h 25"/>
                <a:gd name="T8" fmla="*/ 4 w 10"/>
                <a:gd name="T9" fmla="*/ 25 h 25"/>
                <a:gd name="T10" fmla="*/ 1 w 10"/>
                <a:gd name="T11" fmla="*/ 5 h 25"/>
                <a:gd name="T12" fmla="*/ 0 w 10"/>
                <a:gd name="T13" fmla="*/ 3 h 25"/>
                <a:gd name="T14" fmla="*/ 1 w 10"/>
                <a:gd name="T15" fmla="*/ 0 h 25"/>
                <a:gd name="T16" fmla="*/ 4 w 10"/>
                <a:gd name="T17" fmla="*/ 1 h 25"/>
                <a:gd name="T18" fmla="*/ 7 w 10"/>
                <a:gd name="T19" fmla="*/ 3 h 25"/>
                <a:gd name="T20" fmla="*/ 9 w 10"/>
                <a:gd name="T21" fmla="*/ 2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25"/>
                <a:gd name="T35" fmla="*/ 10 w 1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25">
                  <a:moveTo>
                    <a:pt x="9" y="13"/>
                  </a:moveTo>
                  <a:lnTo>
                    <a:pt x="10" y="16"/>
                  </a:lnTo>
                  <a:lnTo>
                    <a:pt x="10" y="19"/>
                  </a:lnTo>
                  <a:lnTo>
                    <a:pt x="8" y="25"/>
                  </a:lnTo>
                  <a:lnTo>
                    <a:pt x="4" y="1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1"/>
                  </a:lnTo>
                  <a:lnTo>
                    <a:pt x="7" y="3"/>
                  </a:lnTo>
                  <a:lnTo>
                    <a:pt x="9" y="1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983" y="2094"/>
              <a:ext cx="20" cy="19"/>
            </a:xfrm>
            <a:custGeom>
              <a:avLst/>
              <a:gdLst>
                <a:gd name="T0" fmla="*/ 17 w 20"/>
                <a:gd name="T1" fmla="*/ 3 h 19"/>
                <a:gd name="T2" fmla="*/ 20 w 20"/>
                <a:gd name="T3" fmla="*/ 14 h 19"/>
                <a:gd name="T4" fmla="*/ 20 w 20"/>
                <a:gd name="T5" fmla="*/ 16 h 19"/>
                <a:gd name="T6" fmla="*/ 14 w 20"/>
                <a:gd name="T7" fmla="*/ 13 h 19"/>
                <a:gd name="T8" fmla="*/ 11 w 20"/>
                <a:gd name="T9" fmla="*/ 12 h 19"/>
                <a:gd name="T10" fmla="*/ 11 w 20"/>
                <a:gd name="T11" fmla="*/ 17 h 19"/>
                <a:gd name="T12" fmla="*/ 11 w 20"/>
                <a:gd name="T13" fmla="*/ 19 h 19"/>
                <a:gd name="T14" fmla="*/ 5 w 20"/>
                <a:gd name="T15" fmla="*/ 13 h 19"/>
                <a:gd name="T16" fmla="*/ 0 w 20"/>
                <a:gd name="T17" fmla="*/ 8 h 19"/>
                <a:gd name="T18" fmla="*/ 3 w 20"/>
                <a:gd name="T19" fmla="*/ 3 h 19"/>
                <a:gd name="T20" fmla="*/ 4 w 20"/>
                <a:gd name="T21" fmla="*/ 1 h 19"/>
                <a:gd name="T22" fmla="*/ 8 w 20"/>
                <a:gd name="T23" fmla="*/ 0 h 19"/>
                <a:gd name="T24" fmla="*/ 13 w 20"/>
                <a:gd name="T25" fmla="*/ 4 h 19"/>
                <a:gd name="T26" fmla="*/ 17 w 20"/>
                <a:gd name="T27" fmla="*/ 3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9"/>
                <a:gd name="T44" fmla="*/ 20 w 20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9">
                  <a:moveTo>
                    <a:pt x="17" y="3"/>
                  </a:moveTo>
                  <a:lnTo>
                    <a:pt x="20" y="14"/>
                  </a:lnTo>
                  <a:lnTo>
                    <a:pt x="20" y="16"/>
                  </a:lnTo>
                  <a:lnTo>
                    <a:pt x="14" y="13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5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7" y="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496" y="1937"/>
              <a:ext cx="40" cy="21"/>
            </a:xfrm>
            <a:custGeom>
              <a:avLst/>
              <a:gdLst>
                <a:gd name="T0" fmla="*/ 29 w 40"/>
                <a:gd name="T1" fmla="*/ 21 h 21"/>
                <a:gd name="T2" fmla="*/ 19 w 40"/>
                <a:gd name="T3" fmla="*/ 12 h 21"/>
                <a:gd name="T4" fmla="*/ 15 w 40"/>
                <a:gd name="T5" fmla="*/ 9 h 21"/>
                <a:gd name="T6" fmla="*/ 10 w 40"/>
                <a:gd name="T7" fmla="*/ 9 h 21"/>
                <a:gd name="T8" fmla="*/ 4 w 40"/>
                <a:gd name="T9" fmla="*/ 9 h 21"/>
                <a:gd name="T10" fmla="*/ 3 w 40"/>
                <a:gd name="T11" fmla="*/ 8 h 21"/>
                <a:gd name="T12" fmla="*/ 0 w 40"/>
                <a:gd name="T13" fmla="*/ 5 h 21"/>
                <a:gd name="T14" fmla="*/ 1 w 40"/>
                <a:gd name="T15" fmla="*/ 1 h 21"/>
                <a:gd name="T16" fmla="*/ 4 w 40"/>
                <a:gd name="T17" fmla="*/ 0 h 21"/>
                <a:gd name="T18" fmla="*/ 11 w 40"/>
                <a:gd name="T19" fmla="*/ 3 h 21"/>
                <a:gd name="T20" fmla="*/ 15 w 40"/>
                <a:gd name="T21" fmla="*/ 3 h 21"/>
                <a:gd name="T22" fmla="*/ 18 w 40"/>
                <a:gd name="T23" fmla="*/ 2 h 21"/>
                <a:gd name="T24" fmla="*/ 21 w 40"/>
                <a:gd name="T25" fmla="*/ 2 h 21"/>
                <a:gd name="T26" fmla="*/ 27 w 40"/>
                <a:gd name="T27" fmla="*/ 6 h 21"/>
                <a:gd name="T28" fmla="*/ 37 w 40"/>
                <a:gd name="T29" fmla="*/ 11 h 21"/>
                <a:gd name="T30" fmla="*/ 40 w 40"/>
                <a:gd name="T31" fmla="*/ 15 h 21"/>
                <a:gd name="T32" fmla="*/ 40 w 40"/>
                <a:gd name="T33" fmla="*/ 16 h 21"/>
                <a:gd name="T34" fmla="*/ 36 w 40"/>
                <a:gd name="T35" fmla="*/ 15 h 21"/>
                <a:gd name="T36" fmla="*/ 33 w 40"/>
                <a:gd name="T37" fmla="*/ 16 h 21"/>
                <a:gd name="T38" fmla="*/ 29 w 40"/>
                <a:gd name="T39" fmla="*/ 21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21"/>
                <a:gd name="T62" fmla="*/ 40 w 40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21">
                  <a:moveTo>
                    <a:pt x="29" y="21"/>
                  </a:moveTo>
                  <a:lnTo>
                    <a:pt x="19" y="12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7" y="6"/>
                  </a:lnTo>
                  <a:lnTo>
                    <a:pt x="37" y="11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36" y="15"/>
                  </a:lnTo>
                  <a:lnTo>
                    <a:pt x="33" y="16"/>
                  </a:lnTo>
                  <a:lnTo>
                    <a:pt x="29" y="2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714" y="2798"/>
              <a:ext cx="17" cy="19"/>
            </a:xfrm>
            <a:custGeom>
              <a:avLst/>
              <a:gdLst>
                <a:gd name="T0" fmla="*/ 5 w 17"/>
                <a:gd name="T1" fmla="*/ 19 h 19"/>
                <a:gd name="T2" fmla="*/ 2 w 17"/>
                <a:gd name="T3" fmla="*/ 16 h 19"/>
                <a:gd name="T4" fmla="*/ 1 w 17"/>
                <a:gd name="T5" fmla="*/ 11 h 19"/>
                <a:gd name="T6" fmla="*/ 0 w 17"/>
                <a:gd name="T7" fmla="*/ 6 h 19"/>
                <a:gd name="T8" fmla="*/ 3 w 17"/>
                <a:gd name="T9" fmla="*/ 4 h 19"/>
                <a:gd name="T10" fmla="*/ 3 w 17"/>
                <a:gd name="T11" fmla="*/ 3 h 19"/>
                <a:gd name="T12" fmla="*/ 2 w 17"/>
                <a:gd name="T13" fmla="*/ 1 h 19"/>
                <a:gd name="T14" fmla="*/ 2 w 17"/>
                <a:gd name="T15" fmla="*/ 0 h 19"/>
                <a:gd name="T16" fmla="*/ 3 w 17"/>
                <a:gd name="T17" fmla="*/ 0 h 19"/>
                <a:gd name="T18" fmla="*/ 6 w 17"/>
                <a:gd name="T19" fmla="*/ 1 h 19"/>
                <a:gd name="T20" fmla="*/ 9 w 17"/>
                <a:gd name="T21" fmla="*/ 2 h 19"/>
                <a:gd name="T22" fmla="*/ 13 w 17"/>
                <a:gd name="T23" fmla="*/ 5 h 19"/>
                <a:gd name="T24" fmla="*/ 13 w 17"/>
                <a:gd name="T25" fmla="*/ 7 h 19"/>
                <a:gd name="T26" fmla="*/ 15 w 17"/>
                <a:gd name="T27" fmla="*/ 7 h 19"/>
                <a:gd name="T28" fmla="*/ 15 w 17"/>
                <a:gd name="T29" fmla="*/ 9 h 19"/>
                <a:gd name="T30" fmla="*/ 17 w 17"/>
                <a:gd name="T31" fmla="*/ 10 h 19"/>
                <a:gd name="T32" fmla="*/ 17 w 17"/>
                <a:gd name="T33" fmla="*/ 11 h 19"/>
                <a:gd name="T34" fmla="*/ 15 w 17"/>
                <a:gd name="T35" fmla="*/ 12 h 19"/>
                <a:gd name="T36" fmla="*/ 14 w 17"/>
                <a:gd name="T37" fmla="*/ 13 h 19"/>
                <a:gd name="T38" fmla="*/ 9 w 17"/>
                <a:gd name="T39" fmla="*/ 15 h 19"/>
                <a:gd name="T40" fmla="*/ 7 w 17"/>
                <a:gd name="T41" fmla="*/ 16 h 19"/>
                <a:gd name="T42" fmla="*/ 5 w 17"/>
                <a:gd name="T43" fmla="*/ 19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9"/>
                <a:gd name="T68" fmla="*/ 17 w 17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9">
                  <a:moveTo>
                    <a:pt x="5" y="19"/>
                  </a:moveTo>
                  <a:lnTo>
                    <a:pt x="2" y="16"/>
                  </a:lnTo>
                  <a:lnTo>
                    <a:pt x="1" y="11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5" y="1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545" y="2207"/>
              <a:ext cx="9" cy="9"/>
            </a:xfrm>
            <a:custGeom>
              <a:avLst/>
              <a:gdLst>
                <a:gd name="T0" fmla="*/ 9 w 9"/>
                <a:gd name="T1" fmla="*/ 6 h 9"/>
                <a:gd name="T2" fmla="*/ 7 w 9"/>
                <a:gd name="T3" fmla="*/ 7 h 9"/>
                <a:gd name="T4" fmla="*/ 2 w 9"/>
                <a:gd name="T5" fmla="*/ 9 h 9"/>
                <a:gd name="T6" fmla="*/ 0 w 9"/>
                <a:gd name="T7" fmla="*/ 7 h 9"/>
                <a:gd name="T8" fmla="*/ 0 w 9"/>
                <a:gd name="T9" fmla="*/ 5 h 9"/>
                <a:gd name="T10" fmla="*/ 0 w 9"/>
                <a:gd name="T11" fmla="*/ 4 h 9"/>
                <a:gd name="T12" fmla="*/ 2 w 9"/>
                <a:gd name="T13" fmla="*/ 2 h 9"/>
                <a:gd name="T14" fmla="*/ 4 w 9"/>
                <a:gd name="T15" fmla="*/ 0 h 9"/>
                <a:gd name="T16" fmla="*/ 8 w 9"/>
                <a:gd name="T17" fmla="*/ 3 h 9"/>
                <a:gd name="T18" fmla="*/ 9 w 9"/>
                <a:gd name="T19" fmla="*/ 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9" y="6"/>
                  </a:moveTo>
                  <a:lnTo>
                    <a:pt x="7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3"/>
                  </a:lnTo>
                  <a:lnTo>
                    <a:pt x="9" y="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564" y="2198"/>
              <a:ext cx="10" cy="12"/>
            </a:xfrm>
            <a:custGeom>
              <a:avLst/>
              <a:gdLst>
                <a:gd name="T0" fmla="*/ 3 w 10"/>
                <a:gd name="T1" fmla="*/ 12 h 12"/>
                <a:gd name="T2" fmla="*/ 2 w 10"/>
                <a:gd name="T3" fmla="*/ 6 h 12"/>
                <a:gd name="T4" fmla="*/ 0 w 10"/>
                <a:gd name="T5" fmla="*/ 2 h 12"/>
                <a:gd name="T6" fmla="*/ 5 w 10"/>
                <a:gd name="T7" fmla="*/ 0 h 12"/>
                <a:gd name="T8" fmla="*/ 8 w 10"/>
                <a:gd name="T9" fmla="*/ 1 h 12"/>
                <a:gd name="T10" fmla="*/ 10 w 10"/>
                <a:gd name="T11" fmla="*/ 3 h 12"/>
                <a:gd name="T12" fmla="*/ 9 w 10"/>
                <a:gd name="T13" fmla="*/ 6 h 12"/>
                <a:gd name="T14" fmla="*/ 7 w 10"/>
                <a:gd name="T15" fmla="*/ 7 h 12"/>
                <a:gd name="T16" fmla="*/ 6 w 10"/>
                <a:gd name="T17" fmla="*/ 10 h 12"/>
                <a:gd name="T18" fmla="*/ 5 w 10"/>
                <a:gd name="T19" fmla="*/ 11 h 12"/>
                <a:gd name="T20" fmla="*/ 3 w 10"/>
                <a:gd name="T21" fmla="*/ 12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3" y="12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3" y="1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593" y="2173"/>
              <a:ext cx="24" cy="17"/>
            </a:xfrm>
            <a:custGeom>
              <a:avLst/>
              <a:gdLst>
                <a:gd name="T0" fmla="*/ 24 w 24"/>
                <a:gd name="T1" fmla="*/ 8 h 17"/>
                <a:gd name="T2" fmla="*/ 23 w 24"/>
                <a:gd name="T3" fmla="*/ 9 h 17"/>
                <a:gd name="T4" fmla="*/ 19 w 24"/>
                <a:gd name="T5" fmla="*/ 10 h 17"/>
                <a:gd name="T6" fmla="*/ 13 w 24"/>
                <a:gd name="T7" fmla="*/ 10 h 17"/>
                <a:gd name="T8" fmla="*/ 10 w 24"/>
                <a:gd name="T9" fmla="*/ 11 h 17"/>
                <a:gd name="T10" fmla="*/ 8 w 24"/>
                <a:gd name="T11" fmla="*/ 16 h 17"/>
                <a:gd name="T12" fmla="*/ 6 w 24"/>
                <a:gd name="T13" fmla="*/ 17 h 17"/>
                <a:gd name="T14" fmla="*/ 1 w 24"/>
                <a:gd name="T15" fmla="*/ 15 h 17"/>
                <a:gd name="T16" fmla="*/ 0 w 24"/>
                <a:gd name="T17" fmla="*/ 13 h 17"/>
                <a:gd name="T18" fmla="*/ 3 w 24"/>
                <a:gd name="T19" fmla="*/ 9 h 17"/>
                <a:gd name="T20" fmla="*/ 6 w 24"/>
                <a:gd name="T21" fmla="*/ 6 h 17"/>
                <a:gd name="T22" fmla="*/ 12 w 24"/>
                <a:gd name="T23" fmla="*/ 4 h 17"/>
                <a:gd name="T24" fmla="*/ 17 w 24"/>
                <a:gd name="T25" fmla="*/ 0 h 17"/>
                <a:gd name="T26" fmla="*/ 19 w 24"/>
                <a:gd name="T27" fmla="*/ 1 h 17"/>
                <a:gd name="T28" fmla="*/ 22 w 24"/>
                <a:gd name="T29" fmla="*/ 4 h 17"/>
                <a:gd name="T30" fmla="*/ 24 w 24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7"/>
                <a:gd name="T50" fmla="*/ 24 w 2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7">
                  <a:moveTo>
                    <a:pt x="24" y="8"/>
                  </a:moveTo>
                  <a:lnTo>
                    <a:pt x="23" y="9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5" name="Freeform 46"/>
            <p:cNvSpPr>
              <a:spLocks/>
            </p:cNvSpPr>
            <p:nvPr/>
          </p:nvSpPr>
          <p:spPr bwMode="auto">
            <a:xfrm>
              <a:off x="617" y="2168"/>
              <a:ext cx="7" cy="8"/>
            </a:xfrm>
            <a:custGeom>
              <a:avLst/>
              <a:gdLst>
                <a:gd name="T0" fmla="*/ 4 w 7"/>
                <a:gd name="T1" fmla="*/ 8 h 8"/>
                <a:gd name="T2" fmla="*/ 0 w 7"/>
                <a:gd name="T3" fmla="*/ 6 h 8"/>
                <a:gd name="T4" fmla="*/ 0 w 7"/>
                <a:gd name="T5" fmla="*/ 3 h 8"/>
                <a:gd name="T6" fmla="*/ 2 w 7"/>
                <a:gd name="T7" fmla="*/ 0 h 8"/>
                <a:gd name="T8" fmla="*/ 6 w 7"/>
                <a:gd name="T9" fmla="*/ 3 h 8"/>
                <a:gd name="T10" fmla="*/ 7 w 7"/>
                <a:gd name="T11" fmla="*/ 5 h 8"/>
                <a:gd name="T12" fmla="*/ 6 w 7"/>
                <a:gd name="T13" fmla="*/ 7 h 8"/>
                <a:gd name="T14" fmla="*/ 4 w 7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8"/>
                <a:gd name="T26" fmla="*/ 7 w 7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8">
                  <a:moveTo>
                    <a:pt x="4" y="8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3"/>
                  </a:lnTo>
                  <a:lnTo>
                    <a:pt x="7" y="5"/>
                  </a:lnTo>
                  <a:lnTo>
                    <a:pt x="6" y="7"/>
                  </a:lnTo>
                  <a:lnTo>
                    <a:pt x="4" y="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626" y="2153"/>
              <a:ext cx="31" cy="18"/>
            </a:xfrm>
            <a:custGeom>
              <a:avLst/>
              <a:gdLst>
                <a:gd name="T0" fmla="*/ 5 w 30"/>
                <a:gd name="T1" fmla="*/ 18 h 18"/>
                <a:gd name="T2" fmla="*/ 0 w 30"/>
                <a:gd name="T3" fmla="*/ 18 h 18"/>
                <a:gd name="T4" fmla="*/ 0 w 30"/>
                <a:gd name="T5" fmla="*/ 15 h 18"/>
                <a:gd name="T6" fmla="*/ 0 w 30"/>
                <a:gd name="T7" fmla="*/ 12 h 18"/>
                <a:gd name="T8" fmla="*/ 5 w 30"/>
                <a:gd name="T9" fmla="*/ 10 h 18"/>
                <a:gd name="T10" fmla="*/ 7 w 30"/>
                <a:gd name="T11" fmla="*/ 8 h 18"/>
                <a:gd name="T12" fmla="*/ 10 w 30"/>
                <a:gd name="T13" fmla="*/ 3 h 18"/>
                <a:gd name="T14" fmla="*/ 13 w 30"/>
                <a:gd name="T15" fmla="*/ 2 h 18"/>
                <a:gd name="T16" fmla="*/ 26 w 30"/>
                <a:gd name="T17" fmla="*/ 0 h 18"/>
                <a:gd name="T18" fmla="*/ 35 w 30"/>
                <a:gd name="T19" fmla="*/ 3 h 18"/>
                <a:gd name="T20" fmla="*/ 39 w 30"/>
                <a:gd name="T21" fmla="*/ 6 h 18"/>
                <a:gd name="T22" fmla="*/ 39 w 30"/>
                <a:gd name="T23" fmla="*/ 8 h 18"/>
                <a:gd name="T24" fmla="*/ 37 w 30"/>
                <a:gd name="T25" fmla="*/ 9 h 18"/>
                <a:gd name="T26" fmla="*/ 32 w 30"/>
                <a:gd name="T27" fmla="*/ 8 h 18"/>
                <a:gd name="T28" fmla="*/ 29 w 30"/>
                <a:gd name="T29" fmla="*/ 8 h 18"/>
                <a:gd name="T30" fmla="*/ 13 w 30"/>
                <a:gd name="T31" fmla="*/ 10 h 18"/>
                <a:gd name="T32" fmla="*/ 12 w 30"/>
                <a:gd name="T33" fmla="*/ 13 h 18"/>
                <a:gd name="T34" fmla="*/ 5 w 30"/>
                <a:gd name="T35" fmla="*/ 1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18"/>
                <a:gd name="T56" fmla="*/ 30 w 30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18">
                  <a:moveTo>
                    <a:pt x="5" y="18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5" y="1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249" y="2608"/>
              <a:ext cx="416" cy="272"/>
            </a:xfrm>
            <a:custGeom>
              <a:avLst/>
              <a:gdLst>
                <a:gd name="T0" fmla="*/ 291 w 412"/>
                <a:gd name="T1" fmla="*/ 152 h 270"/>
                <a:gd name="T2" fmla="*/ 303 w 412"/>
                <a:gd name="T3" fmla="*/ 196 h 270"/>
                <a:gd name="T4" fmla="*/ 322 w 412"/>
                <a:gd name="T5" fmla="*/ 228 h 270"/>
                <a:gd name="T6" fmla="*/ 346 w 412"/>
                <a:gd name="T7" fmla="*/ 234 h 270"/>
                <a:gd name="T8" fmla="*/ 379 w 412"/>
                <a:gd name="T9" fmla="*/ 232 h 270"/>
                <a:gd name="T10" fmla="*/ 393 w 412"/>
                <a:gd name="T11" fmla="*/ 207 h 270"/>
                <a:gd name="T12" fmla="*/ 403 w 412"/>
                <a:gd name="T13" fmla="*/ 185 h 270"/>
                <a:gd name="T14" fmla="*/ 432 w 412"/>
                <a:gd name="T15" fmla="*/ 179 h 270"/>
                <a:gd name="T16" fmla="*/ 448 w 412"/>
                <a:gd name="T17" fmla="*/ 187 h 270"/>
                <a:gd name="T18" fmla="*/ 436 w 412"/>
                <a:gd name="T19" fmla="*/ 207 h 270"/>
                <a:gd name="T20" fmla="*/ 435 w 412"/>
                <a:gd name="T21" fmla="*/ 232 h 270"/>
                <a:gd name="T22" fmla="*/ 429 w 412"/>
                <a:gd name="T23" fmla="*/ 232 h 270"/>
                <a:gd name="T24" fmla="*/ 418 w 412"/>
                <a:gd name="T25" fmla="*/ 242 h 270"/>
                <a:gd name="T26" fmla="*/ 389 w 412"/>
                <a:gd name="T27" fmla="*/ 255 h 270"/>
                <a:gd name="T28" fmla="*/ 377 w 412"/>
                <a:gd name="T29" fmla="*/ 267 h 270"/>
                <a:gd name="T30" fmla="*/ 363 w 412"/>
                <a:gd name="T31" fmla="*/ 285 h 270"/>
                <a:gd name="T32" fmla="*/ 338 w 412"/>
                <a:gd name="T33" fmla="*/ 265 h 270"/>
                <a:gd name="T34" fmla="*/ 305 w 412"/>
                <a:gd name="T35" fmla="*/ 271 h 270"/>
                <a:gd name="T36" fmla="*/ 273 w 412"/>
                <a:gd name="T37" fmla="*/ 259 h 270"/>
                <a:gd name="T38" fmla="*/ 232 w 412"/>
                <a:gd name="T39" fmla="*/ 246 h 270"/>
                <a:gd name="T40" fmla="*/ 201 w 412"/>
                <a:gd name="T41" fmla="*/ 231 h 270"/>
                <a:gd name="T42" fmla="*/ 177 w 412"/>
                <a:gd name="T43" fmla="*/ 200 h 270"/>
                <a:gd name="T44" fmla="*/ 180 w 412"/>
                <a:gd name="T45" fmla="*/ 192 h 270"/>
                <a:gd name="T46" fmla="*/ 176 w 412"/>
                <a:gd name="T47" fmla="*/ 171 h 270"/>
                <a:gd name="T48" fmla="*/ 145 w 412"/>
                <a:gd name="T49" fmla="*/ 142 h 270"/>
                <a:gd name="T50" fmla="*/ 133 w 412"/>
                <a:gd name="T51" fmla="*/ 127 h 270"/>
                <a:gd name="T52" fmla="*/ 118 w 412"/>
                <a:gd name="T53" fmla="*/ 119 h 270"/>
                <a:gd name="T54" fmla="*/ 113 w 412"/>
                <a:gd name="T55" fmla="*/ 102 h 270"/>
                <a:gd name="T56" fmla="*/ 100 w 412"/>
                <a:gd name="T57" fmla="*/ 93 h 270"/>
                <a:gd name="T58" fmla="*/ 92 w 412"/>
                <a:gd name="T59" fmla="*/ 82 h 270"/>
                <a:gd name="T60" fmla="*/ 71 w 412"/>
                <a:gd name="T61" fmla="*/ 43 h 270"/>
                <a:gd name="T62" fmla="*/ 65 w 412"/>
                <a:gd name="T63" fmla="*/ 24 h 270"/>
                <a:gd name="T64" fmla="*/ 43 w 412"/>
                <a:gd name="T65" fmla="*/ 18 h 270"/>
                <a:gd name="T66" fmla="*/ 32 w 412"/>
                <a:gd name="T67" fmla="*/ 27 h 270"/>
                <a:gd name="T68" fmla="*/ 42 w 412"/>
                <a:gd name="T69" fmla="*/ 48 h 270"/>
                <a:gd name="T70" fmla="*/ 68 w 412"/>
                <a:gd name="T71" fmla="*/ 77 h 270"/>
                <a:gd name="T72" fmla="*/ 77 w 412"/>
                <a:gd name="T73" fmla="*/ 93 h 270"/>
                <a:gd name="T74" fmla="*/ 89 w 412"/>
                <a:gd name="T75" fmla="*/ 114 h 270"/>
                <a:gd name="T76" fmla="*/ 100 w 412"/>
                <a:gd name="T77" fmla="*/ 141 h 270"/>
                <a:gd name="T78" fmla="*/ 114 w 412"/>
                <a:gd name="T79" fmla="*/ 149 h 270"/>
                <a:gd name="T80" fmla="*/ 105 w 412"/>
                <a:gd name="T81" fmla="*/ 157 h 270"/>
                <a:gd name="T82" fmla="*/ 81 w 412"/>
                <a:gd name="T83" fmla="*/ 133 h 270"/>
                <a:gd name="T84" fmla="*/ 74 w 412"/>
                <a:gd name="T85" fmla="*/ 110 h 270"/>
                <a:gd name="T86" fmla="*/ 49 w 412"/>
                <a:gd name="T87" fmla="*/ 101 h 270"/>
                <a:gd name="T88" fmla="*/ 33 w 412"/>
                <a:gd name="T89" fmla="*/ 86 h 270"/>
                <a:gd name="T90" fmla="*/ 40 w 412"/>
                <a:gd name="T91" fmla="*/ 63 h 270"/>
                <a:gd name="T92" fmla="*/ 19 w 412"/>
                <a:gd name="T93" fmla="*/ 39 h 270"/>
                <a:gd name="T94" fmla="*/ 10 w 412"/>
                <a:gd name="T95" fmla="*/ 22 h 270"/>
                <a:gd name="T96" fmla="*/ 0 w 412"/>
                <a:gd name="T97" fmla="*/ 2 h 270"/>
                <a:gd name="T98" fmla="*/ 42 w 412"/>
                <a:gd name="T99" fmla="*/ 6 h 270"/>
                <a:gd name="T100" fmla="*/ 118 w 412"/>
                <a:gd name="T101" fmla="*/ 22 h 270"/>
                <a:gd name="T102" fmla="*/ 155 w 412"/>
                <a:gd name="T103" fmla="*/ 16 h 270"/>
                <a:gd name="T104" fmla="*/ 185 w 412"/>
                <a:gd name="T105" fmla="*/ 39 h 270"/>
                <a:gd name="T106" fmla="*/ 208 w 412"/>
                <a:gd name="T107" fmla="*/ 58 h 270"/>
                <a:gd name="T108" fmla="*/ 226 w 412"/>
                <a:gd name="T109" fmla="*/ 46 h 270"/>
                <a:gd name="T110" fmla="*/ 247 w 412"/>
                <a:gd name="T111" fmla="*/ 78 h 270"/>
                <a:gd name="T112" fmla="*/ 264 w 412"/>
                <a:gd name="T113" fmla="*/ 104 h 270"/>
                <a:gd name="T114" fmla="*/ 291 w 412"/>
                <a:gd name="T115" fmla="*/ 112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2"/>
                <a:gd name="T175" fmla="*/ 0 h 270"/>
                <a:gd name="T176" fmla="*/ 412 w 412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2" h="270">
                  <a:moveTo>
                    <a:pt x="271" y="107"/>
                  </a:moveTo>
                  <a:lnTo>
                    <a:pt x="269" y="112"/>
                  </a:lnTo>
                  <a:lnTo>
                    <a:pt x="266" y="118"/>
                  </a:lnTo>
                  <a:lnTo>
                    <a:pt x="265" y="123"/>
                  </a:lnTo>
                  <a:lnTo>
                    <a:pt x="263" y="131"/>
                  </a:lnTo>
                  <a:lnTo>
                    <a:pt x="264" y="143"/>
                  </a:lnTo>
                  <a:lnTo>
                    <a:pt x="263" y="151"/>
                  </a:lnTo>
                  <a:lnTo>
                    <a:pt x="263" y="159"/>
                  </a:lnTo>
                  <a:lnTo>
                    <a:pt x="266" y="170"/>
                  </a:lnTo>
                  <a:lnTo>
                    <a:pt x="268" y="175"/>
                  </a:lnTo>
                  <a:lnTo>
                    <a:pt x="272" y="181"/>
                  </a:lnTo>
                  <a:lnTo>
                    <a:pt x="276" y="187"/>
                  </a:lnTo>
                  <a:lnTo>
                    <a:pt x="278" y="190"/>
                  </a:lnTo>
                  <a:lnTo>
                    <a:pt x="280" y="194"/>
                  </a:lnTo>
                  <a:lnTo>
                    <a:pt x="284" y="200"/>
                  </a:lnTo>
                  <a:lnTo>
                    <a:pt x="288" y="208"/>
                  </a:lnTo>
                  <a:lnTo>
                    <a:pt x="290" y="210"/>
                  </a:lnTo>
                  <a:lnTo>
                    <a:pt x="295" y="210"/>
                  </a:lnTo>
                  <a:lnTo>
                    <a:pt x="297" y="210"/>
                  </a:lnTo>
                  <a:lnTo>
                    <a:pt x="301" y="211"/>
                  </a:lnTo>
                  <a:lnTo>
                    <a:pt x="304" y="214"/>
                  </a:lnTo>
                  <a:lnTo>
                    <a:pt x="307" y="217"/>
                  </a:lnTo>
                  <a:lnTo>
                    <a:pt x="312" y="218"/>
                  </a:lnTo>
                  <a:lnTo>
                    <a:pt x="319" y="216"/>
                  </a:lnTo>
                  <a:lnTo>
                    <a:pt x="328" y="213"/>
                  </a:lnTo>
                  <a:lnTo>
                    <a:pt x="337" y="211"/>
                  </a:lnTo>
                  <a:lnTo>
                    <a:pt x="341" y="211"/>
                  </a:lnTo>
                  <a:lnTo>
                    <a:pt x="341" y="214"/>
                  </a:lnTo>
                  <a:lnTo>
                    <a:pt x="346" y="216"/>
                  </a:lnTo>
                  <a:lnTo>
                    <a:pt x="348" y="214"/>
                  </a:lnTo>
                  <a:lnTo>
                    <a:pt x="350" y="212"/>
                  </a:lnTo>
                  <a:lnTo>
                    <a:pt x="349" y="211"/>
                  </a:lnTo>
                  <a:lnTo>
                    <a:pt x="347" y="210"/>
                  </a:lnTo>
                  <a:lnTo>
                    <a:pt x="353" y="205"/>
                  </a:lnTo>
                  <a:lnTo>
                    <a:pt x="357" y="202"/>
                  </a:lnTo>
                  <a:lnTo>
                    <a:pt x="358" y="196"/>
                  </a:lnTo>
                  <a:lnTo>
                    <a:pt x="361" y="193"/>
                  </a:lnTo>
                  <a:lnTo>
                    <a:pt x="360" y="190"/>
                  </a:lnTo>
                  <a:lnTo>
                    <a:pt x="361" y="183"/>
                  </a:lnTo>
                  <a:lnTo>
                    <a:pt x="362" y="178"/>
                  </a:lnTo>
                  <a:lnTo>
                    <a:pt x="366" y="176"/>
                  </a:lnTo>
                  <a:lnTo>
                    <a:pt x="367" y="176"/>
                  </a:lnTo>
                  <a:lnTo>
                    <a:pt x="372" y="174"/>
                  </a:lnTo>
                  <a:lnTo>
                    <a:pt x="376" y="174"/>
                  </a:lnTo>
                  <a:lnTo>
                    <a:pt x="383" y="172"/>
                  </a:lnTo>
                  <a:lnTo>
                    <a:pt x="389" y="170"/>
                  </a:lnTo>
                  <a:lnTo>
                    <a:pt x="392" y="169"/>
                  </a:lnTo>
                  <a:lnTo>
                    <a:pt x="396" y="170"/>
                  </a:lnTo>
                  <a:lnTo>
                    <a:pt x="403" y="171"/>
                  </a:lnTo>
                  <a:lnTo>
                    <a:pt x="406" y="170"/>
                  </a:lnTo>
                  <a:lnTo>
                    <a:pt x="408" y="171"/>
                  </a:lnTo>
                  <a:lnTo>
                    <a:pt x="412" y="174"/>
                  </a:lnTo>
                  <a:lnTo>
                    <a:pt x="412" y="176"/>
                  </a:lnTo>
                  <a:lnTo>
                    <a:pt x="412" y="178"/>
                  </a:lnTo>
                  <a:lnTo>
                    <a:pt x="410" y="181"/>
                  </a:lnTo>
                  <a:lnTo>
                    <a:pt x="406" y="184"/>
                  </a:lnTo>
                  <a:lnTo>
                    <a:pt x="404" y="187"/>
                  </a:lnTo>
                  <a:lnTo>
                    <a:pt x="402" y="190"/>
                  </a:lnTo>
                  <a:lnTo>
                    <a:pt x="402" y="195"/>
                  </a:lnTo>
                  <a:lnTo>
                    <a:pt x="400" y="196"/>
                  </a:lnTo>
                  <a:lnTo>
                    <a:pt x="399" y="199"/>
                  </a:lnTo>
                  <a:lnTo>
                    <a:pt x="400" y="200"/>
                  </a:lnTo>
                  <a:lnTo>
                    <a:pt x="402" y="199"/>
                  </a:lnTo>
                  <a:lnTo>
                    <a:pt x="401" y="203"/>
                  </a:lnTo>
                  <a:lnTo>
                    <a:pt x="400" y="211"/>
                  </a:lnTo>
                  <a:lnTo>
                    <a:pt x="399" y="214"/>
                  </a:lnTo>
                  <a:lnTo>
                    <a:pt x="399" y="216"/>
                  </a:lnTo>
                  <a:lnTo>
                    <a:pt x="397" y="213"/>
                  </a:lnTo>
                  <a:lnTo>
                    <a:pt x="396" y="210"/>
                  </a:lnTo>
                  <a:lnTo>
                    <a:pt x="395" y="208"/>
                  </a:lnTo>
                  <a:lnTo>
                    <a:pt x="393" y="211"/>
                  </a:lnTo>
                  <a:lnTo>
                    <a:pt x="393" y="214"/>
                  </a:lnTo>
                  <a:lnTo>
                    <a:pt x="390" y="214"/>
                  </a:lnTo>
                  <a:lnTo>
                    <a:pt x="389" y="217"/>
                  </a:lnTo>
                  <a:lnTo>
                    <a:pt x="385" y="223"/>
                  </a:lnTo>
                  <a:lnTo>
                    <a:pt x="383" y="221"/>
                  </a:lnTo>
                  <a:lnTo>
                    <a:pt x="381" y="222"/>
                  </a:lnTo>
                  <a:lnTo>
                    <a:pt x="382" y="224"/>
                  </a:lnTo>
                  <a:lnTo>
                    <a:pt x="367" y="224"/>
                  </a:lnTo>
                  <a:lnTo>
                    <a:pt x="356" y="224"/>
                  </a:lnTo>
                  <a:lnTo>
                    <a:pt x="356" y="232"/>
                  </a:lnTo>
                  <a:lnTo>
                    <a:pt x="350" y="232"/>
                  </a:lnTo>
                  <a:lnTo>
                    <a:pt x="352" y="233"/>
                  </a:lnTo>
                  <a:lnTo>
                    <a:pt x="355" y="237"/>
                  </a:lnTo>
                  <a:lnTo>
                    <a:pt x="359" y="238"/>
                  </a:lnTo>
                  <a:lnTo>
                    <a:pt x="361" y="243"/>
                  </a:lnTo>
                  <a:lnTo>
                    <a:pt x="365" y="244"/>
                  </a:lnTo>
                  <a:lnTo>
                    <a:pt x="363" y="249"/>
                  </a:lnTo>
                  <a:lnTo>
                    <a:pt x="352" y="249"/>
                  </a:lnTo>
                  <a:lnTo>
                    <a:pt x="346" y="249"/>
                  </a:lnTo>
                  <a:lnTo>
                    <a:pt x="340" y="260"/>
                  </a:lnTo>
                  <a:lnTo>
                    <a:pt x="341" y="262"/>
                  </a:lnTo>
                  <a:lnTo>
                    <a:pt x="340" y="264"/>
                  </a:lnTo>
                  <a:lnTo>
                    <a:pt x="340" y="268"/>
                  </a:lnTo>
                  <a:lnTo>
                    <a:pt x="341" y="270"/>
                  </a:lnTo>
                  <a:lnTo>
                    <a:pt x="336" y="267"/>
                  </a:lnTo>
                  <a:lnTo>
                    <a:pt x="331" y="261"/>
                  </a:lnTo>
                  <a:lnTo>
                    <a:pt x="325" y="256"/>
                  </a:lnTo>
                  <a:lnTo>
                    <a:pt x="318" y="251"/>
                  </a:lnTo>
                  <a:lnTo>
                    <a:pt x="315" y="249"/>
                  </a:lnTo>
                  <a:lnTo>
                    <a:pt x="314" y="248"/>
                  </a:lnTo>
                  <a:lnTo>
                    <a:pt x="311" y="247"/>
                  </a:lnTo>
                  <a:lnTo>
                    <a:pt x="304" y="245"/>
                  </a:lnTo>
                  <a:lnTo>
                    <a:pt x="300" y="246"/>
                  </a:lnTo>
                  <a:lnTo>
                    <a:pt x="295" y="248"/>
                  </a:lnTo>
                  <a:lnTo>
                    <a:pt x="289" y="252"/>
                  </a:lnTo>
                  <a:lnTo>
                    <a:pt x="284" y="253"/>
                  </a:lnTo>
                  <a:lnTo>
                    <a:pt x="278" y="253"/>
                  </a:lnTo>
                  <a:lnTo>
                    <a:pt x="274" y="252"/>
                  </a:lnTo>
                  <a:lnTo>
                    <a:pt x="271" y="250"/>
                  </a:lnTo>
                  <a:lnTo>
                    <a:pt x="263" y="249"/>
                  </a:lnTo>
                  <a:lnTo>
                    <a:pt x="259" y="247"/>
                  </a:lnTo>
                  <a:lnTo>
                    <a:pt x="255" y="245"/>
                  </a:lnTo>
                  <a:lnTo>
                    <a:pt x="250" y="241"/>
                  </a:lnTo>
                  <a:lnTo>
                    <a:pt x="245" y="240"/>
                  </a:lnTo>
                  <a:lnTo>
                    <a:pt x="234" y="237"/>
                  </a:lnTo>
                  <a:lnTo>
                    <a:pt x="228" y="235"/>
                  </a:lnTo>
                  <a:lnTo>
                    <a:pt x="224" y="232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7" y="221"/>
                  </a:lnTo>
                  <a:lnTo>
                    <a:pt x="206" y="220"/>
                  </a:lnTo>
                  <a:lnTo>
                    <a:pt x="202" y="221"/>
                  </a:lnTo>
                  <a:lnTo>
                    <a:pt x="198" y="220"/>
                  </a:lnTo>
                  <a:lnTo>
                    <a:pt x="187" y="216"/>
                  </a:lnTo>
                  <a:lnTo>
                    <a:pt x="183" y="213"/>
                  </a:lnTo>
                  <a:lnTo>
                    <a:pt x="180" y="209"/>
                  </a:lnTo>
                  <a:lnTo>
                    <a:pt x="177" y="206"/>
                  </a:lnTo>
                  <a:lnTo>
                    <a:pt x="170" y="202"/>
                  </a:lnTo>
                  <a:lnTo>
                    <a:pt x="167" y="201"/>
                  </a:lnTo>
                  <a:lnTo>
                    <a:pt x="164" y="198"/>
                  </a:lnTo>
                  <a:lnTo>
                    <a:pt x="159" y="191"/>
                  </a:lnTo>
                  <a:lnTo>
                    <a:pt x="157" y="187"/>
                  </a:lnTo>
                  <a:lnTo>
                    <a:pt x="157" y="186"/>
                  </a:lnTo>
                  <a:lnTo>
                    <a:pt x="161" y="185"/>
                  </a:lnTo>
                  <a:lnTo>
                    <a:pt x="162" y="184"/>
                  </a:lnTo>
                  <a:lnTo>
                    <a:pt x="162" y="183"/>
                  </a:lnTo>
                  <a:lnTo>
                    <a:pt x="160" y="180"/>
                  </a:lnTo>
                  <a:lnTo>
                    <a:pt x="163" y="176"/>
                  </a:lnTo>
                  <a:lnTo>
                    <a:pt x="163" y="174"/>
                  </a:lnTo>
                  <a:lnTo>
                    <a:pt x="162" y="171"/>
                  </a:lnTo>
                  <a:lnTo>
                    <a:pt x="157" y="164"/>
                  </a:lnTo>
                  <a:lnTo>
                    <a:pt x="158" y="162"/>
                  </a:lnTo>
                  <a:lnTo>
                    <a:pt x="159" y="161"/>
                  </a:lnTo>
                  <a:lnTo>
                    <a:pt x="158" y="159"/>
                  </a:lnTo>
                  <a:lnTo>
                    <a:pt x="155" y="155"/>
                  </a:lnTo>
                  <a:lnTo>
                    <a:pt x="145" y="144"/>
                  </a:lnTo>
                  <a:lnTo>
                    <a:pt x="142" y="140"/>
                  </a:lnTo>
                  <a:lnTo>
                    <a:pt x="136" y="133"/>
                  </a:lnTo>
                  <a:lnTo>
                    <a:pt x="133" y="130"/>
                  </a:lnTo>
                  <a:lnTo>
                    <a:pt x="128" y="126"/>
                  </a:lnTo>
                  <a:lnTo>
                    <a:pt x="126" y="124"/>
                  </a:lnTo>
                  <a:lnTo>
                    <a:pt x="125" y="123"/>
                  </a:lnTo>
                  <a:lnTo>
                    <a:pt x="125" y="119"/>
                  </a:lnTo>
                  <a:lnTo>
                    <a:pt x="124" y="118"/>
                  </a:lnTo>
                  <a:lnTo>
                    <a:pt x="122" y="117"/>
                  </a:lnTo>
                  <a:lnTo>
                    <a:pt x="118" y="115"/>
                  </a:lnTo>
                  <a:lnTo>
                    <a:pt x="116" y="113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09" y="110"/>
                  </a:lnTo>
                  <a:lnTo>
                    <a:pt x="108" y="109"/>
                  </a:lnTo>
                  <a:lnTo>
                    <a:pt x="107" y="107"/>
                  </a:lnTo>
                  <a:lnTo>
                    <a:pt x="107" y="105"/>
                  </a:lnTo>
                  <a:lnTo>
                    <a:pt x="110" y="100"/>
                  </a:lnTo>
                  <a:lnTo>
                    <a:pt x="109" y="97"/>
                  </a:lnTo>
                  <a:lnTo>
                    <a:pt x="104" y="93"/>
                  </a:lnTo>
                  <a:lnTo>
                    <a:pt x="102" y="95"/>
                  </a:lnTo>
                  <a:lnTo>
                    <a:pt x="100" y="90"/>
                  </a:lnTo>
                  <a:lnTo>
                    <a:pt x="99" y="88"/>
                  </a:lnTo>
                  <a:lnTo>
                    <a:pt x="97" y="87"/>
                  </a:lnTo>
                  <a:lnTo>
                    <a:pt x="93" y="85"/>
                  </a:lnTo>
                  <a:lnTo>
                    <a:pt x="91" y="84"/>
                  </a:lnTo>
                  <a:lnTo>
                    <a:pt x="90" y="82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3" y="73"/>
                  </a:lnTo>
                  <a:lnTo>
                    <a:pt x="81" y="72"/>
                  </a:lnTo>
                  <a:lnTo>
                    <a:pt x="75" y="66"/>
                  </a:lnTo>
                  <a:lnTo>
                    <a:pt x="72" y="61"/>
                  </a:lnTo>
                  <a:lnTo>
                    <a:pt x="70" y="57"/>
                  </a:lnTo>
                  <a:lnTo>
                    <a:pt x="66" y="51"/>
                  </a:lnTo>
                  <a:lnTo>
                    <a:pt x="62" y="43"/>
                  </a:lnTo>
                  <a:lnTo>
                    <a:pt x="61" y="40"/>
                  </a:lnTo>
                  <a:lnTo>
                    <a:pt x="58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3" y="22"/>
                  </a:lnTo>
                  <a:lnTo>
                    <a:pt x="48" y="21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4" y="15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32" y="13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2" y="27"/>
                  </a:lnTo>
                  <a:lnTo>
                    <a:pt x="34" y="29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7" y="45"/>
                  </a:lnTo>
                  <a:lnTo>
                    <a:pt x="38" y="46"/>
                  </a:lnTo>
                  <a:lnTo>
                    <a:pt x="42" y="48"/>
                  </a:lnTo>
                  <a:lnTo>
                    <a:pt x="46" y="52"/>
                  </a:lnTo>
                  <a:lnTo>
                    <a:pt x="49" y="56"/>
                  </a:lnTo>
                  <a:lnTo>
                    <a:pt x="53" y="65"/>
                  </a:lnTo>
                  <a:lnTo>
                    <a:pt x="55" y="67"/>
                  </a:lnTo>
                  <a:lnTo>
                    <a:pt x="58" y="67"/>
                  </a:lnTo>
                  <a:lnTo>
                    <a:pt x="59" y="68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3" y="80"/>
                  </a:lnTo>
                  <a:lnTo>
                    <a:pt x="66" y="81"/>
                  </a:lnTo>
                  <a:lnTo>
                    <a:pt x="67" y="81"/>
                  </a:lnTo>
                  <a:lnTo>
                    <a:pt x="68" y="84"/>
                  </a:lnTo>
                  <a:lnTo>
                    <a:pt x="69" y="88"/>
                  </a:lnTo>
                  <a:lnTo>
                    <a:pt x="72" y="94"/>
                  </a:lnTo>
                  <a:lnTo>
                    <a:pt x="75" y="93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80" y="105"/>
                  </a:lnTo>
                  <a:lnTo>
                    <a:pt x="83" y="113"/>
                  </a:lnTo>
                  <a:lnTo>
                    <a:pt x="87" y="121"/>
                  </a:lnTo>
                  <a:lnTo>
                    <a:pt x="88" y="125"/>
                  </a:lnTo>
                  <a:lnTo>
                    <a:pt x="88" y="128"/>
                  </a:lnTo>
                  <a:lnTo>
                    <a:pt x="89" y="131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5" y="129"/>
                  </a:lnTo>
                  <a:lnTo>
                    <a:pt x="99" y="135"/>
                  </a:lnTo>
                  <a:lnTo>
                    <a:pt x="100" y="138"/>
                  </a:lnTo>
                  <a:lnTo>
                    <a:pt x="103" y="140"/>
                  </a:lnTo>
                  <a:lnTo>
                    <a:pt x="105" y="140"/>
                  </a:lnTo>
                  <a:lnTo>
                    <a:pt x="106" y="142"/>
                  </a:lnTo>
                  <a:lnTo>
                    <a:pt x="104" y="146"/>
                  </a:lnTo>
                  <a:lnTo>
                    <a:pt x="104" y="147"/>
                  </a:lnTo>
                  <a:lnTo>
                    <a:pt x="100" y="151"/>
                  </a:lnTo>
                  <a:lnTo>
                    <a:pt x="98" y="150"/>
                  </a:lnTo>
                  <a:lnTo>
                    <a:pt x="96" y="148"/>
                  </a:lnTo>
                  <a:lnTo>
                    <a:pt x="95" y="143"/>
                  </a:lnTo>
                  <a:lnTo>
                    <a:pt x="91" y="139"/>
                  </a:lnTo>
                  <a:lnTo>
                    <a:pt x="87" y="137"/>
                  </a:lnTo>
                  <a:lnTo>
                    <a:pt x="84" y="134"/>
                  </a:lnTo>
                  <a:lnTo>
                    <a:pt x="79" y="130"/>
                  </a:lnTo>
                  <a:lnTo>
                    <a:pt x="72" y="124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67" y="103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1" y="99"/>
                  </a:lnTo>
                  <a:lnTo>
                    <a:pt x="58" y="96"/>
                  </a:lnTo>
                  <a:lnTo>
                    <a:pt x="53" y="92"/>
                  </a:lnTo>
                  <a:lnTo>
                    <a:pt x="52" y="93"/>
                  </a:lnTo>
                  <a:lnTo>
                    <a:pt x="49" y="92"/>
                  </a:lnTo>
                  <a:lnTo>
                    <a:pt x="41" y="87"/>
                  </a:lnTo>
                  <a:lnTo>
                    <a:pt x="37" y="85"/>
                  </a:lnTo>
                  <a:lnTo>
                    <a:pt x="32" y="78"/>
                  </a:lnTo>
                  <a:lnTo>
                    <a:pt x="31" y="78"/>
                  </a:lnTo>
                  <a:lnTo>
                    <a:pt x="29" y="76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41" y="75"/>
                  </a:lnTo>
                  <a:lnTo>
                    <a:pt x="42" y="73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0" y="53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0" y="43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3" y="27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17" y="1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35" y="4"/>
                  </a:lnTo>
                  <a:lnTo>
                    <a:pt x="42" y="6"/>
                  </a:lnTo>
                  <a:lnTo>
                    <a:pt x="59" y="13"/>
                  </a:lnTo>
                  <a:lnTo>
                    <a:pt x="81" y="21"/>
                  </a:lnTo>
                  <a:lnTo>
                    <a:pt x="83" y="22"/>
                  </a:lnTo>
                  <a:lnTo>
                    <a:pt x="93" y="22"/>
                  </a:lnTo>
                  <a:lnTo>
                    <a:pt x="103" y="22"/>
                  </a:lnTo>
                  <a:lnTo>
                    <a:pt x="109" y="22"/>
                  </a:lnTo>
                  <a:lnTo>
                    <a:pt x="120" y="22"/>
                  </a:lnTo>
                  <a:lnTo>
                    <a:pt x="121" y="21"/>
                  </a:lnTo>
                  <a:lnTo>
                    <a:pt x="122" y="15"/>
                  </a:lnTo>
                  <a:lnTo>
                    <a:pt x="133" y="15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50" y="21"/>
                  </a:lnTo>
                  <a:lnTo>
                    <a:pt x="155" y="25"/>
                  </a:lnTo>
                  <a:lnTo>
                    <a:pt x="160" y="29"/>
                  </a:lnTo>
                  <a:lnTo>
                    <a:pt x="164" y="33"/>
                  </a:lnTo>
                  <a:lnTo>
                    <a:pt x="165" y="34"/>
                  </a:lnTo>
                  <a:lnTo>
                    <a:pt x="167" y="39"/>
                  </a:lnTo>
                  <a:lnTo>
                    <a:pt x="169" y="45"/>
                  </a:lnTo>
                  <a:lnTo>
                    <a:pt x="172" y="49"/>
                  </a:lnTo>
                  <a:lnTo>
                    <a:pt x="178" y="54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90" y="58"/>
                  </a:lnTo>
                  <a:lnTo>
                    <a:pt x="193" y="57"/>
                  </a:lnTo>
                  <a:lnTo>
                    <a:pt x="194" y="54"/>
                  </a:lnTo>
                  <a:lnTo>
                    <a:pt x="197" y="51"/>
                  </a:lnTo>
                  <a:lnTo>
                    <a:pt x="201" y="47"/>
                  </a:lnTo>
                  <a:lnTo>
                    <a:pt x="203" y="46"/>
                  </a:lnTo>
                  <a:lnTo>
                    <a:pt x="208" y="46"/>
                  </a:lnTo>
                  <a:lnTo>
                    <a:pt x="210" y="46"/>
                  </a:lnTo>
                  <a:lnTo>
                    <a:pt x="215" y="48"/>
                  </a:lnTo>
                  <a:lnTo>
                    <a:pt x="218" y="50"/>
                  </a:lnTo>
                  <a:lnTo>
                    <a:pt x="220" y="53"/>
                  </a:lnTo>
                  <a:lnTo>
                    <a:pt x="224" y="60"/>
                  </a:lnTo>
                  <a:lnTo>
                    <a:pt x="229" y="69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39" y="82"/>
                  </a:lnTo>
                  <a:lnTo>
                    <a:pt x="240" y="85"/>
                  </a:lnTo>
                  <a:lnTo>
                    <a:pt x="242" y="91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52" y="100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2" y="103"/>
                  </a:lnTo>
                  <a:lnTo>
                    <a:pt x="264" y="103"/>
                  </a:lnTo>
                  <a:lnTo>
                    <a:pt x="269" y="106"/>
                  </a:lnTo>
                  <a:lnTo>
                    <a:pt x="271" y="10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1249" y="2608"/>
              <a:ext cx="416" cy="272"/>
            </a:xfrm>
            <a:custGeom>
              <a:avLst/>
              <a:gdLst>
                <a:gd name="T0" fmla="*/ 291 w 412"/>
                <a:gd name="T1" fmla="*/ 152 h 270"/>
                <a:gd name="T2" fmla="*/ 303 w 412"/>
                <a:gd name="T3" fmla="*/ 196 h 270"/>
                <a:gd name="T4" fmla="*/ 322 w 412"/>
                <a:gd name="T5" fmla="*/ 228 h 270"/>
                <a:gd name="T6" fmla="*/ 346 w 412"/>
                <a:gd name="T7" fmla="*/ 234 h 270"/>
                <a:gd name="T8" fmla="*/ 379 w 412"/>
                <a:gd name="T9" fmla="*/ 232 h 270"/>
                <a:gd name="T10" fmla="*/ 393 w 412"/>
                <a:gd name="T11" fmla="*/ 207 h 270"/>
                <a:gd name="T12" fmla="*/ 403 w 412"/>
                <a:gd name="T13" fmla="*/ 185 h 270"/>
                <a:gd name="T14" fmla="*/ 432 w 412"/>
                <a:gd name="T15" fmla="*/ 179 h 270"/>
                <a:gd name="T16" fmla="*/ 448 w 412"/>
                <a:gd name="T17" fmla="*/ 187 h 270"/>
                <a:gd name="T18" fmla="*/ 436 w 412"/>
                <a:gd name="T19" fmla="*/ 207 h 270"/>
                <a:gd name="T20" fmla="*/ 435 w 412"/>
                <a:gd name="T21" fmla="*/ 232 h 270"/>
                <a:gd name="T22" fmla="*/ 429 w 412"/>
                <a:gd name="T23" fmla="*/ 232 h 270"/>
                <a:gd name="T24" fmla="*/ 418 w 412"/>
                <a:gd name="T25" fmla="*/ 242 h 270"/>
                <a:gd name="T26" fmla="*/ 389 w 412"/>
                <a:gd name="T27" fmla="*/ 255 h 270"/>
                <a:gd name="T28" fmla="*/ 377 w 412"/>
                <a:gd name="T29" fmla="*/ 267 h 270"/>
                <a:gd name="T30" fmla="*/ 363 w 412"/>
                <a:gd name="T31" fmla="*/ 285 h 270"/>
                <a:gd name="T32" fmla="*/ 338 w 412"/>
                <a:gd name="T33" fmla="*/ 265 h 270"/>
                <a:gd name="T34" fmla="*/ 305 w 412"/>
                <a:gd name="T35" fmla="*/ 271 h 270"/>
                <a:gd name="T36" fmla="*/ 273 w 412"/>
                <a:gd name="T37" fmla="*/ 259 h 270"/>
                <a:gd name="T38" fmla="*/ 232 w 412"/>
                <a:gd name="T39" fmla="*/ 246 h 270"/>
                <a:gd name="T40" fmla="*/ 201 w 412"/>
                <a:gd name="T41" fmla="*/ 231 h 270"/>
                <a:gd name="T42" fmla="*/ 177 w 412"/>
                <a:gd name="T43" fmla="*/ 200 h 270"/>
                <a:gd name="T44" fmla="*/ 180 w 412"/>
                <a:gd name="T45" fmla="*/ 192 h 270"/>
                <a:gd name="T46" fmla="*/ 176 w 412"/>
                <a:gd name="T47" fmla="*/ 171 h 270"/>
                <a:gd name="T48" fmla="*/ 145 w 412"/>
                <a:gd name="T49" fmla="*/ 142 h 270"/>
                <a:gd name="T50" fmla="*/ 133 w 412"/>
                <a:gd name="T51" fmla="*/ 127 h 270"/>
                <a:gd name="T52" fmla="*/ 118 w 412"/>
                <a:gd name="T53" fmla="*/ 119 h 270"/>
                <a:gd name="T54" fmla="*/ 113 w 412"/>
                <a:gd name="T55" fmla="*/ 102 h 270"/>
                <a:gd name="T56" fmla="*/ 100 w 412"/>
                <a:gd name="T57" fmla="*/ 93 h 270"/>
                <a:gd name="T58" fmla="*/ 92 w 412"/>
                <a:gd name="T59" fmla="*/ 82 h 270"/>
                <a:gd name="T60" fmla="*/ 71 w 412"/>
                <a:gd name="T61" fmla="*/ 43 h 270"/>
                <a:gd name="T62" fmla="*/ 65 w 412"/>
                <a:gd name="T63" fmla="*/ 24 h 270"/>
                <a:gd name="T64" fmla="*/ 43 w 412"/>
                <a:gd name="T65" fmla="*/ 18 h 270"/>
                <a:gd name="T66" fmla="*/ 32 w 412"/>
                <a:gd name="T67" fmla="*/ 27 h 270"/>
                <a:gd name="T68" fmla="*/ 42 w 412"/>
                <a:gd name="T69" fmla="*/ 48 h 270"/>
                <a:gd name="T70" fmla="*/ 68 w 412"/>
                <a:gd name="T71" fmla="*/ 77 h 270"/>
                <a:gd name="T72" fmla="*/ 77 w 412"/>
                <a:gd name="T73" fmla="*/ 93 h 270"/>
                <a:gd name="T74" fmla="*/ 89 w 412"/>
                <a:gd name="T75" fmla="*/ 114 h 270"/>
                <a:gd name="T76" fmla="*/ 100 w 412"/>
                <a:gd name="T77" fmla="*/ 141 h 270"/>
                <a:gd name="T78" fmla="*/ 114 w 412"/>
                <a:gd name="T79" fmla="*/ 149 h 270"/>
                <a:gd name="T80" fmla="*/ 105 w 412"/>
                <a:gd name="T81" fmla="*/ 157 h 270"/>
                <a:gd name="T82" fmla="*/ 81 w 412"/>
                <a:gd name="T83" fmla="*/ 133 h 270"/>
                <a:gd name="T84" fmla="*/ 74 w 412"/>
                <a:gd name="T85" fmla="*/ 110 h 270"/>
                <a:gd name="T86" fmla="*/ 49 w 412"/>
                <a:gd name="T87" fmla="*/ 101 h 270"/>
                <a:gd name="T88" fmla="*/ 33 w 412"/>
                <a:gd name="T89" fmla="*/ 86 h 270"/>
                <a:gd name="T90" fmla="*/ 40 w 412"/>
                <a:gd name="T91" fmla="*/ 63 h 270"/>
                <a:gd name="T92" fmla="*/ 19 w 412"/>
                <a:gd name="T93" fmla="*/ 39 h 270"/>
                <a:gd name="T94" fmla="*/ 10 w 412"/>
                <a:gd name="T95" fmla="*/ 22 h 270"/>
                <a:gd name="T96" fmla="*/ 0 w 412"/>
                <a:gd name="T97" fmla="*/ 2 h 270"/>
                <a:gd name="T98" fmla="*/ 42 w 412"/>
                <a:gd name="T99" fmla="*/ 6 h 270"/>
                <a:gd name="T100" fmla="*/ 118 w 412"/>
                <a:gd name="T101" fmla="*/ 22 h 270"/>
                <a:gd name="T102" fmla="*/ 155 w 412"/>
                <a:gd name="T103" fmla="*/ 16 h 270"/>
                <a:gd name="T104" fmla="*/ 185 w 412"/>
                <a:gd name="T105" fmla="*/ 39 h 270"/>
                <a:gd name="T106" fmla="*/ 208 w 412"/>
                <a:gd name="T107" fmla="*/ 58 h 270"/>
                <a:gd name="T108" fmla="*/ 226 w 412"/>
                <a:gd name="T109" fmla="*/ 46 h 270"/>
                <a:gd name="T110" fmla="*/ 247 w 412"/>
                <a:gd name="T111" fmla="*/ 78 h 270"/>
                <a:gd name="T112" fmla="*/ 264 w 412"/>
                <a:gd name="T113" fmla="*/ 104 h 270"/>
                <a:gd name="T114" fmla="*/ 291 w 412"/>
                <a:gd name="T115" fmla="*/ 112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2"/>
                <a:gd name="T175" fmla="*/ 0 h 270"/>
                <a:gd name="T176" fmla="*/ 412 w 412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2" h="270">
                  <a:moveTo>
                    <a:pt x="271" y="107"/>
                  </a:moveTo>
                  <a:lnTo>
                    <a:pt x="269" y="112"/>
                  </a:lnTo>
                  <a:lnTo>
                    <a:pt x="266" y="118"/>
                  </a:lnTo>
                  <a:lnTo>
                    <a:pt x="265" y="123"/>
                  </a:lnTo>
                  <a:lnTo>
                    <a:pt x="263" y="131"/>
                  </a:lnTo>
                  <a:lnTo>
                    <a:pt x="264" y="143"/>
                  </a:lnTo>
                  <a:lnTo>
                    <a:pt x="263" y="151"/>
                  </a:lnTo>
                  <a:lnTo>
                    <a:pt x="263" y="159"/>
                  </a:lnTo>
                  <a:lnTo>
                    <a:pt x="266" y="170"/>
                  </a:lnTo>
                  <a:lnTo>
                    <a:pt x="268" y="175"/>
                  </a:lnTo>
                  <a:lnTo>
                    <a:pt x="272" y="181"/>
                  </a:lnTo>
                  <a:lnTo>
                    <a:pt x="276" y="187"/>
                  </a:lnTo>
                  <a:lnTo>
                    <a:pt x="278" y="190"/>
                  </a:lnTo>
                  <a:lnTo>
                    <a:pt x="280" y="194"/>
                  </a:lnTo>
                  <a:lnTo>
                    <a:pt x="284" y="200"/>
                  </a:lnTo>
                  <a:lnTo>
                    <a:pt x="288" y="208"/>
                  </a:lnTo>
                  <a:lnTo>
                    <a:pt x="290" y="210"/>
                  </a:lnTo>
                  <a:lnTo>
                    <a:pt x="295" y="210"/>
                  </a:lnTo>
                  <a:lnTo>
                    <a:pt x="297" y="210"/>
                  </a:lnTo>
                  <a:lnTo>
                    <a:pt x="301" y="211"/>
                  </a:lnTo>
                  <a:lnTo>
                    <a:pt x="304" y="214"/>
                  </a:lnTo>
                  <a:lnTo>
                    <a:pt x="307" y="217"/>
                  </a:lnTo>
                  <a:lnTo>
                    <a:pt x="312" y="218"/>
                  </a:lnTo>
                  <a:lnTo>
                    <a:pt x="319" y="216"/>
                  </a:lnTo>
                  <a:lnTo>
                    <a:pt x="328" y="213"/>
                  </a:lnTo>
                  <a:lnTo>
                    <a:pt x="337" y="211"/>
                  </a:lnTo>
                  <a:lnTo>
                    <a:pt x="341" y="211"/>
                  </a:lnTo>
                  <a:lnTo>
                    <a:pt x="341" y="214"/>
                  </a:lnTo>
                  <a:lnTo>
                    <a:pt x="346" y="216"/>
                  </a:lnTo>
                  <a:lnTo>
                    <a:pt x="348" y="214"/>
                  </a:lnTo>
                  <a:lnTo>
                    <a:pt x="350" y="212"/>
                  </a:lnTo>
                  <a:lnTo>
                    <a:pt x="349" y="211"/>
                  </a:lnTo>
                  <a:lnTo>
                    <a:pt x="347" y="210"/>
                  </a:lnTo>
                  <a:lnTo>
                    <a:pt x="353" y="205"/>
                  </a:lnTo>
                  <a:lnTo>
                    <a:pt x="357" y="202"/>
                  </a:lnTo>
                  <a:lnTo>
                    <a:pt x="358" y="196"/>
                  </a:lnTo>
                  <a:lnTo>
                    <a:pt x="361" y="193"/>
                  </a:lnTo>
                  <a:lnTo>
                    <a:pt x="360" y="190"/>
                  </a:lnTo>
                  <a:lnTo>
                    <a:pt x="361" y="183"/>
                  </a:lnTo>
                  <a:lnTo>
                    <a:pt x="362" y="178"/>
                  </a:lnTo>
                  <a:lnTo>
                    <a:pt x="366" y="176"/>
                  </a:lnTo>
                  <a:lnTo>
                    <a:pt x="367" y="176"/>
                  </a:lnTo>
                  <a:lnTo>
                    <a:pt x="372" y="174"/>
                  </a:lnTo>
                  <a:lnTo>
                    <a:pt x="376" y="174"/>
                  </a:lnTo>
                  <a:lnTo>
                    <a:pt x="383" y="172"/>
                  </a:lnTo>
                  <a:lnTo>
                    <a:pt x="389" y="170"/>
                  </a:lnTo>
                  <a:lnTo>
                    <a:pt x="392" y="169"/>
                  </a:lnTo>
                  <a:lnTo>
                    <a:pt x="396" y="170"/>
                  </a:lnTo>
                  <a:lnTo>
                    <a:pt x="403" y="171"/>
                  </a:lnTo>
                  <a:lnTo>
                    <a:pt x="406" y="170"/>
                  </a:lnTo>
                  <a:lnTo>
                    <a:pt x="408" y="171"/>
                  </a:lnTo>
                  <a:lnTo>
                    <a:pt x="412" y="174"/>
                  </a:lnTo>
                  <a:lnTo>
                    <a:pt x="412" y="176"/>
                  </a:lnTo>
                  <a:lnTo>
                    <a:pt x="412" y="178"/>
                  </a:lnTo>
                  <a:lnTo>
                    <a:pt x="410" y="181"/>
                  </a:lnTo>
                  <a:lnTo>
                    <a:pt x="406" y="184"/>
                  </a:lnTo>
                  <a:lnTo>
                    <a:pt x="404" y="187"/>
                  </a:lnTo>
                  <a:lnTo>
                    <a:pt x="402" y="190"/>
                  </a:lnTo>
                  <a:lnTo>
                    <a:pt x="402" y="195"/>
                  </a:lnTo>
                  <a:lnTo>
                    <a:pt x="400" y="196"/>
                  </a:lnTo>
                  <a:lnTo>
                    <a:pt x="399" y="199"/>
                  </a:lnTo>
                  <a:lnTo>
                    <a:pt x="400" y="200"/>
                  </a:lnTo>
                  <a:lnTo>
                    <a:pt x="402" y="199"/>
                  </a:lnTo>
                  <a:lnTo>
                    <a:pt x="401" y="203"/>
                  </a:lnTo>
                  <a:lnTo>
                    <a:pt x="400" y="211"/>
                  </a:lnTo>
                  <a:lnTo>
                    <a:pt x="399" y="214"/>
                  </a:lnTo>
                  <a:lnTo>
                    <a:pt x="399" y="216"/>
                  </a:lnTo>
                  <a:lnTo>
                    <a:pt x="397" y="213"/>
                  </a:lnTo>
                  <a:lnTo>
                    <a:pt x="396" y="210"/>
                  </a:lnTo>
                  <a:lnTo>
                    <a:pt x="395" y="208"/>
                  </a:lnTo>
                  <a:lnTo>
                    <a:pt x="393" y="211"/>
                  </a:lnTo>
                  <a:lnTo>
                    <a:pt x="393" y="214"/>
                  </a:lnTo>
                  <a:lnTo>
                    <a:pt x="390" y="214"/>
                  </a:lnTo>
                  <a:lnTo>
                    <a:pt x="389" y="217"/>
                  </a:lnTo>
                  <a:lnTo>
                    <a:pt x="385" y="223"/>
                  </a:lnTo>
                  <a:lnTo>
                    <a:pt x="383" y="221"/>
                  </a:lnTo>
                  <a:lnTo>
                    <a:pt x="381" y="222"/>
                  </a:lnTo>
                  <a:lnTo>
                    <a:pt x="382" y="224"/>
                  </a:lnTo>
                  <a:lnTo>
                    <a:pt x="367" y="224"/>
                  </a:lnTo>
                  <a:lnTo>
                    <a:pt x="356" y="224"/>
                  </a:lnTo>
                  <a:lnTo>
                    <a:pt x="356" y="232"/>
                  </a:lnTo>
                  <a:lnTo>
                    <a:pt x="350" y="232"/>
                  </a:lnTo>
                  <a:lnTo>
                    <a:pt x="352" y="233"/>
                  </a:lnTo>
                  <a:lnTo>
                    <a:pt x="355" y="237"/>
                  </a:lnTo>
                  <a:lnTo>
                    <a:pt x="359" y="238"/>
                  </a:lnTo>
                  <a:lnTo>
                    <a:pt x="361" y="243"/>
                  </a:lnTo>
                  <a:lnTo>
                    <a:pt x="365" y="244"/>
                  </a:lnTo>
                  <a:lnTo>
                    <a:pt x="363" y="249"/>
                  </a:lnTo>
                  <a:lnTo>
                    <a:pt x="352" y="249"/>
                  </a:lnTo>
                  <a:lnTo>
                    <a:pt x="346" y="249"/>
                  </a:lnTo>
                  <a:lnTo>
                    <a:pt x="340" y="260"/>
                  </a:lnTo>
                  <a:lnTo>
                    <a:pt x="341" y="262"/>
                  </a:lnTo>
                  <a:lnTo>
                    <a:pt x="340" y="264"/>
                  </a:lnTo>
                  <a:lnTo>
                    <a:pt x="340" y="268"/>
                  </a:lnTo>
                  <a:lnTo>
                    <a:pt x="341" y="270"/>
                  </a:lnTo>
                  <a:lnTo>
                    <a:pt x="336" y="267"/>
                  </a:lnTo>
                  <a:lnTo>
                    <a:pt x="331" y="261"/>
                  </a:lnTo>
                  <a:lnTo>
                    <a:pt x="325" y="256"/>
                  </a:lnTo>
                  <a:lnTo>
                    <a:pt x="318" y="251"/>
                  </a:lnTo>
                  <a:lnTo>
                    <a:pt x="315" y="249"/>
                  </a:lnTo>
                  <a:lnTo>
                    <a:pt x="314" y="248"/>
                  </a:lnTo>
                  <a:lnTo>
                    <a:pt x="311" y="247"/>
                  </a:lnTo>
                  <a:lnTo>
                    <a:pt x="304" y="245"/>
                  </a:lnTo>
                  <a:lnTo>
                    <a:pt x="300" y="246"/>
                  </a:lnTo>
                  <a:lnTo>
                    <a:pt x="295" y="248"/>
                  </a:lnTo>
                  <a:lnTo>
                    <a:pt x="289" y="252"/>
                  </a:lnTo>
                  <a:lnTo>
                    <a:pt x="284" y="253"/>
                  </a:lnTo>
                  <a:lnTo>
                    <a:pt x="278" y="253"/>
                  </a:lnTo>
                  <a:lnTo>
                    <a:pt x="274" y="252"/>
                  </a:lnTo>
                  <a:lnTo>
                    <a:pt x="271" y="250"/>
                  </a:lnTo>
                  <a:lnTo>
                    <a:pt x="263" y="249"/>
                  </a:lnTo>
                  <a:lnTo>
                    <a:pt x="259" y="247"/>
                  </a:lnTo>
                  <a:lnTo>
                    <a:pt x="255" y="245"/>
                  </a:lnTo>
                  <a:lnTo>
                    <a:pt x="250" y="241"/>
                  </a:lnTo>
                  <a:lnTo>
                    <a:pt x="245" y="240"/>
                  </a:lnTo>
                  <a:lnTo>
                    <a:pt x="234" y="237"/>
                  </a:lnTo>
                  <a:lnTo>
                    <a:pt x="228" y="235"/>
                  </a:lnTo>
                  <a:lnTo>
                    <a:pt x="224" y="232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7" y="221"/>
                  </a:lnTo>
                  <a:lnTo>
                    <a:pt x="206" y="220"/>
                  </a:lnTo>
                  <a:lnTo>
                    <a:pt x="202" y="221"/>
                  </a:lnTo>
                  <a:lnTo>
                    <a:pt x="198" y="220"/>
                  </a:lnTo>
                  <a:lnTo>
                    <a:pt x="187" y="216"/>
                  </a:lnTo>
                  <a:lnTo>
                    <a:pt x="183" y="213"/>
                  </a:lnTo>
                  <a:lnTo>
                    <a:pt x="180" y="209"/>
                  </a:lnTo>
                  <a:lnTo>
                    <a:pt x="177" y="206"/>
                  </a:lnTo>
                  <a:lnTo>
                    <a:pt x="170" y="202"/>
                  </a:lnTo>
                  <a:lnTo>
                    <a:pt x="167" y="201"/>
                  </a:lnTo>
                  <a:lnTo>
                    <a:pt x="164" y="198"/>
                  </a:lnTo>
                  <a:lnTo>
                    <a:pt x="159" y="191"/>
                  </a:lnTo>
                  <a:lnTo>
                    <a:pt x="157" y="187"/>
                  </a:lnTo>
                  <a:lnTo>
                    <a:pt x="157" y="186"/>
                  </a:lnTo>
                  <a:lnTo>
                    <a:pt x="161" y="185"/>
                  </a:lnTo>
                  <a:lnTo>
                    <a:pt x="162" y="184"/>
                  </a:lnTo>
                  <a:lnTo>
                    <a:pt x="162" y="183"/>
                  </a:lnTo>
                  <a:lnTo>
                    <a:pt x="160" y="180"/>
                  </a:lnTo>
                  <a:lnTo>
                    <a:pt x="163" y="176"/>
                  </a:lnTo>
                  <a:lnTo>
                    <a:pt x="163" y="174"/>
                  </a:lnTo>
                  <a:lnTo>
                    <a:pt x="162" y="171"/>
                  </a:lnTo>
                  <a:lnTo>
                    <a:pt x="157" y="164"/>
                  </a:lnTo>
                  <a:lnTo>
                    <a:pt x="158" y="162"/>
                  </a:lnTo>
                  <a:lnTo>
                    <a:pt x="159" y="161"/>
                  </a:lnTo>
                  <a:lnTo>
                    <a:pt x="158" y="159"/>
                  </a:lnTo>
                  <a:lnTo>
                    <a:pt x="155" y="155"/>
                  </a:lnTo>
                  <a:lnTo>
                    <a:pt x="145" y="144"/>
                  </a:lnTo>
                  <a:lnTo>
                    <a:pt x="142" y="140"/>
                  </a:lnTo>
                  <a:lnTo>
                    <a:pt x="136" y="133"/>
                  </a:lnTo>
                  <a:lnTo>
                    <a:pt x="133" y="130"/>
                  </a:lnTo>
                  <a:lnTo>
                    <a:pt x="128" y="126"/>
                  </a:lnTo>
                  <a:lnTo>
                    <a:pt x="126" y="124"/>
                  </a:lnTo>
                  <a:lnTo>
                    <a:pt x="125" y="123"/>
                  </a:lnTo>
                  <a:lnTo>
                    <a:pt x="125" y="119"/>
                  </a:lnTo>
                  <a:lnTo>
                    <a:pt x="124" y="118"/>
                  </a:lnTo>
                  <a:lnTo>
                    <a:pt x="122" y="117"/>
                  </a:lnTo>
                  <a:lnTo>
                    <a:pt x="118" y="115"/>
                  </a:lnTo>
                  <a:lnTo>
                    <a:pt x="116" y="113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09" y="110"/>
                  </a:lnTo>
                  <a:lnTo>
                    <a:pt x="108" y="109"/>
                  </a:lnTo>
                  <a:lnTo>
                    <a:pt x="107" y="107"/>
                  </a:lnTo>
                  <a:lnTo>
                    <a:pt x="107" y="105"/>
                  </a:lnTo>
                  <a:lnTo>
                    <a:pt x="110" y="100"/>
                  </a:lnTo>
                  <a:lnTo>
                    <a:pt x="109" y="97"/>
                  </a:lnTo>
                  <a:lnTo>
                    <a:pt x="104" y="93"/>
                  </a:lnTo>
                  <a:lnTo>
                    <a:pt x="102" y="95"/>
                  </a:lnTo>
                  <a:lnTo>
                    <a:pt x="100" y="90"/>
                  </a:lnTo>
                  <a:lnTo>
                    <a:pt x="99" y="88"/>
                  </a:lnTo>
                  <a:lnTo>
                    <a:pt x="97" y="87"/>
                  </a:lnTo>
                  <a:lnTo>
                    <a:pt x="93" y="85"/>
                  </a:lnTo>
                  <a:lnTo>
                    <a:pt x="91" y="84"/>
                  </a:lnTo>
                  <a:lnTo>
                    <a:pt x="90" y="82"/>
                  </a:lnTo>
                  <a:lnTo>
                    <a:pt x="90" y="79"/>
                  </a:lnTo>
                  <a:lnTo>
                    <a:pt x="91" y="77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3" y="73"/>
                  </a:lnTo>
                  <a:lnTo>
                    <a:pt x="81" y="72"/>
                  </a:lnTo>
                  <a:lnTo>
                    <a:pt x="75" y="66"/>
                  </a:lnTo>
                  <a:lnTo>
                    <a:pt x="72" y="61"/>
                  </a:lnTo>
                  <a:lnTo>
                    <a:pt x="70" y="57"/>
                  </a:lnTo>
                  <a:lnTo>
                    <a:pt x="66" y="51"/>
                  </a:lnTo>
                  <a:lnTo>
                    <a:pt x="62" y="43"/>
                  </a:lnTo>
                  <a:lnTo>
                    <a:pt x="61" y="40"/>
                  </a:lnTo>
                  <a:lnTo>
                    <a:pt x="58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3" y="22"/>
                  </a:lnTo>
                  <a:lnTo>
                    <a:pt x="48" y="21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4" y="15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32" y="13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2" y="27"/>
                  </a:lnTo>
                  <a:lnTo>
                    <a:pt x="34" y="29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7" y="45"/>
                  </a:lnTo>
                  <a:lnTo>
                    <a:pt x="38" y="46"/>
                  </a:lnTo>
                  <a:lnTo>
                    <a:pt x="42" y="48"/>
                  </a:lnTo>
                  <a:lnTo>
                    <a:pt x="46" y="52"/>
                  </a:lnTo>
                  <a:lnTo>
                    <a:pt x="49" y="56"/>
                  </a:lnTo>
                  <a:lnTo>
                    <a:pt x="53" y="65"/>
                  </a:lnTo>
                  <a:lnTo>
                    <a:pt x="55" y="67"/>
                  </a:lnTo>
                  <a:lnTo>
                    <a:pt x="58" y="67"/>
                  </a:lnTo>
                  <a:lnTo>
                    <a:pt x="59" y="68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3" y="80"/>
                  </a:lnTo>
                  <a:lnTo>
                    <a:pt x="66" y="81"/>
                  </a:lnTo>
                  <a:lnTo>
                    <a:pt x="67" y="81"/>
                  </a:lnTo>
                  <a:lnTo>
                    <a:pt x="68" y="84"/>
                  </a:lnTo>
                  <a:lnTo>
                    <a:pt x="69" y="88"/>
                  </a:lnTo>
                  <a:lnTo>
                    <a:pt x="72" y="94"/>
                  </a:lnTo>
                  <a:lnTo>
                    <a:pt x="75" y="93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80" y="105"/>
                  </a:lnTo>
                  <a:lnTo>
                    <a:pt x="83" y="113"/>
                  </a:lnTo>
                  <a:lnTo>
                    <a:pt x="87" y="121"/>
                  </a:lnTo>
                  <a:lnTo>
                    <a:pt x="88" y="125"/>
                  </a:lnTo>
                  <a:lnTo>
                    <a:pt x="88" y="128"/>
                  </a:lnTo>
                  <a:lnTo>
                    <a:pt x="89" y="131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5" y="129"/>
                  </a:lnTo>
                  <a:lnTo>
                    <a:pt x="99" y="135"/>
                  </a:lnTo>
                  <a:lnTo>
                    <a:pt x="100" y="138"/>
                  </a:lnTo>
                  <a:lnTo>
                    <a:pt x="103" y="140"/>
                  </a:lnTo>
                  <a:lnTo>
                    <a:pt x="105" y="140"/>
                  </a:lnTo>
                  <a:lnTo>
                    <a:pt x="106" y="142"/>
                  </a:lnTo>
                  <a:lnTo>
                    <a:pt x="104" y="146"/>
                  </a:lnTo>
                  <a:lnTo>
                    <a:pt x="104" y="147"/>
                  </a:lnTo>
                  <a:lnTo>
                    <a:pt x="100" y="151"/>
                  </a:lnTo>
                  <a:lnTo>
                    <a:pt x="98" y="150"/>
                  </a:lnTo>
                  <a:lnTo>
                    <a:pt x="96" y="148"/>
                  </a:lnTo>
                  <a:lnTo>
                    <a:pt x="95" y="143"/>
                  </a:lnTo>
                  <a:lnTo>
                    <a:pt x="91" y="139"/>
                  </a:lnTo>
                  <a:lnTo>
                    <a:pt x="87" y="137"/>
                  </a:lnTo>
                  <a:lnTo>
                    <a:pt x="84" y="134"/>
                  </a:lnTo>
                  <a:lnTo>
                    <a:pt x="79" y="130"/>
                  </a:lnTo>
                  <a:lnTo>
                    <a:pt x="72" y="124"/>
                  </a:lnTo>
                  <a:lnTo>
                    <a:pt x="70" y="121"/>
                  </a:lnTo>
                  <a:lnTo>
                    <a:pt x="68" y="119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67" y="103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1" y="99"/>
                  </a:lnTo>
                  <a:lnTo>
                    <a:pt x="58" y="96"/>
                  </a:lnTo>
                  <a:lnTo>
                    <a:pt x="53" y="92"/>
                  </a:lnTo>
                  <a:lnTo>
                    <a:pt x="52" y="93"/>
                  </a:lnTo>
                  <a:lnTo>
                    <a:pt x="49" y="92"/>
                  </a:lnTo>
                  <a:lnTo>
                    <a:pt x="41" y="87"/>
                  </a:lnTo>
                  <a:lnTo>
                    <a:pt x="37" y="85"/>
                  </a:lnTo>
                  <a:lnTo>
                    <a:pt x="32" y="78"/>
                  </a:lnTo>
                  <a:lnTo>
                    <a:pt x="31" y="78"/>
                  </a:lnTo>
                  <a:lnTo>
                    <a:pt x="29" y="76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41" y="75"/>
                  </a:lnTo>
                  <a:lnTo>
                    <a:pt x="42" y="73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0" y="63"/>
                  </a:lnTo>
                  <a:lnTo>
                    <a:pt x="37" y="59"/>
                  </a:lnTo>
                  <a:lnTo>
                    <a:pt x="30" y="53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0" y="43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3" y="27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17" y="1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35" y="4"/>
                  </a:lnTo>
                  <a:lnTo>
                    <a:pt x="42" y="6"/>
                  </a:lnTo>
                  <a:lnTo>
                    <a:pt x="59" y="13"/>
                  </a:lnTo>
                  <a:lnTo>
                    <a:pt x="81" y="21"/>
                  </a:lnTo>
                  <a:lnTo>
                    <a:pt x="83" y="22"/>
                  </a:lnTo>
                  <a:lnTo>
                    <a:pt x="93" y="22"/>
                  </a:lnTo>
                  <a:lnTo>
                    <a:pt x="103" y="22"/>
                  </a:lnTo>
                  <a:lnTo>
                    <a:pt x="109" y="22"/>
                  </a:lnTo>
                  <a:lnTo>
                    <a:pt x="120" y="22"/>
                  </a:lnTo>
                  <a:lnTo>
                    <a:pt x="121" y="21"/>
                  </a:lnTo>
                  <a:lnTo>
                    <a:pt x="122" y="15"/>
                  </a:lnTo>
                  <a:lnTo>
                    <a:pt x="133" y="15"/>
                  </a:lnTo>
                  <a:lnTo>
                    <a:pt x="145" y="15"/>
                  </a:lnTo>
                  <a:lnTo>
                    <a:pt x="146" y="16"/>
                  </a:lnTo>
                  <a:lnTo>
                    <a:pt x="150" y="21"/>
                  </a:lnTo>
                  <a:lnTo>
                    <a:pt x="155" y="25"/>
                  </a:lnTo>
                  <a:lnTo>
                    <a:pt x="160" y="29"/>
                  </a:lnTo>
                  <a:lnTo>
                    <a:pt x="164" y="33"/>
                  </a:lnTo>
                  <a:lnTo>
                    <a:pt x="165" y="34"/>
                  </a:lnTo>
                  <a:lnTo>
                    <a:pt x="167" y="39"/>
                  </a:lnTo>
                  <a:lnTo>
                    <a:pt x="169" y="45"/>
                  </a:lnTo>
                  <a:lnTo>
                    <a:pt x="172" y="49"/>
                  </a:lnTo>
                  <a:lnTo>
                    <a:pt x="178" y="54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90" y="58"/>
                  </a:lnTo>
                  <a:lnTo>
                    <a:pt x="193" y="57"/>
                  </a:lnTo>
                  <a:lnTo>
                    <a:pt x="194" y="54"/>
                  </a:lnTo>
                  <a:lnTo>
                    <a:pt x="197" y="51"/>
                  </a:lnTo>
                  <a:lnTo>
                    <a:pt x="201" y="47"/>
                  </a:lnTo>
                  <a:lnTo>
                    <a:pt x="203" y="46"/>
                  </a:lnTo>
                  <a:lnTo>
                    <a:pt x="208" y="46"/>
                  </a:lnTo>
                  <a:lnTo>
                    <a:pt x="210" y="46"/>
                  </a:lnTo>
                  <a:lnTo>
                    <a:pt x="215" y="48"/>
                  </a:lnTo>
                  <a:lnTo>
                    <a:pt x="218" y="50"/>
                  </a:lnTo>
                  <a:lnTo>
                    <a:pt x="220" y="53"/>
                  </a:lnTo>
                  <a:lnTo>
                    <a:pt x="224" y="60"/>
                  </a:lnTo>
                  <a:lnTo>
                    <a:pt x="229" y="69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39" y="82"/>
                  </a:lnTo>
                  <a:lnTo>
                    <a:pt x="240" y="85"/>
                  </a:lnTo>
                  <a:lnTo>
                    <a:pt x="242" y="91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52" y="100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2" y="103"/>
                  </a:lnTo>
                  <a:lnTo>
                    <a:pt x="264" y="103"/>
                  </a:lnTo>
                  <a:lnTo>
                    <a:pt x="269" y="106"/>
                  </a:lnTo>
                  <a:lnTo>
                    <a:pt x="271" y="10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95" y="2756"/>
              <a:ext cx="145" cy="48"/>
            </a:xfrm>
            <a:custGeom>
              <a:avLst/>
              <a:gdLst>
                <a:gd name="T0" fmla="*/ 45 w 143"/>
                <a:gd name="T1" fmla="*/ 11 h 48"/>
                <a:gd name="T2" fmla="*/ 49 w 143"/>
                <a:gd name="T3" fmla="*/ 7 h 48"/>
                <a:gd name="T4" fmla="*/ 45 w 143"/>
                <a:gd name="T5" fmla="*/ 6 h 48"/>
                <a:gd name="T6" fmla="*/ 29 w 143"/>
                <a:gd name="T7" fmla="*/ 6 h 48"/>
                <a:gd name="T8" fmla="*/ 18 w 143"/>
                <a:gd name="T9" fmla="*/ 13 h 48"/>
                <a:gd name="T10" fmla="*/ 12 w 143"/>
                <a:gd name="T11" fmla="*/ 13 h 48"/>
                <a:gd name="T12" fmla="*/ 9 w 143"/>
                <a:gd name="T13" fmla="*/ 17 h 48"/>
                <a:gd name="T14" fmla="*/ 5 w 143"/>
                <a:gd name="T15" fmla="*/ 19 h 48"/>
                <a:gd name="T16" fmla="*/ 1 w 143"/>
                <a:gd name="T17" fmla="*/ 18 h 48"/>
                <a:gd name="T18" fmla="*/ 4 w 143"/>
                <a:gd name="T19" fmla="*/ 12 h 48"/>
                <a:gd name="T20" fmla="*/ 6 w 143"/>
                <a:gd name="T21" fmla="*/ 9 h 48"/>
                <a:gd name="T22" fmla="*/ 24 w 143"/>
                <a:gd name="T23" fmla="*/ 1 h 48"/>
                <a:gd name="T24" fmla="*/ 45 w 143"/>
                <a:gd name="T25" fmla="*/ 0 h 48"/>
                <a:gd name="T26" fmla="*/ 54 w 143"/>
                <a:gd name="T27" fmla="*/ 0 h 48"/>
                <a:gd name="T28" fmla="*/ 63 w 143"/>
                <a:gd name="T29" fmla="*/ 1 h 48"/>
                <a:gd name="T30" fmla="*/ 70 w 143"/>
                <a:gd name="T31" fmla="*/ 3 h 48"/>
                <a:gd name="T32" fmla="*/ 76 w 143"/>
                <a:gd name="T33" fmla="*/ 5 h 48"/>
                <a:gd name="T34" fmla="*/ 82 w 143"/>
                <a:gd name="T35" fmla="*/ 10 h 48"/>
                <a:gd name="T36" fmla="*/ 90 w 143"/>
                <a:gd name="T37" fmla="*/ 12 h 48"/>
                <a:gd name="T38" fmla="*/ 104 w 143"/>
                <a:gd name="T39" fmla="*/ 18 h 48"/>
                <a:gd name="T40" fmla="*/ 110 w 143"/>
                <a:gd name="T41" fmla="*/ 24 h 48"/>
                <a:gd name="T42" fmla="*/ 120 w 143"/>
                <a:gd name="T43" fmla="*/ 25 h 48"/>
                <a:gd name="T44" fmla="*/ 140 w 143"/>
                <a:gd name="T45" fmla="*/ 29 h 48"/>
                <a:gd name="T46" fmla="*/ 139 w 143"/>
                <a:gd name="T47" fmla="*/ 35 h 48"/>
                <a:gd name="T48" fmla="*/ 144 w 143"/>
                <a:gd name="T49" fmla="*/ 36 h 48"/>
                <a:gd name="T50" fmla="*/ 152 w 143"/>
                <a:gd name="T51" fmla="*/ 37 h 48"/>
                <a:gd name="T52" fmla="*/ 159 w 143"/>
                <a:gd name="T53" fmla="*/ 41 h 48"/>
                <a:gd name="T54" fmla="*/ 160 w 143"/>
                <a:gd name="T55" fmla="*/ 43 h 48"/>
                <a:gd name="T56" fmla="*/ 147 w 143"/>
                <a:gd name="T57" fmla="*/ 46 h 48"/>
                <a:gd name="T58" fmla="*/ 136 w 143"/>
                <a:gd name="T59" fmla="*/ 46 h 48"/>
                <a:gd name="T60" fmla="*/ 124 w 143"/>
                <a:gd name="T61" fmla="*/ 46 h 48"/>
                <a:gd name="T62" fmla="*/ 108 w 143"/>
                <a:gd name="T63" fmla="*/ 48 h 48"/>
                <a:gd name="T64" fmla="*/ 107 w 143"/>
                <a:gd name="T65" fmla="*/ 45 h 48"/>
                <a:gd name="T66" fmla="*/ 116 w 143"/>
                <a:gd name="T67" fmla="*/ 38 h 48"/>
                <a:gd name="T68" fmla="*/ 112 w 143"/>
                <a:gd name="T69" fmla="*/ 36 h 48"/>
                <a:gd name="T70" fmla="*/ 102 w 143"/>
                <a:gd name="T71" fmla="*/ 34 h 48"/>
                <a:gd name="T72" fmla="*/ 94 w 143"/>
                <a:gd name="T73" fmla="*/ 31 h 48"/>
                <a:gd name="T74" fmla="*/ 91 w 143"/>
                <a:gd name="T75" fmla="*/ 23 h 48"/>
                <a:gd name="T76" fmla="*/ 88 w 143"/>
                <a:gd name="T77" fmla="*/ 22 h 48"/>
                <a:gd name="T78" fmla="*/ 76 w 143"/>
                <a:gd name="T79" fmla="*/ 21 h 48"/>
                <a:gd name="T80" fmla="*/ 67 w 143"/>
                <a:gd name="T81" fmla="*/ 16 h 48"/>
                <a:gd name="T82" fmla="*/ 58 w 143"/>
                <a:gd name="T83" fmla="*/ 15 h 48"/>
                <a:gd name="T84" fmla="*/ 49 w 143"/>
                <a:gd name="T85" fmla="*/ 13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48"/>
                <a:gd name="T131" fmla="*/ 143 w 143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48">
                  <a:moveTo>
                    <a:pt x="34" y="11"/>
                  </a:moveTo>
                  <a:lnTo>
                    <a:pt x="36" y="11"/>
                  </a:lnTo>
                  <a:lnTo>
                    <a:pt x="41" y="9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6" y="9"/>
                  </a:lnTo>
                  <a:lnTo>
                    <a:pt x="14" y="4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1" y="9"/>
                  </a:lnTo>
                  <a:lnTo>
                    <a:pt x="73" y="10"/>
                  </a:lnTo>
                  <a:lnTo>
                    <a:pt x="76" y="12"/>
                  </a:lnTo>
                  <a:lnTo>
                    <a:pt x="81" y="12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98" y="20"/>
                  </a:lnTo>
                  <a:lnTo>
                    <a:pt x="100" y="24"/>
                  </a:lnTo>
                  <a:lnTo>
                    <a:pt x="102" y="25"/>
                  </a:lnTo>
                  <a:lnTo>
                    <a:pt x="105" y="25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24" y="31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31" y="36"/>
                  </a:lnTo>
                  <a:lnTo>
                    <a:pt x="134" y="37"/>
                  </a:lnTo>
                  <a:lnTo>
                    <a:pt x="137" y="39"/>
                  </a:lnTo>
                  <a:lnTo>
                    <a:pt x="141" y="41"/>
                  </a:lnTo>
                  <a:lnTo>
                    <a:pt x="143" y="43"/>
                  </a:lnTo>
                  <a:lnTo>
                    <a:pt x="142" y="43"/>
                  </a:lnTo>
                  <a:lnTo>
                    <a:pt x="136" y="44"/>
                  </a:lnTo>
                  <a:lnTo>
                    <a:pt x="129" y="46"/>
                  </a:lnTo>
                  <a:lnTo>
                    <a:pt x="125" y="47"/>
                  </a:lnTo>
                  <a:lnTo>
                    <a:pt x="118" y="46"/>
                  </a:lnTo>
                  <a:lnTo>
                    <a:pt x="113" y="45"/>
                  </a:lnTo>
                  <a:lnTo>
                    <a:pt x="107" y="46"/>
                  </a:lnTo>
                  <a:lnTo>
                    <a:pt x="102" y="47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8" y="45"/>
                  </a:lnTo>
                  <a:lnTo>
                    <a:pt x="102" y="40"/>
                  </a:lnTo>
                  <a:lnTo>
                    <a:pt x="103" y="38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1"/>
                  </a:lnTo>
                  <a:lnTo>
                    <a:pt x="84" y="27"/>
                  </a:lnTo>
                  <a:lnTo>
                    <a:pt x="82" y="23"/>
                  </a:lnTo>
                  <a:lnTo>
                    <a:pt x="81" y="22"/>
                  </a:lnTo>
                  <a:lnTo>
                    <a:pt x="79" y="22"/>
                  </a:lnTo>
                  <a:lnTo>
                    <a:pt x="73" y="22"/>
                  </a:lnTo>
                  <a:lnTo>
                    <a:pt x="67" y="21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3" y="14"/>
                  </a:lnTo>
                  <a:lnTo>
                    <a:pt x="40" y="1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1695" y="2756"/>
              <a:ext cx="145" cy="48"/>
            </a:xfrm>
            <a:custGeom>
              <a:avLst/>
              <a:gdLst>
                <a:gd name="T0" fmla="*/ 45 w 143"/>
                <a:gd name="T1" fmla="*/ 11 h 48"/>
                <a:gd name="T2" fmla="*/ 49 w 143"/>
                <a:gd name="T3" fmla="*/ 7 h 48"/>
                <a:gd name="T4" fmla="*/ 45 w 143"/>
                <a:gd name="T5" fmla="*/ 6 h 48"/>
                <a:gd name="T6" fmla="*/ 29 w 143"/>
                <a:gd name="T7" fmla="*/ 6 h 48"/>
                <a:gd name="T8" fmla="*/ 18 w 143"/>
                <a:gd name="T9" fmla="*/ 13 h 48"/>
                <a:gd name="T10" fmla="*/ 12 w 143"/>
                <a:gd name="T11" fmla="*/ 13 h 48"/>
                <a:gd name="T12" fmla="*/ 9 w 143"/>
                <a:gd name="T13" fmla="*/ 17 h 48"/>
                <a:gd name="T14" fmla="*/ 5 w 143"/>
                <a:gd name="T15" fmla="*/ 19 h 48"/>
                <a:gd name="T16" fmla="*/ 1 w 143"/>
                <a:gd name="T17" fmla="*/ 18 h 48"/>
                <a:gd name="T18" fmla="*/ 4 w 143"/>
                <a:gd name="T19" fmla="*/ 12 h 48"/>
                <a:gd name="T20" fmla="*/ 6 w 143"/>
                <a:gd name="T21" fmla="*/ 9 h 48"/>
                <a:gd name="T22" fmla="*/ 24 w 143"/>
                <a:gd name="T23" fmla="*/ 1 h 48"/>
                <a:gd name="T24" fmla="*/ 45 w 143"/>
                <a:gd name="T25" fmla="*/ 0 h 48"/>
                <a:gd name="T26" fmla="*/ 54 w 143"/>
                <a:gd name="T27" fmla="*/ 0 h 48"/>
                <a:gd name="T28" fmla="*/ 63 w 143"/>
                <a:gd name="T29" fmla="*/ 1 h 48"/>
                <a:gd name="T30" fmla="*/ 70 w 143"/>
                <a:gd name="T31" fmla="*/ 3 h 48"/>
                <a:gd name="T32" fmla="*/ 76 w 143"/>
                <a:gd name="T33" fmla="*/ 5 h 48"/>
                <a:gd name="T34" fmla="*/ 82 w 143"/>
                <a:gd name="T35" fmla="*/ 10 h 48"/>
                <a:gd name="T36" fmla="*/ 90 w 143"/>
                <a:gd name="T37" fmla="*/ 12 h 48"/>
                <a:gd name="T38" fmla="*/ 104 w 143"/>
                <a:gd name="T39" fmla="*/ 18 h 48"/>
                <a:gd name="T40" fmla="*/ 110 w 143"/>
                <a:gd name="T41" fmla="*/ 24 h 48"/>
                <a:gd name="T42" fmla="*/ 120 w 143"/>
                <a:gd name="T43" fmla="*/ 25 h 48"/>
                <a:gd name="T44" fmla="*/ 140 w 143"/>
                <a:gd name="T45" fmla="*/ 29 h 48"/>
                <a:gd name="T46" fmla="*/ 139 w 143"/>
                <a:gd name="T47" fmla="*/ 35 h 48"/>
                <a:gd name="T48" fmla="*/ 144 w 143"/>
                <a:gd name="T49" fmla="*/ 36 h 48"/>
                <a:gd name="T50" fmla="*/ 152 w 143"/>
                <a:gd name="T51" fmla="*/ 37 h 48"/>
                <a:gd name="T52" fmla="*/ 159 w 143"/>
                <a:gd name="T53" fmla="*/ 41 h 48"/>
                <a:gd name="T54" fmla="*/ 160 w 143"/>
                <a:gd name="T55" fmla="*/ 43 h 48"/>
                <a:gd name="T56" fmla="*/ 147 w 143"/>
                <a:gd name="T57" fmla="*/ 46 h 48"/>
                <a:gd name="T58" fmla="*/ 136 w 143"/>
                <a:gd name="T59" fmla="*/ 46 h 48"/>
                <a:gd name="T60" fmla="*/ 124 w 143"/>
                <a:gd name="T61" fmla="*/ 46 h 48"/>
                <a:gd name="T62" fmla="*/ 108 w 143"/>
                <a:gd name="T63" fmla="*/ 48 h 48"/>
                <a:gd name="T64" fmla="*/ 107 w 143"/>
                <a:gd name="T65" fmla="*/ 45 h 48"/>
                <a:gd name="T66" fmla="*/ 116 w 143"/>
                <a:gd name="T67" fmla="*/ 38 h 48"/>
                <a:gd name="T68" fmla="*/ 112 w 143"/>
                <a:gd name="T69" fmla="*/ 36 h 48"/>
                <a:gd name="T70" fmla="*/ 102 w 143"/>
                <a:gd name="T71" fmla="*/ 34 h 48"/>
                <a:gd name="T72" fmla="*/ 94 w 143"/>
                <a:gd name="T73" fmla="*/ 31 h 48"/>
                <a:gd name="T74" fmla="*/ 91 w 143"/>
                <a:gd name="T75" fmla="*/ 23 h 48"/>
                <a:gd name="T76" fmla="*/ 88 w 143"/>
                <a:gd name="T77" fmla="*/ 22 h 48"/>
                <a:gd name="T78" fmla="*/ 76 w 143"/>
                <a:gd name="T79" fmla="*/ 21 h 48"/>
                <a:gd name="T80" fmla="*/ 67 w 143"/>
                <a:gd name="T81" fmla="*/ 16 h 48"/>
                <a:gd name="T82" fmla="*/ 58 w 143"/>
                <a:gd name="T83" fmla="*/ 15 h 48"/>
                <a:gd name="T84" fmla="*/ 49 w 143"/>
                <a:gd name="T85" fmla="*/ 13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48"/>
                <a:gd name="T131" fmla="*/ 143 w 143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48">
                  <a:moveTo>
                    <a:pt x="34" y="11"/>
                  </a:moveTo>
                  <a:lnTo>
                    <a:pt x="36" y="11"/>
                  </a:lnTo>
                  <a:lnTo>
                    <a:pt x="41" y="9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6" y="9"/>
                  </a:lnTo>
                  <a:lnTo>
                    <a:pt x="14" y="4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1" y="9"/>
                  </a:lnTo>
                  <a:lnTo>
                    <a:pt x="73" y="10"/>
                  </a:lnTo>
                  <a:lnTo>
                    <a:pt x="76" y="12"/>
                  </a:lnTo>
                  <a:lnTo>
                    <a:pt x="81" y="12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98" y="20"/>
                  </a:lnTo>
                  <a:lnTo>
                    <a:pt x="100" y="24"/>
                  </a:lnTo>
                  <a:lnTo>
                    <a:pt x="102" y="25"/>
                  </a:lnTo>
                  <a:lnTo>
                    <a:pt x="105" y="25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24" y="31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31" y="36"/>
                  </a:lnTo>
                  <a:lnTo>
                    <a:pt x="134" y="37"/>
                  </a:lnTo>
                  <a:lnTo>
                    <a:pt x="137" y="39"/>
                  </a:lnTo>
                  <a:lnTo>
                    <a:pt x="141" y="41"/>
                  </a:lnTo>
                  <a:lnTo>
                    <a:pt x="143" y="43"/>
                  </a:lnTo>
                  <a:lnTo>
                    <a:pt x="142" y="43"/>
                  </a:lnTo>
                  <a:lnTo>
                    <a:pt x="136" y="44"/>
                  </a:lnTo>
                  <a:lnTo>
                    <a:pt x="129" y="46"/>
                  </a:lnTo>
                  <a:lnTo>
                    <a:pt x="125" y="47"/>
                  </a:lnTo>
                  <a:lnTo>
                    <a:pt x="118" y="46"/>
                  </a:lnTo>
                  <a:lnTo>
                    <a:pt x="113" y="45"/>
                  </a:lnTo>
                  <a:lnTo>
                    <a:pt x="107" y="46"/>
                  </a:lnTo>
                  <a:lnTo>
                    <a:pt x="102" y="47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8" y="45"/>
                  </a:lnTo>
                  <a:lnTo>
                    <a:pt x="102" y="40"/>
                  </a:lnTo>
                  <a:lnTo>
                    <a:pt x="103" y="38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1"/>
                  </a:lnTo>
                  <a:lnTo>
                    <a:pt x="84" y="27"/>
                  </a:lnTo>
                  <a:lnTo>
                    <a:pt x="82" y="23"/>
                  </a:lnTo>
                  <a:lnTo>
                    <a:pt x="81" y="22"/>
                  </a:lnTo>
                  <a:lnTo>
                    <a:pt x="79" y="22"/>
                  </a:lnTo>
                  <a:lnTo>
                    <a:pt x="73" y="22"/>
                  </a:lnTo>
                  <a:lnTo>
                    <a:pt x="67" y="21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3" y="14"/>
                  </a:lnTo>
                  <a:lnTo>
                    <a:pt x="40" y="13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1" name="Freeform 52"/>
            <p:cNvSpPr>
              <a:spLocks/>
            </p:cNvSpPr>
            <p:nvPr/>
          </p:nvSpPr>
          <p:spPr bwMode="auto">
            <a:xfrm>
              <a:off x="1633" y="2823"/>
              <a:ext cx="15" cy="38"/>
            </a:xfrm>
            <a:custGeom>
              <a:avLst/>
              <a:gdLst>
                <a:gd name="T0" fmla="*/ 13 w 15"/>
                <a:gd name="T1" fmla="*/ 0 h 37"/>
                <a:gd name="T2" fmla="*/ 12 w 15"/>
                <a:gd name="T3" fmla="*/ 3 h 37"/>
                <a:gd name="T4" fmla="*/ 15 w 15"/>
                <a:gd name="T5" fmla="*/ 2 h 37"/>
                <a:gd name="T6" fmla="*/ 15 w 15"/>
                <a:gd name="T7" fmla="*/ 5 h 37"/>
                <a:gd name="T8" fmla="*/ 13 w 15"/>
                <a:gd name="T9" fmla="*/ 12 h 37"/>
                <a:gd name="T10" fmla="*/ 14 w 15"/>
                <a:gd name="T11" fmla="*/ 14 h 37"/>
                <a:gd name="T12" fmla="*/ 13 w 15"/>
                <a:gd name="T13" fmla="*/ 29 h 37"/>
                <a:gd name="T14" fmla="*/ 14 w 15"/>
                <a:gd name="T15" fmla="*/ 30 h 37"/>
                <a:gd name="T16" fmla="*/ 13 w 15"/>
                <a:gd name="T17" fmla="*/ 33 h 37"/>
                <a:gd name="T18" fmla="*/ 11 w 15"/>
                <a:gd name="T19" fmla="*/ 39 h 37"/>
                <a:gd name="T20" fmla="*/ 9 w 15"/>
                <a:gd name="T21" fmla="*/ 41 h 37"/>
                <a:gd name="T22" fmla="*/ 7 w 15"/>
                <a:gd name="T23" fmla="*/ 41 h 37"/>
                <a:gd name="T24" fmla="*/ 7 w 15"/>
                <a:gd name="T25" fmla="*/ 43 h 37"/>
                <a:gd name="T26" fmla="*/ 4 w 15"/>
                <a:gd name="T27" fmla="*/ 44 h 37"/>
                <a:gd name="T28" fmla="*/ 4 w 15"/>
                <a:gd name="T29" fmla="*/ 46 h 37"/>
                <a:gd name="T30" fmla="*/ 0 w 15"/>
                <a:gd name="T31" fmla="*/ 46 h 37"/>
                <a:gd name="T32" fmla="*/ 2 w 15"/>
                <a:gd name="T33" fmla="*/ 10 h 37"/>
                <a:gd name="T34" fmla="*/ 1 w 15"/>
                <a:gd name="T35" fmla="*/ 8 h 37"/>
                <a:gd name="T36" fmla="*/ 3 w 15"/>
                <a:gd name="T37" fmla="*/ 7 h 37"/>
                <a:gd name="T38" fmla="*/ 5 w 15"/>
                <a:gd name="T39" fmla="*/ 9 h 37"/>
                <a:gd name="T40" fmla="*/ 9 w 15"/>
                <a:gd name="T41" fmla="*/ 3 h 37"/>
                <a:gd name="T42" fmla="*/ 10 w 15"/>
                <a:gd name="T43" fmla="*/ 0 h 37"/>
                <a:gd name="T44" fmla="*/ 13 w 15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37"/>
                <a:gd name="T71" fmla="*/ 15 w 15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37">
                  <a:moveTo>
                    <a:pt x="13" y="0"/>
                  </a:moveTo>
                  <a:lnTo>
                    <a:pt x="12" y="3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2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9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633" y="2823"/>
              <a:ext cx="15" cy="38"/>
            </a:xfrm>
            <a:custGeom>
              <a:avLst/>
              <a:gdLst>
                <a:gd name="T0" fmla="*/ 13 w 15"/>
                <a:gd name="T1" fmla="*/ 0 h 37"/>
                <a:gd name="T2" fmla="*/ 12 w 15"/>
                <a:gd name="T3" fmla="*/ 3 h 37"/>
                <a:gd name="T4" fmla="*/ 15 w 15"/>
                <a:gd name="T5" fmla="*/ 2 h 37"/>
                <a:gd name="T6" fmla="*/ 15 w 15"/>
                <a:gd name="T7" fmla="*/ 5 h 37"/>
                <a:gd name="T8" fmla="*/ 13 w 15"/>
                <a:gd name="T9" fmla="*/ 12 h 37"/>
                <a:gd name="T10" fmla="*/ 14 w 15"/>
                <a:gd name="T11" fmla="*/ 14 h 37"/>
                <a:gd name="T12" fmla="*/ 13 w 15"/>
                <a:gd name="T13" fmla="*/ 29 h 37"/>
                <a:gd name="T14" fmla="*/ 14 w 15"/>
                <a:gd name="T15" fmla="*/ 30 h 37"/>
                <a:gd name="T16" fmla="*/ 13 w 15"/>
                <a:gd name="T17" fmla="*/ 33 h 37"/>
                <a:gd name="T18" fmla="*/ 11 w 15"/>
                <a:gd name="T19" fmla="*/ 39 h 37"/>
                <a:gd name="T20" fmla="*/ 9 w 15"/>
                <a:gd name="T21" fmla="*/ 41 h 37"/>
                <a:gd name="T22" fmla="*/ 7 w 15"/>
                <a:gd name="T23" fmla="*/ 41 h 37"/>
                <a:gd name="T24" fmla="*/ 7 w 15"/>
                <a:gd name="T25" fmla="*/ 43 h 37"/>
                <a:gd name="T26" fmla="*/ 4 w 15"/>
                <a:gd name="T27" fmla="*/ 44 h 37"/>
                <a:gd name="T28" fmla="*/ 4 w 15"/>
                <a:gd name="T29" fmla="*/ 46 h 37"/>
                <a:gd name="T30" fmla="*/ 0 w 15"/>
                <a:gd name="T31" fmla="*/ 46 h 37"/>
                <a:gd name="T32" fmla="*/ 2 w 15"/>
                <a:gd name="T33" fmla="*/ 10 h 37"/>
                <a:gd name="T34" fmla="*/ 1 w 15"/>
                <a:gd name="T35" fmla="*/ 8 h 37"/>
                <a:gd name="T36" fmla="*/ 3 w 15"/>
                <a:gd name="T37" fmla="*/ 7 h 37"/>
                <a:gd name="T38" fmla="*/ 5 w 15"/>
                <a:gd name="T39" fmla="*/ 9 h 37"/>
                <a:gd name="T40" fmla="*/ 9 w 15"/>
                <a:gd name="T41" fmla="*/ 3 h 37"/>
                <a:gd name="T42" fmla="*/ 10 w 15"/>
                <a:gd name="T43" fmla="*/ 0 h 37"/>
                <a:gd name="T44" fmla="*/ 13 w 15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37"/>
                <a:gd name="T71" fmla="*/ 15 w 15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37">
                  <a:moveTo>
                    <a:pt x="13" y="0"/>
                  </a:moveTo>
                  <a:lnTo>
                    <a:pt x="12" y="3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2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5" y="9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3" name="Freeform 54"/>
            <p:cNvSpPr>
              <a:spLocks/>
            </p:cNvSpPr>
            <p:nvPr/>
          </p:nvSpPr>
          <p:spPr bwMode="auto">
            <a:xfrm>
              <a:off x="1592" y="2833"/>
              <a:ext cx="55" cy="58"/>
            </a:xfrm>
            <a:custGeom>
              <a:avLst/>
              <a:gdLst>
                <a:gd name="T0" fmla="*/ 37 w 54"/>
                <a:gd name="T1" fmla="*/ 66 h 57"/>
                <a:gd name="T2" fmla="*/ 36 w 54"/>
                <a:gd name="T3" fmla="*/ 66 h 57"/>
                <a:gd name="T4" fmla="*/ 21 w 54"/>
                <a:gd name="T5" fmla="*/ 64 h 57"/>
                <a:gd name="T6" fmla="*/ 18 w 54"/>
                <a:gd name="T7" fmla="*/ 64 h 57"/>
                <a:gd name="T8" fmla="*/ 13 w 54"/>
                <a:gd name="T9" fmla="*/ 64 h 57"/>
                <a:gd name="T10" fmla="*/ 9 w 54"/>
                <a:gd name="T11" fmla="*/ 62 h 57"/>
                <a:gd name="T12" fmla="*/ 4 w 54"/>
                <a:gd name="T13" fmla="*/ 58 h 57"/>
                <a:gd name="T14" fmla="*/ 1 w 54"/>
                <a:gd name="T15" fmla="*/ 55 h 57"/>
                <a:gd name="T16" fmla="*/ 0 w 54"/>
                <a:gd name="T17" fmla="*/ 53 h 57"/>
                <a:gd name="T18" fmla="*/ 0 w 54"/>
                <a:gd name="T19" fmla="*/ 49 h 57"/>
                <a:gd name="T20" fmla="*/ 1 w 54"/>
                <a:gd name="T21" fmla="*/ 47 h 57"/>
                <a:gd name="T22" fmla="*/ 0 w 54"/>
                <a:gd name="T23" fmla="*/ 45 h 57"/>
                <a:gd name="T24" fmla="*/ 6 w 54"/>
                <a:gd name="T25" fmla="*/ 25 h 57"/>
                <a:gd name="T26" fmla="*/ 12 w 54"/>
                <a:gd name="T27" fmla="*/ 25 h 57"/>
                <a:gd name="T28" fmla="*/ 23 w 54"/>
                <a:gd name="T29" fmla="*/ 25 h 57"/>
                <a:gd name="T30" fmla="*/ 25 w 54"/>
                <a:gd name="T31" fmla="*/ 20 h 57"/>
                <a:gd name="T32" fmla="*/ 21 w 54"/>
                <a:gd name="T33" fmla="*/ 19 h 57"/>
                <a:gd name="T34" fmla="*/ 19 w 54"/>
                <a:gd name="T35" fmla="*/ 14 h 57"/>
                <a:gd name="T36" fmla="*/ 15 w 54"/>
                <a:gd name="T37" fmla="*/ 13 h 57"/>
                <a:gd name="T38" fmla="*/ 12 w 54"/>
                <a:gd name="T39" fmla="*/ 9 h 57"/>
                <a:gd name="T40" fmla="*/ 10 w 54"/>
                <a:gd name="T41" fmla="*/ 8 h 57"/>
                <a:gd name="T42" fmla="*/ 16 w 54"/>
                <a:gd name="T43" fmla="*/ 8 h 57"/>
                <a:gd name="T44" fmla="*/ 16 w 54"/>
                <a:gd name="T45" fmla="*/ 0 h 57"/>
                <a:gd name="T46" fmla="*/ 36 w 54"/>
                <a:gd name="T47" fmla="*/ 0 h 57"/>
                <a:gd name="T48" fmla="*/ 51 w 54"/>
                <a:gd name="T49" fmla="*/ 0 h 57"/>
                <a:gd name="T50" fmla="*/ 49 w 54"/>
                <a:gd name="T51" fmla="*/ 27 h 57"/>
                <a:gd name="T52" fmla="*/ 53 w 54"/>
                <a:gd name="T53" fmla="*/ 27 h 57"/>
                <a:gd name="T54" fmla="*/ 55 w 54"/>
                <a:gd name="T55" fmla="*/ 28 h 57"/>
                <a:gd name="T56" fmla="*/ 57 w 54"/>
                <a:gd name="T57" fmla="*/ 39 h 57"/>
                <a:gd name="T58" fmla="*/ 58 w 54"/>
                <a:gd name="T59" fmla="*/ 38 h 57"/>
                <a:gd name="T60" fmla="*/ 58 w 54"/>
                <a:gd name="T61" fmla="*/ 26 h 57"/>
                <a:gd name="T62" fmla="*/ 60 w 54"/>
                <a:gd name="T63" fmla="*/ 27 h 57"/>
                <a:gd name="T64" fmla="*/ 63 w 54"/>
                <a:gd name="T65" fmla="*/ 38 h 57"/>
                <a:gd name="T66" fmla="*/ 53 w 54"/>
                <a:gd name="T67" fmla="*/ 46 h 57"/>
                <a:gd name="T68" fmla="*/ 50 w 54"/>
                <a:gd name="T69" fmla="*/ 47 h 57"/>
                <a:gd name="T70" fmla="*/ 49 w 54"/>
                <a:gd name="T71" fmla="*/ 51 h 57"/>
                <a:gd name="T72" fmla="*/ 50 w 54"/>
                <a:gd name="T73" fmla="*/ 55 h 57"/>
                <a:gd name="T74" fmla="*/ 47 w 54"/>
                <a:gd name="T75" fmla="*/ 56 h 57"/>
                <a:gd name="T76" fmla="*/ 45 w 54"/>
                <a:gd name="T77" fmla="*/ 57 h 57"/>
                <a:gd name="T78" fmla="*/ 44 w 54"/>
                <a:gd name="T79" fmla="*/ 58 h 57"/>
                <a:gd name="T80" fmla="*/ 45 w 54"/>
                <a:gd name="T81" fmla="*/ 59 h 57"/>
                <a:gd name="T82" fmla="*/ 43 w 54"/>
                <a:gd name="T83" fmla="*/ 60 h 57"/>
                <a:gd name="T84" fmla="*/ 42 w 54"/>
                <a:gd name="T85" fmla="*/ 62 h 57"/>
                <a:gd name="T86" fmla="*/ 40 w 54"/>
                <a:gd name="T87" fmla="*/ 62 h 57"/>
                <a:gd name="T88" fmla="*/ 37 w 54"/>
                <a:gd name="T89" fmla="*/ 65 h 57"/>
                <a:gd name="T90" fmla="*/ 37 w 54"/>
                <a:gd name="T91" fmla="*/ 66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"/>
                <a:gd name="T139" fmla="*/ 0 h 57"/>
                <a:gd name="T140" fmla="*/ 54 w 54"/>
                <a:gd name="T141" fmla="*/ 57 h 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" h="57">
                  <a:moveTo>
                    <a:pt x="28" y="57"/>
                  </a:moveTo>
                  <a:lnTo>
                    <a:pt x="27" y="57"/>
                  </a:lnTo>
                  <a:lnTo>
                    <a:pt x="21" y="55"/>
                  </a:lnTo>
                  <a:lnTo>
                    <a:pt x="18" y="55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23" y="25"/>
                  </a:lnTo>
                  <a:lnTo>
                    <a:pt x="25" y="20"/>
                  </a:lnTo>
                  <a:lnTo>
                    <a:pt x="21" y="19"/>
                  </a:lnTo>
                  <a:lnTo>
                    <a:pt x="19" y="14"/>
                  </a:lnTo>
                  <a:lnTo>
                    <a:pt x="15" y="13"/>
                  </a:lnTo>
                  <a:lnTo>
                    <a:pt x="12" y="9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0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49" y="29"/>
                  </a:lnTo>
                  <a:lnTo>
                    <a:pt x="49" y="26"/>
                  </a:lnTo>
                  <a:lnTo>
                    <a:pt x="51" y="27"/>
                  </a:lnTo>
                  <a:lnTo>
                    <a:pt x="54" y="29"/>
                  </a:lnTo>
                  <a:lnTo>
                    <a:pt x="44" y="37"/>
                  </a:lnTo>
                  <a:lnTo>
                    <a:pt x="41" y="38"/>
                  </a:lnTo>
                  <a:lnTo>
                    <a:pt x="40" y="42"/>
                  </a:lnTo>
                  <a:lnTo>
                    <a:pt x="41" y="46"/>
                  </a:lnTo>
                  <a:lnTo>
                    <a:pt x="38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28" y="56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4" name="Freeform 55"/>
            <p:cNvSpPr>
              <a:spLocks/>
            </p:cNvSpPr>
            <p:nvPr/>
          </p:nvSpPr>
          <p:spPr bwMode="auto">
            <a:xfrm>
              <a:off x="1592" y="2833"/>
              <a:ext cx="55" cy="58"/>
            </a:xfrm>
            <a:custGeom>
              <a:avLst/>
              <a:gdLst>
                <a:gd name="T0" fmla="*/ 37 w 54"/>
                <a:gd name="T1" fmla="*/ 66 h 57"/>
                <a:gd name="T2" fmla="*/ 36 w 54"/>
                <a:gd name="T3" fmla="*/ 66 h 57"/>
                <a:gd name="T4" fmla="*/ 21 w 54"/>
                <a:gd name="T5" fmla="*/ 64 h 57"/>
                <a:gd name="T6" fmla="*/ 18 w 54"/>
                <a:gd name="T7" fmla="*/ 64 h 57"/>
                <a:gd name="T8" fmla="*/ 13 w 54"/>
                <a:gd name="T9" fmla="*/ 64 h 57"/>
                <a:gd name="T10" fmla="*/ 9 w 54"/>
                <a:gd name="T11" fmla="*/ 62 h 57"/>
                <a:gd name="T12" fmla="*/ 4 w 54"/>
                <a:gd name="T13" fmla="*/ 58 h 57"/>
                <a:gd name="T14" fmla="*/ 1 w 54"/>
                <a:gd name="T15" fmla="*/ 55 h 57"/>
                <a:gd name="T16" fmla="*/ 0 w 54"/>
                <a:gd name="T17" fmla="*/ 53 h 57"/>
                <a:gd name="T18" fmla="*/ 0 w 54"/>
                <a:gd name="T19" fmla="*/ 49 h 57"/>
                <a:gd name="T20" fmla="*/ 1 w 54"/>
                <a:gd name="T21" fmla="*/ 47 h 57"/>
                <a:gd name="T22" fmla="*/ 0 w 54"/>
                <a:gd name="T23" fmla="*/ 45 h 57"/>
                <a:gd name="T24" fmla="*/ 6 w 54"/>
                <a:gd name="T25" fmla="*/ 25 h 57"/>
                <a:gd name="T26" fmla="*/ 12 w 54"/>
                <a:gd name="T27" fmla="*/ 25 h 57"/>
                <a:gd name="T28" fmla="*/ 23 w 54"/>
                <a:gd name="T29" fmla="*/ 25 h 57"/>
                <a:gd name="T30" fmla="*/ 25 w 54"/>
                <a:gd name="T31" fmla="*/ 20 h 57"/>
                <a:gd name="T32" fmla="*/ 21 w 54"/>
                <a:gd name="T33" fmla="*/ 19 h 57"/>
                <a:gd name="T34" fmla="*/ 19 w 54"/>
                <a:gd name="T35" fmla="*/ 14 h 57"/>
                <a:gd name="T36" fmla="*/ 15 w 54"/>
                <a:gd name="T37" fmla="*/ 13 h 57"/>
                <a:gd name="T38" fmla="*/ 12 w 54"/>
                <a:gd name="T39" fmla="*/ 9 h 57"/>
                <a:gd name="T40" fmla="*/ 10 w 54"/>
                <a:gd name="T41" fmla="*/ 8 h 57"/>
                <a:gd name="T42" fmla="*/ 16 w 54"/>
                <a:gd name="T43" fmla="*/ 8 h 57"/>
                <a:gd name="T44" fmla="*/ 16 w 54"/>
                <a:gd name="T45" fmla="*/ 0 h 57"/>
                <a:gd name="T46" fmla="*/ 36 w 54"/>
                <a:gd name="T47" fmla="*/ 0 h 57"/>
                <a:gd name="T48" fmla="*/ 51 w 54"/>
                <a:gd name="T49" fmla="*/ 0 h 57"/>
                <a:gd name="T50" fmla="*/ 49 w 54"/>
                <a:gd name="T51" fmla="*/ 27 h 57"/>
                <a:gd name="T52" fmla="*/ 53 w 54"/>
                <a:gd name="T53" fmla="*/ 27 h 57"/>
                <a:gd name="T54" fmla="*/ 55 w 54"/>
                <a:gd name="T55" fmla="*/ 28 h 57"/>
                <a:gd name="T56" fmla="*/ 57 w 54"/>
                <a:gd name="T57" fmla="*/ 39 h 57"/>
                <a:gd name="T58" fmla="*/ 58 w 54"/>
                <a:gd name="T59" fmla="*/ 38 h 57"/>
                <a:gd name="T60" fmla="*/ 58 w 54"/>
                <a:gd name="T61" fmla="*/ 26 h 57"/>
                <a:gd name="T62" fmla="*/ 60 w 54"/>
                <a:gd name="T63" fmla="*/ 27 h 57"/>
                <a:gd name="T64" fmla="*/ 63 w 54"/>
                <a:gd name="T65" fmla="*/ 38 h 57"/>
                <a:gd name="T66" fmla="*/ 53 w 54"/>
                <a:gd name="T67" fmla="*/ 46 h 57"/>
                <a:gd name="T68" fmla="*/ 50 w 54"/>
                <a:gd name="T69" fmla="*/ 47 h 57"/>
                <a:gd name="T70" fmla="*/ 49 w 54"/>
                <a:gd name="T71" fmla="*/ 51 h 57"/>
                <a:gd name="T72" fmla="*/ 50 w 54"/>
                <a:gd name="T73" fmla="*/ 55 h 57"/>
                <a:gd name="T74" fmla="*/ 47 w 54"/>
                <a:gd name="T75" fmla="*/ 56 h 57"/>
                <a:gd name="T76" fmla="*/ 45 w 54"/>
                <a:gd name="T77" fmla="*/ 57 h 57"/>
                <a:gd name="T78" fmla="*/ 44 w 54"/>
                <a:gd name="T79" fmla="*/ 58 h 57"/>
                <a:gd name="T80" fmla="*/ 45 w 54"/>
                <a:gd name="T81" fmla="*/ 59 h 57"/>
                <a:gd name="T82" fmla="*/ 43 w 54"/>
                <a:gd name="T83" fmla="*/ 60 h 57"/>
                <a:gd name="T84" fmla="*/ 42 w 54"/>
                <a:gd name="T85" fmla="*/ 62 h 57"/>
                <a:gd name="T86" fmla="*/ 40 w 54"/>
                <a:gd name="T87" fmla="*/ 62 h 57"/>
                <a:gd name="T88" fmla="*/ 37 w 54"/>
                <a:gd name="T89" fmla="*/ 65 h 57"/>
                <a:gd name="T90" fmla="*/ 37 w 54"/>
                <a:gd name="T91" fmla="*/ 66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"/>
                <a:gd name="T139" fmla="*/ 0 h 57"/>
                <a:gd name="T140" fmla="*/ 54 w 54"/>
                <a:gd name="T141" fmla="*/ 57 h 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" h="57">
                  <a:moveTo>
                    <a:pt x="28" y="57"/>
                  </a:moveTo>
                  <a:lnTo>
                    <a:pt x="27" y="57"/>
                  </a:lnTo>
                  <a:lnTo>
                    <a:pt x="21" y="55"/>
                  </a:lnTo>
                  <a:lnTo>
                    <a:pt x="18" y="55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4" y="49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23" y="25"/>
                  </a:lnTo>
                  <a:lnTo>
                    <a:pt x="25" y="20"/>
                  </a:lnTo>
                  <a:lnTo>
                    <a:pt x="21" y="19"/>
                  </a:lnTo>
                  <a:lnTo>
                    <a:pt x="19" y="14"/>
                  </a:lnTo>
                  <a:lnTo>
                    <a:pt x="15" y="13"/>
                  </a:lnTo>
                  <a:lnTo>
                    <a:pt x="12" y="9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0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49" y="29"/>
                  </a:lnTo>
                  <a:lnTo>
                    <a:pt x="49" y="26"/>
                  </a:lnTo>
                  <a:lnTo>
                    <a:pt x="51" y="27"/>
                  </a:lnTo>
                  <a:lnTo>
                    <a:pt x="54" y="29"/>
                  </a:lnTo>
                  <a:lnTo>
                    <a:pt x="44" y="37"/>
                  </a:lnTo>
                  <a:lnTo>
                    <a:pt x="41" y="38"/>
                  </a:lnTo>
                  <a:lnTo>
                    <a:pt x="40" y="42"/>
                  </a:lnTo>
                  <a:lnTo>
                    <a:pt x="41" y="46"/>
                  </a:lnTo>
                  <a:lnTo>
                    <a:pt x="38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28" y="56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2526" y="1849"/>
              <a:ext cx="147" cy="101"/>
            </a:xfrm>
            <a:custGeom>
              <a:avLst/>
              <a:gdLst>
                <a:gd name="T0" fmla="*/ 0 w 145"/>
                <a:gd name="T1" fmla="*/ 28 h 100"/>
                <a:gd name="T2" fmla="*/ 8 w 145"/>
                <a:gd name="T3" fmla="*/ 26 h 100"/>
                <a:gd name="T4" fmla="*/ 10 w 145"/>
                <a:gd name="T5" fmla="*/ 21 h 100"/>
                <a:gd name="T6" fmla="*/ 10 w 145"/>
                <a:gd name="T7" fmla="*/ 11 h 100"/>
                <a:gd name="T8" fmla="*/ 17 w 145"/>
                <a:gd name="T9" fmla="*/ 17 h 100"/>
                <a:gd name="T10" fmla="*/ 23 w 145"/>
                <a:gd name="T11" fmla="*/ 15 h 100"/>
                <a:gd name="T12" fmla="*/ 18 w 145"/>
                <a:gd name="T13" fmla="*/ 6 h 100"/>
                <a:gd name="T14" fmla="*/ 27 w 145"/>
                <a:gd name="T15" fmla="*/ 6 h 100"/>
                <a:gd name="T16" fmla="*/ 46 w 145"/>
                <a:gd name="T17" fmla="*/ 11 h 100"/>
                <a:gd name="T18" fmla="*/ 48 w 145"/>
                <a:gd name="T19" fmla="*/ 25 h 100"/>
                <a:gd name="T20" fmla="*/ 51 w 145"/>
                <a:gd name="T21" fmla="*/ 42 h 100"/>
                <a:gd name="T22" fmla="*/ 57 w 145"/>
                <a:gd name="T23" fmla="*/ 34 h 100"/>
                <a:gd name="T24" fmla="*/ 63 w 145"/>
                <a:gd name="T25" fmla="*/ 30 h 100"/>
                <a:gd name="T26" fmla="*/ 63 w 145"/>
                <a:gd name="T27" fmla="*/ 15 h 100"/>
                <a:gd name="T28" fmla="*/ 69 w 145"/>
                <a:gd name="T29" fmla="*/ 18 h 100"/>
                <a:gd name="T30" fmla="*/ 75 w 145"/>
                <a:gd name="T31" fmla="*/ 26 h 100"/>
                <a:gd name="T32" fmla="*/ 77 w 145"/>
                <a:gd name="T33" fmla="*/ 24 h 100"/>
                <a:gd name="T34" fmla="*/ 77 w 145"/>
                <a:gd name="T35" fmla="*/ 15 h 100"/>
                <a:gd name="T36" fmla="*/ 84 w 145"/>
                <a:gd name="T37" fmla="*/ 12 h 100"/>
                <a:gd name="T38" fmla="*/ 92 w 145"/>
                <a:gd name="T39" fmla="*/ 22 h 100"/>
                <a:gd name="T40" fmla="*/ 95 w 145"/>
                <a:gd name="T41" fmla="*/ 21 h 100"/>
                <a:gd name="T42" fmla="*/ 99 w 145"/>
                <a:gd name="T43" fmla="*/ 15 h 100"/>
                <a:gd name="T44" fmla="*/ 117 w 145"/>
                <a:gd name="T45" fmla="*/ 14 h 100"/>
                <a:gd name="T46" fmla="*/ 121 w 145"/>
                <a:gd name="T47" fmla="*/ 0 h 100"/>
                <a:gd name="T48" fmla="*/ 135 w 145"/>
                <a:gd name="T49" fmla="*/ 8 h 100"/>
                <a:gd name="T50" fmla="*/ 146 w 145"/>
                <a:gd name="T51" fmla="*/ 13 h 100"/>
                <a:gd name="T52" fmla="*/ 146 w 145"/>
                <a:gd name="T53" fmla="*/ 25 h 100"/>
                <a:gd name="T54" fmla="*/ 161 w 145"/>
                <a:gd name="T55" fmla="*/ 32 h 100"/>
                <a:gd name="T56" fmla="*/ 163 w 145"/>
                <a:gd name="T57" fmla="*/ 42 h 100"/>
                <a:gd name="T58" fmla="*/ 162 w 145"/>
                <a:gd name="T59" fmla="*/ 60 h 100"/>
                <a:gd name="T60" fmla="*/ 158 w 145"/>
                <a:gd name="T61" fmla="*/ 66 h 100"/>
                <a:gd name="T62" fmla="*/ 152 w 145"/>
                <a:gd name="T63" fmla="*/ 67 h 100"/>
                <a:gd name="T64" fmla="*/ 149 w 145"/>
                <a:gd name="T65" fmla="*/ 80 h 100"/>
                <a:gd name="T66" fmla="*/ 142 w 145"/>
                <a:gd name="T67" fmla="*/ 82 h 100"/>
                <a:gd name="T68" fmla="*/ 134 w 145"/>
                <a:gd name="T69" fmla="*/ 87 h 100"/>
                <a:gd name="T70" fmla="*/ 117 w 145"/>
                <a:gd name="T71" fmla="*/ 95 h 100"/>
                <a:gd name="T72" fmla="*/ 104 w 145"/>
                <a:gd name="T73" fmla="*/ 97 h 100"/>
                <a:gd name="T74" fmla="*/ 94 w 145"/>
                <a:gd name="T75" fmla="*/ 106 h 100"/>
                <a:gd name="T76" fmla="*/ 84 w 145"/>
                <a:gd name="T77" fmla="*/ 109 h 100"/>
                <a:gd name="T78" fmla="*/ 72 w 145"/>
                <a:gd name="T79" fmla="*/ 107 h 100"/>
                <a:gd name="T80" fmla="*/ 60 w 145"/>
                <a:gd name="T81" fmla="*/ 98 h 100"/>
                <a:gd name="T82" fmla="*/ 51 w 145"/>
                <a:gd name="T83" fmla="*/ 97 h 100"/>
                <a:gd name="T84" fmla="*/ 25 w 145"/>
                <a:gd name="T85" fmla="*/ 96 h 100"/>
                <a:gd name="T86" fmla="*/ 26 w 145"/>
                <a:gd name="T87" fmla="*/ 90 h 100"/>
                <a:gd name="T88" fmla="*/ 46 w 145"/>
                <a:gd name="T89" fmla="*/ 77 h 100"/>
                <a:gd name="T90" fmla="*/ 29 w 145"/>
                <a:gd name="T91" fmla="*/ 75 h 100"/>
                <a:gd name="T92" fmla="*/ 24 w 145"/>
                <a:gd name="T93" fmla="*/ 68 h 100"/>
                <a:gd name="T94" fmla="*/ 12 w 145"/>
                <a:gd name="T95" fmla="*/ 71 h 100"/>
                <a:gd name="T96" fmla="*/ 7 w 145"/>
                <a:gd name="T97" fmla="*/ 68 h 100"/>
                <a:gd name="T98" fmla="*/ 10 w 145"/>
                <a:gd name="T99" fmla="*/ 63 h 100"/>
                <a:gd name="T100" fmla="*/ 19 w 145"/>
                <a:gd name="T101" fmla="*/ 62 h 100"/>
                <a:gd name="T102" fmla="*/ 30 w 145"/>
                <a:gd name="T103" fmla="*/ 59 h 100"/>
                <a:gd name="T104" fmla="*/ 33 w 145"/>
                <a:gd name="T105" fmla="*/ 42 h 100"/>
                <a:gd name="T106" fmla="*/ 30 w 145"/>
                <a:gd name="T107" fmla="*/ 36 h 100"/>
                <a:gd name="T108" fmla="*/ 25 w 145"/>
                <a:gd name="T109" fmla="*/ 33 h 100"/>
                <a:gd name="T110" fmla="*/ 14 w 145"/>
                <a:gd name="T111" fmla="*/ 34 h 100"/>
                <a:gd name="T112" fmla="*/ 7 w 145"/>
                <a:gd name="T113" fmla="*/ 38 h 100"/>
                <a:gd name="T114" fmla="*/ 0 w 145"/>
                <a:gd name="T115" fmla="*/ 31 h 1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00"/>
                <a:gd name="T176" fmla="*/ 145 w 145"/>
                <a:gd name="T177" fmla="*/ 100 h 1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00">
                  <a:moveTo>
                    <a:pt x="0" y="31"/>
                  </a:moveTo>
                  <a:lnTo>
                    <a:pt x="0" y="28"/>
                  </a:lnTo>
                  <a:lnTo>
                    <a:pt x="3" y="25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8" y="16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7" y="17"/>
                  </a:lnTo>
                  <a:lnTo>
                    <a:pt x="21" y="18"/>
                  </a:lnTo>
                  <a:lnTo>
                    <a:pt x="23" y="15"/>
                  </a:lnTo>
                  <a:lnTo>
                    <a:pt x="22" y="12"/>
                  </a:lnTo>
                  <a:lnTo>
                    <a:pt x="18" y="6"/>
                  </a:lnTo>
                  <a:lnTo>
                    <a:pt x="21" y="2"/>
                  </a:lnTo>
                  <a:lnTo>
                    <a:pt x="27" y="6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39" y="25"/>
                  </a:lnTo>
                  <a:lnTo>
                    <a:pt x="36" y="30"/>
                  </a:lnTo>
                  <a:lnTo>
                    <a:pt x="42" y="42"/>
                  </a:lnTo>
                  <a:lnTo>
                    <a:pt x="45" y="36"/>
                  </a:lnTo>
                  <a:lnTo>
                    <a:pt x="48" y="34"/>
                  </a:lnTo>
                  <a:lnTo>
                    <a:pt x="52" y="33"/>
                  </a:lnTo>
                  <a:lnTo>
                    <a:pt x="54" y="30"/>
                  </a:lnTo>
                  <a:lnTo>
                    <a:pt x="55" y="27"/>
                  </a:lnTo>
                  <a:lnTo>
                    <a:pt x="54" y="15"/>
                  </a:lnTo>
                  <a:lnTo>
                    <a:pt x="57" y="12"/>
                  </a:lnTo>
                  <a:lnTo>
                    <a:pt x="60" y="18"/>
                  </a:lnTo>
                  <a:lnTo>
                    <a:pt x="63" y="23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7" y="18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4" y="13"/>
                  </a:lnTo>
                  <a:lnTo>
                    <a:pt x="90" y="15"/>
                  </a:lnTo>
                  <a:lnTo>
                    <a:pt x="99" y="16"/>
                  </a:lnTo>
                  <a:lnTo>
                    <a:pt x="104" y="14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17" y="8"/>
                  </a:lnTo>
                  <a:lnTo>
                    <a:pt x="124" y="13"/>
                  </a:lnTo>
                  <a:lnTo>
                    <a:pt x="128" y="13"/>
                  </a:lnTo>
                  <a:lnTo>
                    <a:pt x="130" y="17"/>
                  </a:lnTo>
                  <a:lnTo>
                    <a:pt x="128" y="25"/>
                  </a:lnTo>
                  <a:lnTo>
                    <a:pt x="133" y="30"/>
                  </a:lnTo>
                  <a:lnTo>
                    <a:pt x="143" y="32"/>
                  </a:lnTo>
                  <a:lnTo>
                    <a:pt x="144" y="34"/>
                  </a:lnTo>
                  <a:lnTo>
                    <a:pt x="145" y="42"/>
                  </a:lnTo>
                  <a:lnTo>
                    <a:pt x="144" y="48"/>
                  </a:lnTo>
                  <a:lnTo>
                    <a:pt x="144" y="51"/>
                  </a:lnTo>
                  <a:lnTo>
                    <a:pt x="143" y="55"/>
                  </a:lnTo>
                  <a:lnTo>
                    <a:pt x="140" y="57"/>
                  </a:lnTo>
                  <a:lnTo>
                    <a:pt x="135" y="57"/>
                  </a:lnTo>
                  <a:lnTo>
                    <a:pt x="134" y="58"/>
                  </a:lnTo>
                  <a:lnTo>
                    <a:pt x="134" y="65"/>
                  </a:lnTo>
                  <a:lnTo>
                    <a:pt x="131" y="71"/>
                  </a:lnTo>
                  <a:lnTo>
                    <a:pt x="127" y="73"/>
                  </a:lnTo>
                  <a:lnTo>
                    <a:pt x="124" y="73"/>
                  </a:lnTo>
                  <a:lnTo>
                    <a:pt x="121" y="71"/>
                  </a:lnTo>
                  <a:lnTo>
                    <a:pt x="116" y="78"/>
                  </a:lnTo>
                  <a:lnTo>
                    <a:pt x="113" y="80"/>
                  </a:lnTo>
                  <a:lnTo>
                    <a:pt x="104" y="86"/>
                  </a:lnTo>
                  <a:lnTo>
                    <a:pt x="99" y="88"/>
                  </a:lnTo>
                  <a:lnTo>
                    <a:pt x="95" y="88"/>
                  </a:lnTo>
                  <a:lnTo>
                    <a:pt x="90" y="89"/>
                  </a:lnTo>
                  <a:lnTo>
                    <a:pt x="85" y="97"/>
                  </a:lnTo>
                  <a:lnTo>
                    <a:pt x="82" y="99"/>
                  </a:lnTo>
                  <a:lnTo>
                    <a:pt x="75" y="100"/>
                  </a:lnTo>
                  <a:lnTo>
                    <a:pt x="71" y="100"/>
                  </a:lnTo>
                  <a:lnTo>
                    <a:pt x="63" y="98"/>
                  </a:lnTo>
                  <a:lnTo>
                    <a:pt x="59" y="96"/>
                  </a:lnTo>
                  <a:lnTo>
                    <a:pt x="51" y="89"/>
                  </a:lnTo>
                  <a:lnTo>
                    <a:pt x="45" y="88"/>
                  </a:lnTo>
                  <a:lnTo>
                    <a:pt x="42" y="88"/>
                  </a:lnTo>
                  <a:lnTo>
                    <a:pt x="36" y="88"/>
                  </a:lnTo>
                  <a:lnTo>
                    <a:pt x="25" y="87"/>
                  </a:lnTo>
                  <a:lnTo>
                    <a:pt x="23" y="84"/>
                  </a:lnTo>
                  <a:lnTo>
                    <a:pt x="26" y="81"/>
                  </a:lnTo>
                  <a:lnTo>
                    <a:pt x="32" y="76"/>
                  </a:lnTo>
                  <a:lnTo>
                    <a:pt x="37" y="68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6" y="60"/>
                  </a:lnTo>
                  <a:lnTo>
                    <a:pt x="24" y="59"/>
                  </a:lnTo>
                  <a:lnTo>
                    <a:pt x="22" y="60"/>
                  </a:lnTo>
                  <a:lnTo>
                    <a:pt x="12" y="62"/>
                  </a:lnTo>
                  <a:lnTo>
                    <a:pt x="9" y="62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4" y="53"/>
                  </a:lnTo>
                  <a:lnTo>
                    <a:pt x="19" y="53"/>
                  </a:lnTo>
                  <a:lnTo>
                    <a:pt x="24" y="51"/>
                  </a:lnTo>
                  <a:lnTo>
                    <a:pt x="30" y="50"/>
                  </a:lnTo>
                  <a:lnTo>
                    <a:pt x="32" y="47"/>
                  </a:lnTo>
                  <a:lnTo>
                    <a:pt x="33" y="42"/>
                  </a:lnTo>
                  <a:lnTo>
                    <a:pt x="33" y="38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3"/>
                  </a:lnTo>
                  <a:lnTo>
                    <a:pt x="19" y="33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7" y="38"/>
                  </a:lnTo>
                  <a:lnTo>
                    <a:pt x="0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2526" y="1849"/>
              <a:ext cx="147" cy="101"/>
            </a:xfrm>
            <a:custGeom>
              <a:avLst/>
              <a:gdLst>
                <a:gd name="T0" fmla="*/ 0 w 145"/>
                <a:gd name="T1" fmla="*/ 28 h 100"/>
                <a:gd name="T2" fmla="*/ 8 w 145"/>
                <a:gd name="T3" fmla="*/ 26 h 100"/>
                <a:gd name="T4" fmla="*/ 10 w 145"/>
                <a:gd name="T5" fmla="*/ 21 h 100"/>
                <a:gd name="T6" fmla="*/ 10 w 145"/>
                <a:gd name="T7" fmla="*/ 11 h 100"/>
                <a:gd name="T8" fmla="*/ 17 w 145"/>
                <a:gd name="T9" fmla="*/ 17 h 100"/>
                <a:gd name="T10" fmla="*/ 23 w 145"/>
                <a:gd name="T11" fmla="*/ 15 h 100"/>
                <a:gd name="T12" fmla="*/ 18 w 145"/>
                <a:gd name="T13" fmla="*/ 6 h 100"/>
                <a:gd name="T14" fmla="*/ 27 w 145"/>
                <a:gd name="T15" fmla="*/ 6 h 100"/>
                <a:gd name="T16" fmla="*/ 46 w 145"/>
                <a:gd name="T17" fmla="*/ 11 h 100"/>
                <a:gd name="T18" fmla="*/ 48 w 145"/>
                <a:gd name="T19" fmla="*/ 25 h 100"/>
                <a:gd name="T20" fmla="*/ 51 w 145"/>
                <a:gd name="T21" fmla="*/ 42 h 100"/>
                <a:gd name="T22" fmla="*/ 57 w 145"/>
                <a:gd name="T23" fmla="*/ 34 h 100"/>
                <a:gd name="T24" fmla="*/ 63 w 145"/>
                <a:gd name="T25" fmla="*/ 30 h 100"/>
                <a:gd name="T26" fmla="*/ 63 w 145"/>
                <a:gd name="T27" fmla="*/ 15 h 100"/>
                <a:gd name="T28" fmla="*/ 69 w 145"/>
                <a:gd name="T29" fmla="*/ 18 h 100"/>
                <a:gd name="T30" fmla="*/ 75 w 145"/>
                <a:gd name="T31" fmla="*/ 26 h 100"/>
                <a:gd name="T32" fmla="*/ 77 w 145"/>
                <a:gd name="T33" fmla="*/ 24 h 100"/>
                <a:gd name="T34" fmla="*/ 77 w 145"/>
                <a:gd name="T35" fmla="*/ 15 h 100"/>
                <a:gd name="T36" fmla="*/ 84 w 145"/>
                <a:gd name="T37" fmla="*/ 12 h 100"/>
                <a:gd name="T38" fmla="*/ 92 w 145"/>
                <a:gd name="T39" fmla="*/ 22 h 100"/>
                <a:gd name="T40" fmla="*/ 95 w 145"/>
                <a:gd name="T41" fmla="*/ 21 h 100"/>
                <a:gd name="T42" fmla="*/ 99 w 145"/>
                <a:gd name="T43" fmla="*/ 15 h 100"/>
                <a:gd name="T44" fmla="*/ 117 w 145"/>
                <a:gd name="T45" fmla="*/ 14 h 100"/>
                <a:gd name="T46" fmla="*/ 121 w 145"/>
                <a:gd name="T47" fmla="*/ 0 h 100"/>
                <a:gd name="T48" fmla="*/ 135 w 145"/>
                <a:gd name="T49" fmla="*/ 8 h 100"/>
                <a:gd name="T50" fmla="*/ 146 w 145"/>
                <a:gd name="T51" fmla="*/ 13 h 100"/>
                <a:gd name="T52" fmla="*/ 146 w 145"/>
                <a:gd name="T53" fmla="*/ 25 h 100"/>
                <a:gd name="T54" fmla="*/ 161 w 145"/>
                <a:gd name="T55" fmla="*/ 32 h 100"/>
                <a:gd name="T56" fmla="*/ 163 w 145"/>
                <a:gd name="T57" fmla="*/ 42 h 100"/>
                <a:gd name="T58" fmla="*/ 162 w 145"/>
                <a:gd name="T59" fmla="*/ 60 h 100"/>
                <a:gd name="T60" fmla="*/ 158 w 145"/>
                <a:gd name="T61" fmla="*/ 66 h 100"/>
                <a:gd name="T62" fmla="*/ 152 w 145"/>
                <a:gd name="T63" fmla="*/ 67 h 100"/>
                <a:gd name="T64" fmla="*/ 149 w 145"/>
                <a:gd name="T65" fmla="*/ 80 h 100"/>
                <a:gd name="T66" fmla="*/ 142 w 145"/>
                <a:gd name="T67" fmla="*/ 82 h 100"/>
                <a:gd name="T68" fmla="*/ 134 w 145"/>
                <a:gd name="T69" fmla="*/ 87 h 100"/>
                <a:gd name="T70" fmla="*/ 117 w 145"/>
                <a:gd name="T71" fmla="*/ 95 h 100"/>
                <a:gd name="T72" fmla="*/ 104 w 145"/>
                <a:gd name="T73" fmla="*/ 97 h 100"/>
                <a:gd name="T74" fmla="*/ 94 w 145"/>
                <a:gd name="T75" fmla="*/ 106 h 100"/>
                <a:gd name="T76" fmla="*/ 84 w 145"/>
                <a:gd name="T77" fmla="*/ 109 h 100"/>
                <a:gd name="T78" fmla="*/ 72 w 145"/>
                <a:gd name="T79" fmla="*/ 107 h 100"/>
                <a:gd name="T80" fmla="*/ 60 w 145"/>
                <a:gd name="T81" fmla="*/ 98 h 100"/>
                <a:gd name="T82" fmla="*/ 51 w 145"/>
                <a:gd name="T83" fmla="*/ 97 h 100"/>
                <a:gd name="T84" fmla="*/ 25 w 145"/>
                <a:gd name="T85" fmla="*/ 96 h 100"/>
                <a:gd name="T86" fmla="*/ 26 w 145"/>
                <a:gd name="T87" fmla="*/ 90 h 100"/>
                <a:gd name="T88" fmla="*/ 46 w 145"/>
                <a:gd name="T89" fmla="*/ 77 h 100"/>
                <a:gd name="T90" fmla="*/ 29 w 145"/>
                <a:gd name="T91" fmla="*/ 75 h 100"/>
                <a:gd name="T92" fmla="*/ 24 w 145"/>
                <a:gd name="T93" fmla="*/ 68 h 100"/>
                <a:gd name="T94" fmla="*/ 12 w 145"/>
                <a:gd name="T95" fmla="*/ 71 h 100"/>
                <a:gd name="T96" fmla="*/ 7 w 145"/>
                <a:gd name="T97" fmla="*/ 68 h 100"/>
                <a:gd name="T98" fmla="*/ 10 w 145"/>
                <a:gd name="T99" fmla="*/ 63 h 100"/>
                <a:gd name="T100" fmla="*/ 19 w 145"/>
                <a:gd name="T101" fmla="*/ 62 h 100"/>
                <a:gd name="T102" fmla="*/ 30 w 145"/>
                <a:gd name="T103" fmla="*/ 59 h 100"/>
                <a:gd name="T104" fmla="*/ 33 w 145"/>
                <a:gd name="T105" fmla="*/ 42 h 100"/>
                <a:gd name="T106" fmla="*/ 30 w 145"/>
                <a:gd name="T107" fmla="*/ 36 h 100"/>
                <a:gd name="T108" fmla="*/ 25 w 145"/>
                <a:gd name="T109" fmla="*/ 33 h 100"/>
                <a:gd name="T110" fmla="*/ 14 w 145"/>
                <a:gd name="T111" fmla="*/ 34 h 100"/>
                <a:gd name="T112" fmla="*/ 7 w 145"/>
                <a:gd name="T113" fmla="*/ 38 h 100"/>
                <a:gd name="T114" fmla="*/ 0 w 145"/>
                <a:gd name="T115" fmla="*/ 31 h 1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00"/>
                <a:gd name="T176" fmla="*/ 145 w 145"/>
                <a:gd name="T177" fmla="*/ 100 h 1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00">
                  <a:moveTo>
                    <a:pt x="0" y="31"/>
                  </a:moveTo>
                  <a:lnTo>
                    <a:pt x="0" y="28"/>
                  </a:lnTo>
                  <a:lnTo>
                    <a:pt x="3" y="25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8" y="16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7" y="17"/>
                  </a:lnTo>
                  <a:lnTo>
                    <a:pt x="21" y="18"/>
                  </a:lnTo>
                  <a:lnTo>
                    <a:pt x="23" y="15"/>
                  </a:lnTo>
                  <a:lnTo>
                    <a:pt x="22" y="12"/>
                  </a:lnTo>
                  <a:lnTo>
                    <a:pt x="18" y="6"/>
                  </a:lnTo>
                  <a:lnTo>
                    <a:pt x="21" y="2"/>
                  </a:lnTo>
                  <a:lnTo>
                    <a:pt x="27" y="6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40" y="19"/>
                  </a:lnTo>
                  <a:lnTo>
                    <a:pt x="39" y="25"/>
                  </a:lnTo>
                  <a:lnTo>
                    <a:pt x="36" y="30"/>
                  </a:lnTo>
                  <a:lnTo>
                    <a:pt x="42" y="42"/>
                  </a:lnTo>
                  <a:lnTo>
                    <a:pt x="45" y="36"/>
                  </a:lnTo>
                  <a:lnTo>
                    <a:pt x="48" y="34"/>
                  </a:lnTo>
                  <a:lnTo>
                    <a:pt x="52" y="33"/>
                  </a:lnTo>
                  <a:lnTo>
                    <a:pt x="54" y="30"/>
                  </a:lnTo>
                  <a:lnTo>
                    <a:pt x="55" y="27"/>
                  </a:lnTo>
                  <a:lnTo>
                    <a:pt x="54" y="15"/>
                  </a:lnTo>
                  <a:lnTo>
                    <a:pt x="57" y="12"/>
                  </a:lnTo>
                  <a:lnTo>
                    <a:pt x="60" y="18"/>
                  </a:lnTo>
                  <a:lnTo>
                    <a:pt x="63" y="23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7" y="18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4" y="13"/>
                  </a:lnTo>
                  <a:lnTo>
                    <a:pt x="90" y="15"/>
                  </a:lnTo>
                  <a:lnTo>
                    <a:pt x="99" y="16"/>
                  </a:lnTo>
                  <a:lnTo>
                    <a:pt x="104" y="14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17" y="8"/>
                  </a:lnTo>
                  <a:lnTo>
                    <a:pt x="124" y="13"/>
                  </a:lnTo>
                  <a:lnTo>
                    <a:pt x="128" y="13"/>
                  </a:lnTo>
                  <a:lnTo>
                    <a:pt x="130" y="17"/>
                  </a:lnTo>
                  <a:lnTo>
                    <a:pt x="128" y="25"/>
                  </a:lnTo>
                  <a:lnTo>
                    <a:pt x="133" y="30"/>
                  </a:lnTo>
                  <a:lnTo>
                    <a:pt x="143" y="32"/>
                  </a:lnTo>
                  <a:lnTo>
                    <a:pt x="144" y="34"/>
                  </a:lnTo>
                  <a:lnTo>
                    <a:pt x="145" y="42"/>
                  </a:lnTo>
                  <a:lnTo>
                    <a:pt x="144" y="48"/>
                  </a:lnTo>
                  <a:lnTo>
                    <a:pt x="144" y="51"/>
                  </a:lnTo>
                  <a:lnTo>
                    <a:pt x="143" y="55"/>
                  </a:lnTo>
                  <a:lnTo>
                    <a:pt x="140" y="57"/>
                  </a:lnTo>
                  <a:lnTo>
                    <a:pt x="135" y="57"/>
                  </a:lnTo>
                  <a:lnTo>
                    <a:pt x="134" y="58"/>
                  </a:lnTo>
                  <a:lnTo>
                    <a:pt x="134" y="65"/>
                  </a:lnTo>
                  <a:lnTo>
                    <a:pt x="131" y="71"/>
                  </a:lnTo>
                  <a:lnTo>
                    <a:pt x="127" y="73"/>
                  </a:lnTo>
                  <a:lnTo>
                    <a:pt x="124" y="73"/>
                  </a:lnTo>
                  <a:lnTo>
                    <a:pt x="121" y="71"/>
                  </a:lnTo>
                  <a:lnTo>
                    <a:pt x="116" y="78"/>
                  </a:lnTo>
                  <a:lnTo>
                    <a:pt x="113" y="80"/>
                  </a:lnTo>
                  <a:lnTo>
                    <a:pt x="104" y="86"/>
                  </a:lnTo>
                  <a:lnTo>
                    <a:pt x="99" y="88"/>
                  </a:lnTo>
                  <a:lnTo>
                    <a:pt x="95" y="88"/>
                  </a:lnTo>
                  <a:lnTo>
                    <a:pt x="90" y="89"/>
                  </a:lnTo>
                  <a:lnTo>
                    <a:pt x="85" y="97"/>
                  </a:lnTo>
                  <a:lnTo>
                    <a:pt x="82" y="99"/>
                  </a:lnTo>
                  <a:lnTo>
                    <a:pt x="75" y="100"/>
                  </a:lnTo>
                  <a:lnTo>
                    <a:pt x="71" y="100"/>
                  </a:lnTo>
                  <a:lnTo>
                    <a:pt x="63" y="98"/>
                  </a:lnTo>
                  <a:lnTo>
                    <a:pt x="59" y="96"/>
                  </a:lnTo>
                  <a:lnTo>
                    <a:pt x="51" y="89"/>
                  </a:lnTo>
                  <a:lnTo>
                    <a:pt x="45" y="88"/>
                  </a:lnTo>
                  <a:lnTo>
                    <a:pt x="42" y="88"/>
                  </a:lnTo>
                  <a:lnTo>
                    <a:pt x="36" y="88"/>
                  </a:lnTo>
                  <a:lnTo>
                    <a:pt x="25" y="87"/>
                  </a:lnTo>
                  <a:lnTo>
                    <a:pt x="23" y="84"/>
                  </a:lnTo>
                  <a:lnTo>
                    <a:pt x="26" y="81"/>
                  </a:lnTo>
                  <a:lnTo>
                    <a:pt x="32" y="76"/>
                  </a:lnTo>
                  <a:lnTo>
                    <a:pt x="37" y="68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6" y="60"/>
                  </a:lnTo>
                  <a:lnTo>
                    <a:pt x="24" y="59"/>
                  </a:lnTo>
                  <a:lnTo>
                    <a:pt x="22" y="60"/>
                  </a:lnTo>
                  <a:lnTo>
                    <a:pt x="12" y="62"/>
                  </a:lnTo>
                  <a:lnTo>
                    <a:pt x="9" y="62"/>
                  </a:lnTo>
                  <a:lnTo>
                    <a:pt x="7" y="59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4" y="53"/>
                  </a:lnTo>
                  <a:lnTo>
                    <a:pt x="19" y="53"/>
                  </a:lnTo>
                  <a:lnTo>
                    <a:pt x="24" y="51"/>
                  </a:lnTo>
                  <a:lnTo>
                    <a:pt x="30" y="50"/>
                  </a:lnTo>
                  <a:lnTo>
                    <a:pt x="32" y="47"/>
                  </a:lnTo>
                  <a:lnTo>
                    <a:pt x="33" y="42"/>
                  </a:lnTo>
                  <a:lnTo>
                    <a:pt x="33" y="38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3"/>
                  </a:lnTo>
                  <a:lnTo>
                    <a:pt x="19" y="33"/>
                  </a:lnTo>
                  <a:lnTo>
                    <a:pt x="14" y="34"/>
                  </a:lnTo>
                  <a:lnTo>
                    <a:pt x="11" y="37"/>
                  </a:lnTo>
                  <a:lnTo>
                    <a:pt x="7" y="38"/>
                  </a:lnTo>
                  <a:lnTo>
                    <a:pt x="0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621" y="2881"/>
              <a:ext cx="33" cy="18"/>
            </a:xfrm>
            <a:custGeom>
              <a:avLst/>
              <a:gdLst>
                <a:gd name="T0" fmla="*/ 32 w 33"/>
                <a:gd name="T1" fmla="*/ 14 h 18"/>
                <a:gd name="T2" fmla="*/ 32 w 33"/>
                <a:gd name="T3" fmla="*/ 14 h 18"/>
                <a:gd name="T4" fmla="*/ 31 w 33"/>
                <a:gd name="T5" fmla="*/ 15 h 18"/>
                <a:gd name="T6" fmla="*/ 31 w 33"/>
                <a:gd name="T7" fmla="*/ 17 h 18"/>
                <a:gd name="T8" fmla="*/ 30 w 33"/>
                <a:gd name="T9" fmla="*/ 18 h 18"/>
                <a:gd name="T10" fmla="*/ 26 w 33"/>
                <a:gd name="T11" fmla="*/ 18 h 18"/>
                <a:gd name="T12" fmla="*/ 20 w 33"/>
                <a:gd name="T13" fmla="*/ 17 h 18"/>
                <a:gd name="T14" fmla="*/ 10 w 33"/>
                <a:gd name="T15" fmla="*/ 14 h 18"/>
                <a:gd name="T16" fmla="*/ 2 w 33"/>
                <a:gd name="T17" fmla="*/ 12 h 18"/>
                <a:gd name="T18" fmla="*/ 0 w 33"/>
                <a:gd name="T19" fmla="*/ 10 h 18"/>
                <a:gd name="T20" fmla="*/ 0 w 33"/>
                <a:gd name="T21" fmla="*/ 9 h 18"/>
                <a:gd name="T22" fmla="*/ 3 w 33"/>
                <a:gd name="T23" fmla="*/ 6 h 18"/>
                <a:gd name="T24" fmla="*/ 5 w 33"/>
                <a:gd name="T25" fmla="*/ 6 h 18"/>
                <a:gd name="T26" fmla="*/ 6 w 33"/>
                <a:gd name="T27" fmla="*/ 4 h 18"/>
                <a:gd name="T28" fmla="*/ 8 w 33"/>
                <a:gd name="T29" fmla="*/ 3 h 18"/>
                <a:gd name="T30" fmla="*/ 7 w 33"/>
                <a:gd name="T31" fmla="*/ 2 h 18"/>
                <a:gd name="T32" fmla="*/ 8 w 33"/>
                <a:gd name="T33" fmla="*/ 1 h 18"/>
                <a:gd name="T34" fmla="*/ 10 w 33"/>
                <a:gd name="T35" fmla="*/ 0 h 18"/>
                <a:gd name="T36" fmla="*/ 14 w 33"/>
                <a:gd name="T37" fmla="*/ 2 h 18"/>
                <a:gd name="T38" fmla="*/ 16 w 33"/>
                <a:gd name="T39" fmla="*/ 4 h 18"/>
                <a:gd name="T40" fmla="*/ 18 w 33"/>
                <a:gd name="T41" fmla="*/ 5 h 18"/>
                <a:gd name="T42" fmla="*/ 22 w 33"/>
                <a:gd name="T43" fmla="*/ 7 h 18"/>
                <a:gd name="T44" fmla="*/ 22 w 33"/>
                <a:gd name="T45" fmla="*/ 9 h 18"/>
                <a:gd name="T46" fmla="*/ 24 w 33"/>
                <a:gd name="T47" fmla="*/ 9 h 18"/>
                <a:gd name="T48" fmla="*/ 27 w 33"/>
                <a:gd name="T49" fmla="*/ 6 h 18"/>
                <a:gd name="T50" fmla="*/ 30 w 33"/>
                <a:gd name="T51" fmla="*/ 8 h 18"/>
                <a:gd name="T52" fmla="*/ 32 w 33"/>
                <a:gd name="T53" fmla="*/ 8 h 18"/>
                <a:gd name="T54" fmla="*/ 33 w 33"/>
                <a:gd name="T55" fmla="*/ 9 h 18"/>
                <a:gd name="T56" fmla="*/ 32 w 33"/>
                <a:gd name="T57" fmla="*/ 14 h 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"/>
                <a:gd name="T88" fmla="*/ 0 h 18"/>
                <a:gd name="T89" fmla="*/ 33 w 33"/>
                <a:gd name="T90" fmla="*/ 18 h 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" h="18">
                  <a:moveTo>
                    <a:pt x="32" y="14"/>
                  </a:moveTo>
                  <a:lnTo>
                    <a:pt x="32" y="14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0" y="17"/>
                  </a:lnTo>
                  <a:lnTo>
                    <a:pt x="10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621" y="2881"/>
              <a:ext cx="33" cy="18"/>
            </a:xfrm>
            <a:custGeom>
              <a:avLst/>
              <a:gdLst>
                <a:gd name="T0" fmla="*/ 32 w 33"/>
                <a:gd name="T1" fmla="*/ 14 h 18"/>
                <a:gd name="T2" fmla="*/ 32 w 33"/>
                <a:gd name="T3" fmla="*/ 14 h 18"/>
                <a:gd name="T4" fmla="*/ 31 w 33"/>
                <a:gd name="T5" fmla="*/ 15 h 18"/>
                <a:gd name="T6" fmla="*/ 31 w 33"/>
                <a:gd name="T7" fmla="*/ 17 h 18"/>
                <a:gd name="T8" fmla="*/ 30 w 33"/>
                <a:gd name="T9" fmla="*/ 18 h 18"/>
                <a:gd name="T10" fmla="*/ 26 w 33"/>
                <a:gd name="T11" fmla="*/ 18 h 18"/>
                <a:gd name="T12" fmla="*/ 20 w 33"/>
                <a:gd name="T13" fmla="*/ 17 h 18"/>
                <a:gd name="T14" fmla="*/ 10 w 33"/>
                <a:gd name="T15" fmla="*/ 14 h 18"/>
                <a:gd name="T16" fmla="*/ 2 w 33"/>
                <a:gd name="T17" fmla="*/ 12 h 18"/>
                <a:gd name="T18" fmla="*/ 0 w 33"/>
                <a:gd name="T19" fmla="*/ 10 h 18"/>
                <a:gd name="T20" fmla="*/ 0 w 33"/>
                <a:gd name="T21" fmla="*/ 9 h 18"/>
                <a:gd name="T22" fmla="*/ 3 w 33"/>
                <a:gd name="T23" fmla="*/ 6 h 18"/>
                <a:gd name="T24" fmla="*/ 5 w 33"/>
                <a:gd name="T25" fmla="*/ 6 h 18"/>
                <a:gd name="T26" fmla="*/ 6 w 33"/>
                <a:gd name="T27" fmla="*/ 4 h 18"/>
                <a:gd name="T28" fmla="*/ 8 w 33"/>
                <a:gd name="T29" fmla="*/ 3 h 18"/>
                <a:gd name="T30" fmla="*/ 7 w 33"/>
                <a:gd name="T31" fmla="*/ 2 h 18"/>
                <a:gd name="T32" fmla="*/ 8 w 33"/>
                <a:gd name="T33" fmla="*/ 1 h 18"/>
                <a:gd name="T34" fmla="*/ 10 w 33"/>
                <a:gd name="T35" fmla="*/ 0 h 18"/>
                <a:gd name="T36" fmla="*/ 14 w 33"/>
                <a:gd name="T37" fmla="*/ 2 h 18"/>
                <a:gd name="T38" fmla="*/ 16 w 33"/>
                <a:gd name="T39" fmla="*/ 4 h 18"/>
                <a:gd name="T40" fmla="*/ 18 w 33"/>
                <a:gd name="T41" fmla="*/ 5 h 18"/>
                <a:gd name="T42" fmla="*/ 22 w 33"/>
                <a:gd name="T43" fmla="*/ 7 h 18"/>
                <a:gd name="T44" fmla="*/ 22 w 33"/>
                <a:gd name="T45" fmla="*/ 9 h 18"/>
                <a:gd name="T46" fmla="*/ 24 w 33"/>
                <a:gd name="T47" fmla="*/ 9 h 18"/>
                <a:gd name="T48" fmla="*/ 27 w 33"/>
                <a:gd name="T49" fmla="*/ 6 h 18"/>
                <a:gd name="T50" fmla="*/ 30 w 33"/>
                <a:gd name="T51" fmla="*/ 8 h 18"/>
                <a:gd name="T52" fmla="*/ 32 w 33"/>
                <a:gd name="T53" fmla="*/ 8 h 18"/>
                <a:gd name="T54" fmla="*/ 33 w 33"/>
                <a:gd name="T55" fmla="*/ 9 h 18"/>
                <a:gd name="T56" fmla="*/ 32 w 33"/>
                <a:gd name="T57" fmla="*/ 14 h 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"/>
                <a:gd name="T88" fmla="*/ 0 h 18"/>
                <a:gd name="T89" fmla="*/ 33 w 33"/>
                <a:gd name="T90" fmla="*/ 18 h 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" h="18">
                  <a:moveTo>
                    <a:pt x="32" y="14"/>
                  </a:moveTo>
                  <a:lnTo>
                    <a:pt x="32" y="14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0" y="17"/>
                  </a:lnTo>
                  <a:lnTo>
                    <a:pt x="10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7" y="6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1631" y="2860"/>
              <a:ext cx="83" cy="42"/>
            </a:xfrm>
            <a:custGeom>
              <a:avLst/>
              <a:gdLst>
                <a:gd name="T0" fmla="*/ 16 w 82"/>
                <a:gd name="T1" fmla="*/ 3 h 42"/>
                <a:gd name="T2" fmla="*/ 17 w 82"/>
                <a:gd name="T3" fmla="*/ 3 h 42"/>
                <a:gd name="T4" fmla="*/ 21 w 82"/>
                <a:gd name="T5" fmla="*/ 2 h 42"/>
                <a:gd name="T6" fmla="*/ 25 w 82"/>
                <a:gd name="T7" fmla="*/ 1 h 42"/>
                <a:gd name="T8" fmla="*/ 29 w 82"/>
                <a:gd name="T9" fmla="*/ 2 h 42"/>
                <a:gd name="T10" fmla="*/ 32 w 82"/>
                <a:gd name="T11" fmla="*/ 2 h 42"/>
                <a:gd name="T12" fmla="*/ 50 w 82"/>
                <a:gd name="T13" fmla="*/ 3 h 42"/>
                <a:gd name="T14" fmla="*/ 55 w 82"/>
                <a:gd name="T15" fmla="*/ 1 h 42"/>
                <a:gd name="T16" fmla="*/ 57 w 82"/>
                <a:gd name="T17" fmla="*/ 0 h 42"/>
                <a:gd name="T18" fmla="*/ 60 w 82"/>
                <a:gd name="T19" fmla="*/ 2 h 42"/>
                <a:gd name="T20" fmla="*/ 65 w 82"/>
                <a:gd name="T21" fmla="*/ 2 h 42"/>
                <a:gd name="T22" fmla="*/ 70 w 82"/>
                <a:gd name="T23" fmla="*/ 1 h 42"/>
                <a:gd name="T24" fmla="*/ 74 w 82"/>
                <a:gd name="T25" fmla="*/ 1 h 42"/>
                <a:gd name="T26" fmla="*/ 77 w 82"/>
                <a:gd name="T27" fmla="*/ 2 h 42"/>
                <a:gd name="T28" fmla="*/ 80 w 82"/>
                <a:gd name="T29" fmla="*/ 3 h 42"/>
                <a:gd name="T30" fmla="*/ 80 w 82"/>
                <a:gd name="T31" fmla="*/ 5 h 42"/>
                <a:gd name="T32" fmla="*/ 79 w 82"/>
                <a:gd name="T33" fmla="*/ 7 h 42"/>
                <a:gd name="T34" fmla="*/ 81 w 82"/>
                <a:gd name="T35" fmla="*/ 9 h 42"/>
                <a:gd name="T36" fmla="*/ 86 w 82"/>
                <a:gd name="T37" fmla="*/ 10 h 42"/>
                <a:gd name="T38" fmla="*/ 89 w 82"/>
                <a:gd name="T39" fmla="*/ 11 h 42"/>
                <a:gd name="T40" fmla="*/ 91 w 82"/>
                <a:gd name="T41" fmla="*/ 14 h 42"/>
                <a:gd name="T42" fmla="*/ 82 w 82"/>
                <a:gd name="T43" fmla="*/ 17 h 42"/>
                <a:gd name="T44" fmla="*/ 79 w 82"/>
                <a:gd name="T45" fmla="*/ 18 h 42"/>
                <a:gd name="T46" fmla="*/ 77 w 82"/>
                <a:gd name="T47" fmla="*/ 19 h 42"/>
                <a:gd name="T48" fmla="*/ 75 w 82"/>
                <a:gd name="T49" fmla="*/ 18 h 42"/>
                <a:gd name="T50" fmla="*/ 73 w 82"/>
                <a:gd name="T51" fmla="*/ 17 h 42"/>
                <a:gd name="T52" fmla="*/ 71 w 82"/>
                <a:gd name="T53" fmla="*/ 17 h 42"/>
                <a:gd name="T54" fmla="*/ 70 w 82"/>
                <a:gd name="T55" fmla="*/ 19 h 42"/>
                <a:gd name="T56" fmla="*/ 66 w 82"/>
                <a:gd name="T57" fmla="*/ 24 h 42"/>
                <a:gd name="T58" fmla="*/ 59 w 82"/>
                <a:gd name="T59" fmla="*/ 30 h 42"/>
                <a:gd name="T60" fmla="*/ 55 w 82"/>
                <a:gd name="T61" fmla="*/ 27 h 42"/>
                <a:gd name="T62" fmla="*/ 51 w 82"/>
                <a:gd name="T63" fmla="*/ 31 h 42"/>
                <a:gd name="T64" fmla="*/ 37 w 82"/>
                <a:gd name="T65" fmla="*/ 31 h 42"/>
                <a:gd name="T66" fmla="*/ 37 w 82"/>
                <a:gd name="T67" fmla="*/ 37 h 42"/>
                <a:gd name="T68" fmla="*/ 35 w 82"/>
                <a:gd name="T69" fmla="*/ 40 h 42"/>
                <a:gd name="T70" fmla="*/ 33 w 82"/>
                <a:gd name="T71" fmla="*/ 41 h 42"/>
                <a:gd name="T72" fmla="*/ 27 w 82"/>
                <a:gd name="T73" fmla="*/ 42 h 42"/>
                <a:gd name="T74" fmla="*/ 25 w 82"/>
                <a:gd name="T75" fmla="*/ 38 h 42"/>
                <a:gd name="T76" fmla="*/ 25 w 82"/>
                <a:gd name="T77" fmla="*/ 37 h 42"/>
                <a:gd name="T78" fmla="*/ 22 w 82"/>
                <a:gd name="T79" fmla="*/ 35 h 42"/>
                <a:gd name="T80" fmla="*/ 23 w 82"/>
                <a:gd name="T81" fmla="*/ 30 h 42"/>
                <a:gd name="T82" fmla="*/ 22 w 82"/>
                <a:gd name="T83" fmla="*/ 29 h 42"/>
                <a:gd name="T84" fmla="*/ 20 w 82"/>
                <a:gd name="T85" fmla="*/ 29 h 42"/>
                <a:gd name="T86" fmla="*/ 17 w 82"/>
                <a:gd name="T87" fmla="*/ 27 h 42"/>
                <a:gd name="T88" fmla="*/ 14 w 82"/>
                <a:gd name="T89" fmla="*/ 30 h 42"/>
                <a:gd name="T90" fmla="*/ 12 w 82"/>
                <a:gd name="T91" fmla="*/ 30 h 42"/>
                <a:gd name="T92" fmla="*/ 12 w 82"/>
                <a:gd name="T93" fmla="*/ 28 h 42"/>
                <a:gd name="T94" fmla="*/ 8 w 82"/>
                <a:gd name="T95" fmla="*/ 26 h 42"/>
                <a:gd name="T96" fmla="*/ 6 w 82"/>
                <a:gd name="T97" fmla="*/ 25 h 42"/>
                <a:gd name="T98" fmla="*/ 4 w 82"/>
                <a:gd name="T99" fmla="*/ 23 h 42"/>
                <a:gd name="T100" fmla="*/ 0 w 82"/>
                <a:gd name="T101" fmla="*/ 21 h 42"/>
                <a:gd name="T102" fmla="*/ 3 w 82"/>
                <a:gd name="T103" fmla="*/ 20 h 42"/>
                <a:gd name="T104" fmla="*/ 2 w 82"/>
                <a:gd name="T105" fmla="*/ 16 h 42"/>
                <a:gd name="T106" fmla="*/ 3 w 82"/>
                <a:gd name="T107" fmla="*/ 12 h 42"/>
                <a:gd name="T108" fmla="*/ 6 w 82"/>
                <a:gd name="T109" fmla="*/ 11 h 42"/>
                <a:gd name="T110" fmla="*/ 16 w 82"/>
                <a:gd name="T111" fmla="*/ 3 h 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42"/>
                <a:gd name="T170" fmla="*/ 82 w 82"/>
                <a:gd name="T171" fmla="*/ 42 h 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42">
                  <a:moveTo>
                    <a:pt x="16" y="3"/>
                  </a:moveTo>
                  <a:lnTo>
                    <a:pt x="17" y="3"/>
                  </a:lnTo>
                  <a:lnTo>
                    <a:pt x="21" y="2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41" y="3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5" y="1"/>
                  </a:lnTo>
                  <a:lnTo>
                    <a:pt x="68" y="2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0" y="7"/>
                  </a:lnTo>
                  <a:lnTo>
                    <a:pt x="72" y="9"/>
                  </a:lnTo>
                  <a:lnTo>
                    <a:pt x="77" y="10"/>
                  </a:lnTo>
                  <a:lnTo>
                    <a:pt x="80" y="11"/>
                  </a:lnTo>
                  <a:lnTo>
                    <a:pt x="82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1" y="19"/>
                  </a:lnTo>
                  <a:lnTo>
                    <a:pt x="57" y="24"/>
                  </a:lnTo>
                  <a:lnTo>
                    <a:pt x="50" y="30"/>
                  </a:lnTo>
                  <a:lnTo>
                    <a:pt x="46" y="27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7" y="37"/>
                  </a:lnTo>
                  <a:lnTo>
                    <a:pt x="35" y="40"/>
                  </a:lnTo>
                  <a:lnTo>
                    <a:pt x="33" y="41"/>
                  </a:lnTo>
                  <a:lnTo>
                    <a:pt x="27" y="42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>
              <a:off x="1631" y="2860"/>
              <a:ext cx="83" cy="42"/>
            </a:xfrm>
            <a:custGeom>
              <a:avLst/>
              <a:gdLst>
                <a:gd name="T0" fmla="*/ 16 w 82"/>
                <a:gd name="T1" fmla="*/ 3 h 42"/>
                <a:gd name="T2" fmla="*/ 17 w 82"/>
                <a:gd name="T3" fmla="*/ 3 h 42"/>
                <a:gd name="T4" fmla="*/ 21 w 82"/>
                <a:gd name="T5" fmla="*/ 2 h 42"/>
                <a:gd name="T6" fmla="*/ 25 w 82"/>
                <a:gd name="T7" fmla="*/ 1 h 42"/>
                <a:gd name="T8" fmla="*/ 29 w 82"/>
                <a:gd name="T9" fmla="*/ 2 h 42"/>
                <a:gd name="T10" fmla="*/ 32 w 82"/>
                <a:gd name="T11" fmla="*/ 2 h 42"/>
                <a:gd name="T12" fmla="*/ 50 w 82"/>
                <a:gd name="T13" fmla="*/ 3 h 42"/>
                <a:gd name="T14" fmla="*/ 55 w 82"/>
                <a:gd name="T15" fmla="*/ 1 h 42"/>
                <a:gd name="T16" fmla="*/ 57 w 82"/>
                <a:gd name="T17" fmla="*/ 0 h 42"/>
                <a:gd name="T18" fmla="*/ 60 w 82"/>
                <a:gd name="T19" fmla="*/ 2 h 42"/>
                <a:gd name="T20" fmla="*/ 65 w 82"/>
                <a:gd name="T21" fmla="*/ 2 h 42"/>
                <a:gd name="T22" fmla="*/ 70 w 82"/>
                <a:gd name="T23" fmla="*/ 1 h 42"/>
                <a:gd name="T24" fmla="*/ 74 w 82"/>
                <a:gd name="T25" fmla="*/ 1 h 42"/>
                <a:gd name="T26" fmla="*/ 77 w 82"/>
                <a:gd name="T27" fmla="*/ 2 h 42"/>
                <a:gd name="T28" fmla="*/ 80 w 82"/>
                <a:gd name="T29" fmla="*/ 3 h 42"/>
                <a:gd name="T30" fmla="*/ 80 w 82"/>
                <a:gd name="T31" fmla="*/ 5 h 42"/>
                <a:gd name="T32" fmla="*/ 79 w 82"/>
                <a:gd name="T33" fmla="*/ 7 h 42"/>
                <a:gd name="T34" fmla="*/ 81 w 82"/>
                <a:gd name="T35" fmla="*/ 9 h 42"/>
                <a:gd name="T36" fmla="*/ 86 w 82"/>
                <a:gd name="T37" fmla="*/ 10 h 42"/>
                <a:gd name="T38" fmla="*/ 89 w 82"/>
                <a:gd name="T39" fmla="*/ 11 h 42"/>
                <a:gd name="T40" fmla="*/ 91 w 82"/>
                <a:gd name="T41" fmla="*/ 14 h 42"/>
                <a:gd name="T42" fmla="*/ 82 w 82"/>
                <a:gd name="T43" fmla="*/ 17 h 42"/>
                <a:gd name="T44" fmla="*/ 79 w 82"/>
                <a:gd name="T45" fmla="*/ 18 h 42"/>
                <a:gd name="T46" fmla="*/ 77 w 82"/>
                <a:gd name="T47" fmla="*/ 19 h 42"/>
                <a:gd name="T48" fmla="*/ 75 w 82"/>
                <a:gd name="T49" fmla="*/ 18 h 42"/>
                <a:gd name="T50" fmla="*/ 73 w 82"/>
                <a:gd name="T51" fmla="*/ 17 h 42"/>
                <a:gd name="T52" fmla="*/ 71 w 82"/>
                <a:gd name="T53" fmla="*/ 17 h 42"/>
                <a:gd name="T54" fmla="*/ 70 w 82"/>
                <a:gd name="T55" fmla="*/ 19 h 42"/>
                <a:gd name="T56" fmla="*/ 66 w 82"/>
                <a:gd name="T57" fmla="*/ 24 h 42"/>
                <a:gd name="T58" fmla="*/ 59 w 82"/>
                <a:gd name="T59" fmla="*/ 30 h 42"/>
                <a:gd name="T60" fmla="*/ 55 w 82"/>
                <a:gd name="T61" fmla="*/ 27 h 42"/>
                <a:gd name="T62" fmla="*/ 51 w 82"/>
                <a:gd name="T63" fmla="*/ 31 h 42"/>
                <a:gd name="T64" fmla="*/ 37 w 82"/>
                <a:gd name="T65" fmla="*/ 31 h 42"/>
                <a:gd name="T66" fmla="*/ 37 w 82"/>
                <a:gd name="T67" fmla="*/ 37 h 42"/>
                <a:gd name="T68" fmla="*/ 35 w 82"/>
                <a:gd name="T69" fmla="*/ 40 h 42"/>
                <a:gd name="T70" fmla="*/ 33 w 82"/>
                <a:gd name="T71" fmla="*/ 41 h 42"/>
                <a:gd name="T72" fmla="*/ 27 w 82"/>
                <a:gd name="T73" fmla="*/ 42 h 42"/>
                <a:gd name="T74" fmla="*/ 25 w 82"/>
                <a:gd name="T75" fmla="*/ 38 h 42"/>
                <a:gd name="T76" fmla="*/ 25 w 82"/>
                <a:gd name="T77" fmla="*/ 37 h 42"/>
                <a:gd name="T78" fmla="*/ 22 w 82"/>
                <a:gd name="T79" fmla="*/ 35 h 42"/>
                <a:gd name="T80" fmla="*/ 23 w 82"/>
                <a:gd name="T81" fmla="*/ 30 h 42"/>
                <a:gd name="T82" fmla="*/ 22 w 82"/>
                <a:gd name="T83" fmla="*/ 29 h 42"/>
                <a:gd name="T84" fmla="*/ 20 w 82"/>
                <a:gd name="T85" fmla="*/ 29 h 42"/>
                <a:gd name="T86" fmla="*/ 17 w 82"/>
                <a:gd name="T87" fmla="*/ 27 h 42"/>
                <a:gd name="T88" fmla="*/ 14 w 82"/>
                <a:gd name="T89" fmla="*/ 30 h 42"/>
                <a:gd name="T90" fmla="*/ 12 w 82"/>
                <a:gd name="T91" fmla="*/ 30 h 42"/>
                <a:gd name="T92" fmla="*/ 12 w 82"/>
                <a:gd name="T93" fmla="*/ 28 h 42"/>
                <a:gd name="T94" fmla="*/ 8 w 82"/>
                <a:gd name="T95" fmla="*/ 26 h 42"/>
                <a:gd name="T96" fmla="*/ 6 w 82"/>
                <a:gd name="T97" fmla="*/ 25 h 42"/>
                <a:gd name="T98" fmla="*/ 4 w 82"/>
                <a:gd name="T99" fmla="*/ 23 h 42"/>
                <a:gd name="T100" fmla="*/ 0 w 82"/>
                <a:gd name="T101" fmla="*/ 21 h 42"/>
                <a:gd name="T102" fmla="*/ 3 w 82"/>
                <a:gd name="T103" fmla="*/ 20 h 42"/>
                <a:gd name="T104" fmla="*/ 2 w 82"/>
                <a:gd name="T105" fmla="*/ 16 h 42"/>
                <a:gd name="T106" fmla="*/ 3 w 82"/>
                <a:gd name="T107" fmla="*/ 12 h 42"/>
                <a:gd name="T108" fmla="*/ 6 w 82"/>
                <a:gd name="T109" fmla="*/ 11 h 42"/>
                <a:gd name="T110" fmla="*/ 16 w 82"/>
                <a:gd name="T111" fmla="*/ 3 h 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"/>
                <a:gd name="T169" fmla="*/ 0 h 42"/>
                <a:gd name="T170" fmla="*/ 82 w 82"/>
                <a:gd name="T171" fmla="*/ 42 h 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" h="42">
                  <a:moveTo>
                    <a:pt x="16" y="3"/>
                  </a:moveTo>
                  <a:lnTo>
                    <a:pt x="17" y="3"/>
                  </a:lnTo>
                  <a:lnTo>
                    <a:pt x="21" y="2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41" y="3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5" y="1"/>
                  </a:lnTo>
                  <a:lnTo>
                    <a:pt x="68" y="2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0" y="7"/>
                  </a:lnTo>
                  <a:lnTo>
                    <a:pt x="72" y="9"/>
                  </a:lnTo>
                  <a:lnTo>
                    <a:pt x="77" y="10"/>
                  </a:lnTo>
                  <a:lnTo>
                    <a:pt x="80" y="11"/>
                  </a:lnTo>
                  <a:lnTo>
                    <a:pt x="82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68" y="19"/>
                  </a:lnTo>
                  <a:lnTo>
                    <a:pt x="66" y="18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1" y="19"/>
                  </a:lnTo>
                  <a:lnTo>
                    <a:pt x="57" y="24"/>
                  </a:lnTo>
                  <a:lnTo>
                    <a:pt x="50" y="30"/>
                  </a:lnTo>
                  <a:lnTo>
                    <a:pt x="46" y="27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7" y="37"/>
                  </a:lnTo>
                  <a:lnTo>
                    <a:pt x="35" y="40"/>
                  </a:lnTo>
                  <a:lnTo>
                    <a:pt x="33" y="41"/>
                  </a:lnTo>
                  <a:lnTo>
                    <a:pt x="27" y="42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>
              <a:off x="1783" y="2823"/>
              <a:ext cx="27" cy="10"/>
            </a:xfrm>
            <a:custGeom>
              <a:avLst/>
              <a:gdLst>
                <a:gd name="T0" fmla="*/ 14 w 27"/>
                <a:gd name="T1" fmla="*/ 10 h 10"/>
                <a:gd name="T2" fmla="*/ 12 w 27"/>
                <a:gd name="T3" fmla="*/ 10 h 10"/>
                <a:gd name="T4" fmla="*/ 8 w 27"/>
                <a:gd name="T5" fmla="*/ 8 h 10"/>
                <a:gd name="T6" fmla="*/ 6 w 27"/>
                <a:gd name="T7" fmla="*/ 7 h 10"/>
                <a:gd name="T8" fmla="*/ 3 w 27"/>
                <a:gd name="T9" fmla="*/ 4 h 10"/>
                <a:gd name="T10" fmla="*/ 1 w 27"/>
                <a:gd name="T11" fmla="*/ 4 h 10"/>
                <a:gd name="T12" fmla="*/ 0 w 27"/>
                <a:gd name="T13" fmla="*/ 2 h 10"/>
                <a:gd name="T14" fmla="*/ 3 w 27"/>
                <a:gd name="T15" fmla="*/ 0 h 10"/>
                <a:gd name="T16" fmla="*/ 7 w 27"/>
                <a:gd name="T17" fmla="*/ 0 h 10"/>
                <a:gd name="T18" fmla="*/ 16 w 27"/>
                <a:gd name="T19" fmla="*/ 2 h 10"/>
                <a:gd name="T20" fmla="*/ 22 w 27"/>
                <a:gd name="T21" fmla="*/ 4 h 10"/>
                <a:gd name="T22" fmla="*/ 25 w 27"/>
                <a:gd name="T23" fmla="*/ 6 h 10"/>
                <a:gd name="T24" fmla="*/ 27 w 27"/>
                <a:gd name="T25" fmla="*/ 8 h 10"/>
                <a:gd name="T26" fmla="*/ 27 w 27"/>
                <a:gd name="T27" fmla="*/ 9 h 10"/>
                <a:gd name="T28" fmla="*/ 25 w 27"/>
                <a:gd name="T29" fmla="*/ 9 h 10"/>
                <a:gd name="T30" fmla="*/ 20 w 27"/>
                <a:gd name="T31" fmla="*/ 7 h 10"/>
                <a:gd name="T32" fmla="*/ 17 w 27"/>
                <a:gd name="T33" fmla="*/ 8 h 10"/>
                <a:gd name="T34" fmla="*/ 16 w 27"/>
                <a:gd name="T35" fmla="*/ 9 h 10"/>
                <a:gd name="T36" fmla="*/ 14 w 27"/>
                <a:gd name="T37" fmla="*/ 1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"/>
                <a:gd name="T59" fmla="*/ 27 w 27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">
                  <a:moveTo>
                    <a:pt x="14" y="10"/>
                  </a:moveTo>
                  <a:lnTo>
                    <a:pt x="12" y="10"/>
                  </a:lnTo>
                  <a:lnTo>
                    <a:pt x="8" y="8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0" y="7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1783" y="2823"/>
              <a:ext cx="27" cy="10"/>
            </a:xfrm>
            <a:custGeom>
              <a:avLst/>
              <a:gdLst>
                <a:gd name="T0" fmla="*/ 14 w 27"/>
                <a:gd name="T1" fmla="*/ 10 h 10"/>
                <a:gd name="T2" fmla="*/ 12 w 27"/>
                <a:gd name="T3" fmla="*/ 10 h 10"/>
                <a:gd name="T4" fmla="*/ 8 w 27"/>
                <a:gd name="T5" fmla="*/ 8 h 10"/>
                <a:gd name="T6" fmla="*/ 6 w 27"/>
                <a:gd name="T7" fmla="*/ 7 h 10"/>
                <a:gd name="T8" fmla="*/ 3 w 27"/>
                <a:gd name="T9" fmla="*/ 4 h 10"/>
                <a:gd name="T10" fmla="*/ 1 w 27"/>
                <a:gd name="T11" fmla="*/ 4 h 10"/>
                <a:gd name="T12" fmla="*/ 0 w 27"/>
                <a:gd name="T13" fmla="*/ 2 h 10"/>
                <a:gd name="T14" fmla="*/ 3 w 27"/>
                <a:gd name="T15" fmla="*/ 0 h 10"/>
                <a:gd name="T16" fmla="*/ 7 w 27"/>
                <a:gd name="T17" fmla="*/ 0 h 10"/>
                <a:gd name="T18" fmla="*/ 16 w 27"/>
                <a:gd name="T19" fmla="*/ 2 h 10"/>
                <a:gd name="T20" fmla="*/ 22 w 27"/>
                <a:gd name="T21" fmla="*/ 4 h 10"/>
                <a:gd name="T22" fmla="*/ 25 w 27"/>
                <a:gd name="T23" fmla="*/ 6 h 10"/>
                <a:gd name="T24" fmla="*/ 27 w 27"/>
                <a:gd name="T25" fmla="*/ 8 h 10"/>
                <a:gd name="T26" fmla="*/ 27 w 27"/>
                <a:gd name="T27" fmla="*/ 9 h 10"/>
                <a:gd name="T28" fmla="*/ 25 w 27"/>
                <a:gd name="T29" fmla="*/ 9 h 10"/>
                <a:gd name="T30" fmla="*/ 20 w 27"/>
                <a:gd name="T31" fmla="*/ 7 h 10"/>
                <a:gd name="T32" fmla="*/ 17 w 27"/>
                <a:gd name="T33" fmla="*/ 8 h 10"/>
                <a:gd name="T34" fmla="*/ 16 w 27"/>
                <a:gd name="T35" fmla="*/ 9 h 10"/>
                <a:gd name="T36" fmla="*/ 14 w 27"/>
                <a:gd name="T37" fmla="*/ 1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10"/>
                <a:gd name="T59" fmla="*/ 27 w 27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10">
                  <a:moveTo>
                    <a:pt x="14" y="10"/>
                  </a:moveTo>
                  <a:lnTo>
                    <a:pt x="12" y="10"/>
                  </a:lnTo>
                  <a:lnTo>
                    <a:pt x="8" y="8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0" y="7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1654" y="2874"/>
              <a:ext cx="61" cy="59"/>
            </a:xfrm>
            <a:custGeom>
              <a:avLst/>
              <a:gdLst>
                <a:gd name="T0" fmla="*/ 26 w 60"/>
                <a:gd name="T1" fmla="*/ 55 h 59"/>
                <a:gd name="T2" fmla="*/ 23 w 60"/>
                <a:gd name="T3" fmla="*/ 51 h 59"/>
                <a:gd name="T4" fmla="*/ 17 w 60"/>
                <a:gd name="T5" fmla="*/ 45 h 59"/>
                <a:gd name="T6" fmla="*/ 11 w 60"/>
                <a:gd name="T7" fmla="*/ 38 h 59"/>
                <a:gd name="T8" fmla="*/ 6 w 60"/>
                <a:gd name="T9" fmla="*/ 33 h 59"/>
                <a:gd name="T10" fmla="*/ 2 w 60"/>
                <a:gd name="T11" fmla="*/ 30 h 59"/>
                <a:gd name="T12" fmla="*/ 0 w 60"/>
                <a:gd name="T13" fmla="*/ 29 h 59"/>
                <a:gd name="T14" fmla="*/ 0 w 60"/>
                <a:gd name="T15" fmla="*/ 28 h 59"/>
                <a:gd name="T16" fmla="*/ 4 w 60"/>
                <a:gd name="T17" fmla="*/ 28 h 59"/>
                <a:gd name="T18" fmla="*/ 10 w 60"/>
                <a:gd name="T19" fmla="*/ 27 h 59"/>
                <a:gd name="T20" fmla="*/ 12 w 60"/>
                <a:gd name="T21" fmla="*/ 26 h 59"/>
                <a:gd name="T22" fmla="*/ 14 w 60"/>
                <a:gd name="T23" fmla="*/ 23 h 59"/>
                <a:gd name="T24" fmla="*/ 14 w 60"/>
                <a:gd name="T25" fmla="*/ 17 h 59"/>
                <a:gd name="T26" fmla="*/ 19 w 60"/>
                <a:gd name="T27" fmla="*/ 17 h 59"/>
                <a:gd name="T28" fmla="*/ 23 w 60"/>
                <a:gd name="T29" fmla="*/ 13 h 59"/>
                <a:gd name="T30" fmla="*/ 27 w 60"/>
                <a:gd name="T31" fmla="*/ 16 h 59"/>
                <a:gd name="T32" fmla="*/ 43 w 60"/>
                <a:gd name="T33" fmla="*/ 10 h 59"/>
                <a:gd name="T34" fmla="*/ 47 w 60"/>
                <a:gd name="T35" fmla="*/ 5 h 59"/>
                <a:gd name="T36" fmla="*/ 48 w 60"/>
                <a:gd name="T37" fmla="*/ 3 h 59"/>
                <a:gd name="T38" fmla="*/ 50 w 60"/>
                <a:gd name="T39" fmla="*/ 3 h 59"/>
                <a:gd name="T40" fmla="*/ 52 w 60"/>
                <a:gd name="T41" fmla="*/ 4 h 59"/>
                <a:gd name="T42" fmla="*/ 54 w 60"/>
                <a:gd name="T43" fmla="*/ 5 h 59"/>
                <a:gd name="T44" fmla="*/ 56 w 60"/>
                <a:gd name="T45" fmla="*/ 4 h 59"/>
                <a:gd name="T46" fmla="*/ 59 w 60"/>
                <a:gd name="T47" fmla="*/ 3 h 59"/>
                <a:gd name="T48" fmla="*/ 68 w 60"/>
                <a:gd name="T49" fmla="*/ 0 h 59"/>
                <a:gd name="T50" fmla="*/ 69 w 60"/>
                <a:gd name="T51" fmla="*/ 3 h 59"/>
                <a:gd name="T52" fmla="*/ 69 w 60"/>
                <a:gd name="T53" fmla="*/ 5 h 59"/>
                <a:gd name="T54" fmla="*/ 69 w 60"/>
                <a:gd name="T55" fmla="*/ 9 h 59"/>
                <a:gd name="T56" fmla="*/ 68 w 60"/>
                <a:gd name="T57" fmla="*/ 13 h 59"/>
                <a:gd name="T58" fmla="*/ 64 w 60"/>
                <a:gd name="T59" fmla="*/ 18 h 59"/>
                <a:gd name="T60" fmla="*/ 63 w 60"/>
                <a:gd name="T61" fmla="*/ 23 h 59"/>
                <a:gd name="T62" fmla="*/ 64 w 60"/>
                <a:gd name="T63" fmla="*/ 28 h 59"/>
                <a:gd name="T64" fmla="*/ 62 w 60"/>
                <a:gd name="T65" fmla="*/ 36 h 59"/>
                <a:gd name="T66" fmla="*/ 61 w 60"/>
                <a:gd name="T67" fmla="*/ 40 h 59"/>
                <a:gd name="T68" fmla="*/ 60 w 60"/>
                <a:gd name="T69" fmla="*/ 49 h 59"/>
                <a:gd name="T70" fmla="*/ 61 w 60"/>
                <a:gd name="T71" fmla="*/ 52 h 59"/>
                <a:gd name="T72" fmla="*/ 62 w 60"/>
                <a:gd name="T73" fmla="*/ 55 h 59"/>
                <a:gd name="T74" fmla="*/ 63 w 60"/>
                <a:gd name="T75" fmla="*/ 57 h 59"/>
                <a:gd name="T76" fmla="*/ 61 w 60"/>
                <a:gd name="T77" fmla="*/ 59 h 59"/>
                <a:gd name="T78" fmla="*/ 57 w 60"/>
                <a:gd name="T79" fmla="*/ 58 h 59"/>
                <a:gd name="T80" fmla="*/ 55 w 60"/>
                <a:gd name="T81" fmla="*/ 55 h 59"/>
                <a:gd name="T82" fmla="*/ 53 w 60"/>
                <a:gd name="T83" fmla="*/ 56 h 59"/>
                <a:gd name="T84" fmla="*/ 51 w 60"/>
                <a:gd name="T85" fmla="*/ 55 h 59"/>
                <a:gd name="T86" fmla="*/ 47 w 60"/>
                <a:gd name="T87" fmla="*/ 57 h 59"/>
                <a:gd name="T88" fmla="*/ 28 w 60"/>
                <a:gd name="T89" fmla="*/ 53 h 59"/>
                <a:gd name="T90" fmla="*/ 26 w 60"/>
                <a:gd name="T91" fmla="*/ 55 h 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59"/>
                <a:gd name="T140" fmla="*/ 60 w 60"/>
                <a:gd name="T141" fmla="*/ 59 h 5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59">
                  <a:moveTo>
                    <a:pt x="26" y="55"/>
                  </a:moveTo>
                  <a:lnTo>
                    <a:pt x="23" y="51"/>
                  </a:lnTo>
                  <a:lnTo>
                    <a:pt x="17" y="45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4" y="23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4" y="10"/>
                  </a:lnTo>
                  <a:lnTo>
                    <a:pt x="38" y="5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4"/>
                  </a:lnTo>
                  <a:lnTo>
                    <a:pt x="45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9" y="0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59" y="13"/>
                  </a:lnTo>
                  <a:lnTo>
                    <a:pt x="55" y="18"/>
                  </a:lnTo>
                  <a:lnTo>
                    <a:pt x="54" y="23"/>
                  </a:lnTo>
                  <a:lnTo>
                    <a:pt x="55" y="28"/>
                  </a:lnTo>
                  <a:lnTo>
                    <a:pt x="53" y="36"/>
                  </a:lnTo>
                  <a:lnTo>
                    <a:pt x="52" y="40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48" y="58"/>
                  </a:lnTo>
                  <a:lnTo>
                    <a:pt x="46" y="55"/>
                  </a:lnTo>
                  <a:lnTo>
                    <a:pt x="44" y="56"/>
                  </a:lnTo>
                  <a:lnTo>
                    <a:pt x="42" y="55"/>
                  </a:lnTo>
                  <a:lnTo>
                    <a:pt x="38" y="57"/>
                  </a:lnTo>
                  <a:lnTo>
                    <a:pt x="28" y="53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1654" y="2874"/>
              <a:ext cx="61" cy="59"/>
            </a:xfrm>
            <a:custGeom>
              <a:avLst/>
              <a:gdLst>
                <a:gd name="T0" fmla="*/ 26 w 60"/>
                <a:gd name="T1" fmla="*/ 55 h 59"/>
                <a:gd name="T2" fmla="*/ 23 w 60"/>
                <a:gd name="T3" fmla="*/ 51 h 59"/>
                <a:gd name="T4" fmla="*/ 17 w 60"/>
                <a:gd name="T5" fmla="*/ 45 h 59"/>
                <a:gd name="T6" fmla="*/ 11 w 60"/>
                <a:gd name="T7" fmla="*/ 38 h 59"/>
                <a:gd name="T8" fmla="*/ 6 w 60"/>
                <a:gd name="T9" fmla="*/ 33 h 59"/>
                <a:gd name="T10" fmla="*/ 2 w 60"/>
                <a:gd name="T11" fmla="*/ 30 h 59"/>
                <a:gd name="T12" fmla="*/ 0 w 60"/>
                <a:gd name="T13" fmla="*/ 29 h 59"/>
                <a:gd name="T14" fmla="*/ 0 w 60"/>
                <a:gd name="T15" fmla="*/ 28 h 59"/>
                <a:gd name="T16" fmla="*/ 4 w 60"/>
                <a:gd name="T17" fmla="*/ 28 h 59"/>
                <a:gd name="T18" fmla="*/ 10 w 60"/>
                <a:gd name="T19" fmla="*/ 27 h 59"/>
                <a:gd name="T20" fmla="*/ 12 w 60"/>
                <a:gd name="T21" fmla="*/ 26 h 59"/>
                <a:gd name="T22" fmla="*/ 14 w 60"/>
                <a:gd name="T23" fmla="*/ 23 h 59"/>
                <a:gd name="T24" fmla="*/ 14 w 60"/>
                <a:gd name="T25" fmla="*/ 17 h 59"/>
                <a:gd name="T26" fmla="*/ 19 w 60"/>
                <a:gd name="T27" fmla="*/ 17 h 59"/>
                <a:gd name="T28" fmla="*/ 23 w 60"/>
                <a:gd name="T29" fmla="*/ 13 h 59"/>
                <a:gd name="T30" fmla="*/ 27 w 60"/>
                <a:gd name="T31" fmla="*/ 16 h 59"/>
                <a:gd name="T32" fmla="*/ 43 w 60"/>
                <a:gd name="T33" fmla="*/ 10 h 59"/>
                <a:gd name="T34" fmla="*/ 47 w 60"/>
                <a:gd name="T35" fmla="*/ 5 h 59"/>
                <a:gd name="T36" fmla="*/ 48 w 60"/>
                <a:gd name="T37" fmla="*/ 3 h 59"/>
                <a:gd name="T38" fmla="*/ 50 w 60"/>
                <a:gd name="T39" fmla="*/ 3 h 59"/>
                <a:gd name="T40" fmla="*/ 52 w 60"/>
                <a:gd name="T41" fmla="*/ 4 h 59"/>
                <a:gd name="T42" fmla="*/ 54 w 60"/>
                <a:gd name="T43" fmla="*/ 5 h 59"/>
                <a:gd name="T44" fmla="*/ 56 w 60"/>
                <a:gd name="T45" fmla="*/ 4 h 59"/>
                <a:gd name="T46" fmla="*/ 59 w 60"/>
                <a:gd name="T47" fmla="*/ 3 h 59"/>
                <a:gd name="T48" fmla="*/ 68 w 60"/>
                <a:gd name="T49" fmla="*/ 0 h 59"/>
                <a:gd name="T50" fmla="*/ 69 w 60"/>
                <a:gd name="T51" fmla="*/ 3 h 59"/>
                <a:gd name="T52" fmla="*/ 69 w 60"/>
                <a:gd name="T53" fmla="*/ 5 h 59"/>
                <a:gd name="T54" fmla="*/ 69 w 60"/>
                <a:gd name="T55" fmla="*/ 9 h 59"/>
                <a:gd name="T56" fmla="*/ 68 w 60"/>
                <a:gd name="T57" fmla="*/ 13 h 59"/>
                <a:gd name="T58" fmla="*/ 64 w 60"/>
                <a:gd name="T59" fmla="*/ 18 h 59"/>
                <a:gd name="T60" fmla="*/ 63 w 60"/>
                <a:gd name="T61" fmla="*/ 23 h 59"/>
                <a:gd name="T62" fmla="*/ 64 w 60"/>
                <a:gd name="T63" fmla="*/ 28 h 59"/>
                <a:gd name="T64" fmla="*/ 62 w 60"/>
                <a:gd name="T65" fmla="*/ 36 h 59"/>
                <a:gd name="T66" fmla="*/ 61 w 60"/>
                <a:gd name="T67" fmla="*/ 40 h 59"/>
                <a:gd name="T68" fmla="*/ 60 w 60"/>
                <a:gd name="T69" fmla="*/ 49 h 59"/>
                <a:gd name="T70" fmla="*/ 61 w 60"/>
                <a:gd name="T71" fmla="*/ 52 h 59"/>
                <a:gd name="T72" fmla="*/ 62 w 60"/>
                <a:gd name="T73" fmla="*/ 55 h 59"/>
                <a:gd name="T74" fmla="*/ 63 w 60"/>
                <a:gd name="T75" fmla="*/ 57 h 59"/>
                <a:gd name="T76" fmla="*/ 61 w 60"/>
                <a:gd name="T77" fmla="*/ 59 h 59"/>
                <a:gd name="T78" fmla="*/ 57 w 60"/>
                <a:gd name="T79" fmla="*/ 58 h 59"/>
                <a:gd name="T80" fmla="*/ 55 w 60"/>
                <a:gd name="T81" fmla="*/ 55 h 59"/>
                <a:gd name="T82" fmla="*/ 53 w 60"/>
                <a:gd name="T83" fmla="*/ 56 h 59"/>
                <a:gd name="T84" fmla="*/ 51 w 60"/>
                <a:gd name="T85" fmla="*/ 55 h 59"/>
                <a:gd name="T86" fmla="*/ 47 w 60"/>
                <a:gd name="T87" fmla="*/ 57 h 59"/>
                <a:gd name="T88" fmla="*/ 28 w 60"/>
                <a:gd name="T89" fmla="*/ 53 h 59"/>
                <a:gd name="T90" fmla="*/ 26 w 60"/>
                <a:gd name="T91" fmla="*/ 55 h 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59"/>
                <a:gd name="T140" fmla="*/ 60 w 60"/>
                <a:gd name="T141" fmla="*/ 59 h 5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59">
                  <a:moveTo>
                    <a:pt x="26" y="55"/>
                  </a:moveTo>
                  <a:lnTo>
                    <a:pt x="23" y="51"/>
                  </a:lnTo>
                  <a:lnTo>
                    <a:pt x="17" y="45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4" y="23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4" y="10"/>
                  </a:lnTo>
                  <a:lnTo>
                    <a:pt x="38" y="5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4"/>
                  </a:lnTo>
                  <a:lnTo>
                    <a:pt x="45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9" y="0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59" y="13"/>
                  </a:lnTo>
                  <a:lnTo>
                    <a:pt x="55" y="18"/>
                  </a:lnTo>
                  <a:lnTo>
                    <a:pt x="54" y="23"/>
                  </a:lnTo>
                  <a:lnTo>
                    <a:pt x="55" y="28"/>
                  </a:lnTo>
                  <a:lnTo>
                    <a:pt x="53" y="36"/>
                  </a:lnTo>
                  <a:lnTo>
                    <a:pt x="52" y="40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48" y="58"/>
                  </a:lnTo>
                  <a:lnTo>
                    <a:pt x="46" y="55"/>
                  </a:lnTo>
                  <a:lnTo>
                    <a:pt x="44" y="56"/>
                  </a:lnTo>
                  <a:lnTo>
                    <a:pt x="42" y="55"/>
                  </a:lnTo>
                  <a:lnTo>
                    <a:pt x="38" y="57"/>
                  </a:lnTo>
                  <a:lnTo>
                    <a:pt x="28" y="53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1836" y="2802"/>
              <a:ext cx="38" cy="28"/>
            </a:xfrm>
            <a:custGeom>
              <a:avLst/>
              <a:gdLst>
                <a:gd name="T0" fmla="*/ 37 w 38"/>
                <a:gd name="T1" fmla="*/ 3 h 28"/>
                <a:gd name="T2" fmla="*/ 37 w 38"/>
                <a:gd name="T3" fmla="*/ 6 h 28"/>
                <a:gd name="T4" fmla="*/ 38 w 38"/>
                <a:gd name="T5" fmla="*/ 14 h 28"/>
                <a:gd name="T6" fmla="*/ 38 w 38"/>
                <a:gd name="T7" fmla="*/ 15 h 28"/>
                <a:gd name="T8" fmla="*/ 35 w 38"/>
                <a:gd name="T9" fmla="*/ 18 h 28"/>
                <a:gd name="T10" fmla="*/ 35 w 38"/>
                <a:gd name="T11" fmla="*/ 20 h 28"/>
                <a:gd name="T12" fmla="*/ 38 w 38"/>
                <a:gd name="T13" fmla="*/ 28 h 28"/>
                <a:gd name="T14" fmla="*/ 34 w 38"/>
                <a:gd name="T15" fmla="*/ 25 h 28"/>
                <a:gd name="T16" fmla="*/ 31 w 38"/>
                <a:gd name="T17" fmla="*/ 24 h 28"/>
                <a:gd name="T18" fmla="*/ 27 w 38"/>
                <a:gd name="T19" fmla="*/ 25 h 28"/>
                <a:gd name="T20" fmla="*/ 21 w 38"/>
                <a:gd name="T21" fmla="*/ 25 h 28"/>
                <a:gd name="T22" fmla="*/ 17 w 38"/>
                <a:gd name="T23" fmla="*/ 24 h 28"/>
                <a:gd name="T24" fmla="*/ 14 w 38"/>
                <a:gd name="T25" fmla="*/ 24 h 28"/>
                <a:gd name="T26" fmla="*/ 11 w 38"/>
                <a:gd name="T27" fmla="*/ 24 h 28"/>
                <a:gd name="T28" fmla="*/ 8 w 38"/>
                <a:gd name="T29" fmla="*/ 27 h 28"/>
                <a:gd name="T30" fmla="*/ 8 w 38"/>
                <a:gd name="T31" fmla="*/ 27 h 28"/>
                <a:gd name="T32" fmla="*/ 2 w 38"/>
                <a:gd name="T33" fmla="*/ 23 h 28"/>
                <a:gd name="T34" fmla="*/ 0 w 38"/>
                <a:gd name="T35" fmla="*/ 21 h 28"/>
                <a:gd name="T36" fmla="*/ 1 w 38"/>
                <a:gd name="T37" fmla="*/ 20 h 28"/>
                <a:gd name="T38" fmla="*/ 2 w 38"/>
                <a:gd name="T39" fmla="*/ 18 h 28"/>
                <a:gd name="T40" fmla="*/ 9 w 38"/>
                <a:gd name="T41" fmla="*/ 19 h 28"/>
                <a:gd name="T42" fmla="*/ 13 w 38"/>
                <a:gd name="T43" fmla="*/ 20 h 28"/>
                <a:gd name="T44" fmla="*/ 20 w 38"/>
                <a:gd name="T45" fmla="*/ 21 h 28"/>
                <a:gd name="T46" fmla="*/ 24 w 38"/>
                <a:gd name="T47" fmla="*/ 21 h 28"/>
                <a:gd name="T48" fmla="*/ 27 w 38"/>
                <a:gd name="T49" fmla="*/ 20 h 28"/>
                <a:gd name="T50" fmla="*/ 30 w 38"/>
                <a:gd name="T51" fmla="*/ 19 h 28"/>
                <a:gd name="T52" fmla="*/ 29 w 38"/>
                <a:gd name="T53" fmla="*/ 18 h 28"/>
                <a:gd name="T54" fmla="*/ 24 w 38"/>
                <a:gd name="T55" fmla="*/ 15 h 28"/>
                <a:gd name="T56" fmla="*/ 23 w 38"/>
                <a:gd name="T57" fmla="*/ 13 h 28"/>
                <a:gd name="T58" fmla="*/ 24 w 38"/>
                <a:gd name="T59" fmla="*/ 8 h 28"/>
                <a:gd name="T60" fmla="*/ 23 w 38"/>
                <a:gd name="T61" fmla="*/ 6 h 28"/>
                <a:gd name="T62" fmla="*/ 21 w 38"/>
                <a:gd name="T63" fmla="*/ 5 h 28"/>
                <a:gd name="T64" fmla="*/ 15 w 38"/>
                <a:gd name="T65" fmla="*/ 5 h 28"/>
                <a:gd name="T66" fmla="*/ 14 w 38"/>
                <a:gd name="T67" fmla="*/ 3 h 28"/>
                <a:gd name="T68" fmla="*/ 14 w 38"/>
                <a:gd name="T69" fmla="*/ 2 h 28"/>
                <a:gd name="T70" fmla="*/ 14 w 38"/>
                <a:gd name="T71" fmla="*/ 2 h 28"/>
                <a:gd name="T72" fmla="*/ 17 w 38"/>
                <a:gd name="T73" fmla="*/ 1 h 28"/>
                <a:gd name="T74" fmla="*/ 21 w 38"/>
                <a:gd name="T75" fmla="*/ 0 h 28"/>
                <a:gd name="T76" fmla="*/ 26 w 38"/>
                <a:gd name="T77" fmla="*/ 1 h 28"/>
                <a:gd name="T78" fmla="*/ 32 w 38"/>
                <a:gd name="T79" fmla="*/ 3 h 28"/>
                <a:gd name="T80" fmla="*/ 36 w 38"/>
                <a:gd name="T81" fmla="*/ 3 h 28"/>
                <a:gd name="T82" fmla="*/ 37 w 38"/>
                <a:gd name="T83" fmla="*/ 3 h 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"/>
                <a:gd name="T127" fmla="*/ 0 h 28"/>
                <a:gd name="T128" fmla="*/ 38 w 38"/>
                <a:gd name="T129" fmla="*/ 28 h 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" h="28">
                  <a:moveTo>
                    <a:pt x="37" y="3"/>
                  </a:moveTo>
                  <a:lnTo>
                    <a:pt x="37" y="6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8" y="28"/>
                  </a:lnTo>
                  <a:lnTo>
                    <a:pt x="34" y="25"/>
                  </a:lnTo>
                  <a:lnTo>
                    <a:pt x="31" y="24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8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4" y="15"/>
                  </a:lnTo>
                  <a:lnTo>
                    <a:pt x="23" y="13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1836" y="2802"/>
              <a:ext cx="38" cy="28"/>
            </a:xfrm>
            <a:custGeom>
              <a:avLst/>
              <a:gdLst>
                <a:gd name="T0" fmla="*/ 37 w 38"/>
                <a:gd name="T1" fmla="*/ 3 h 28"/>
                <a:gd name="T2" fmla="*/ 37 w 38"/>
                <a:gd name="T3" fmla="*/ 6 h 28"/>
                <a:gd name="T4" fmla="*/ 38 w 38"/>
                <a:gd name="T5" fmla="*/ 14 h 28"/>
                <a:gd name="T6" fmla="*/ 38 w 38"/>
                <a:gd name="T7" fmla="*/ 15 h 28"/>
                <a:gd name="T8" fmla="*/ 35 w 38"/>
                <a:gd name="T9" fmla="*/ 18 h 28"/>
                <a:gd name="T10" fmla="*/ 35 w 38"/>
                <a:gd name="T11" fmla="*/ 20 h 28"/>
                <a:gd name="T12" fmla="*/ 38 w 38"/>
                <a:gd name="T13" fmla="*/ 28 h 28"/>
                <a:gd name="T14" fmla="*/ 34 w 38"/>
                <a:gd name="T15" fmla="*/ 25 h 28"/>
                <a:gd name="T16" fmla="*/ 31 w 38"/>
                <a:gd name="T17" fmla="*/ 24 h 28"/>
                <a:gd name="T18" fmla="*/ 27 w 38"/>
                <a:gd name="T19" fmla="*/ 25 h 28"/>
                <a:gd name="T20" fmla="*/ 21 w 38"/>
                <a:gd name="T21" fmla="*/ 25 h 28"/>
                <a:gd name="T22" fmla="*/ 17 w 38"/>
                <a:gd name="T23" fmla="*/ 24 h 28"/>
                <a:gd name="T24" fmla="*/ 14 w 38"/>
                <a:gd name="T25" fmla="*/ 24 h 28"/>
                <a:gd name="T26" fmla="*/ 11 w 38"/>
                <a:gd name="T27" fmla="*/ 24 h 28"/>
                <a:gd name="T28" fmla="*/ 8 w 38"/>
                <a:gd name="T29" fmla="*/ 27 h 28"/>
                <a:gd name="T30" fmla="*/ 8 w 38"/>
                <a:gd name="T31" fmla="*/ 27 h 28"/>
                <a:gd name="T32" fmla="*/ 2 w 38"/>
                <a:gd name="T33" fmla="*/ 23 h 28"/>
                <a:gd name="T34" fmla="*/ 0 w 38"/>
                <a:gd name="T35" fmla="*/ 21 h 28"/>
                <a:gd name="T36" fmla="*/ 1 w 38"/>
                <a:gd name="T37" fmla="*/ 20 h 28"/>
                <a:gd name="T38" fmla="*/ 2 w 38"/>
                <a:gd name="T39" fmla="*/ 18 h 28"/>
                <a:gd name="T40" fmla="*/ 9 w 38"/>
                <a:gd name="T41" fmla="*/ 19 h 28"/>
                <a:gd name="T42" fmla="*/ 13 w 38"/>
                <a:gd name="T43" fmla="*/ 20 h 28"/>
                <a:gd name="T44" fmla="*/ 20 w 38"/>
                <a:gd name="T45" fmla="*/ 21 h 28"/>
                <a:gd name="T46" fmla="*/ 24 w 38"/>
                <a:gd name="T47" fmla="*/ 21 h 28"/>
                <a:gd name="T48" fmla="*/ 27 w 38"/>
                <a:gd name="T49" fmla="*/ 20 h 28"/>
                <a:gd name="T50" fmla="*/ 30 w 38"/>
                <a:gd name="T51" fmla="*/ 19 h 28"/>
                <a:gd name="T52" fmla="*/ 29 w 38"/>
                <a:gd name="T53" fmla="*/ 18 h 28"/>
                <a:gd name="T54" fmla="*/ 24 w 38"/>
                <a:gd name="T55" fmla="*/ 15 h 28"/>
                <a:gd name="T56" fmla="*/ 23 w 38"/>
                <a:gd name="T57" fmla="*/ 13 h 28"/>
                <a:gd name="T58" fmla="*/ 24 w 38"/>
                <a:gd name="T59" fmla="*/ 8 h 28"/>
                <a:gd name="T60" fmla="*/ 23 w 38"/>
                <a:gd name="T61" fmla="*/ 6 h 28"/>
                <a:gd name="T62" fmla="*/ 21 w 38"/>
                <a:gd name="T63" fmla="*/ 5 h 28"/>
                <a:gd name="T64" fmla="*/ 15 w 38"/>
                <a:gd name="T65" fmla="*/ 5 h 28"/>
                <a:gd name="T66" fmla="*/ 14 w 38"/>
                <a:gd name="T67" fmla="*/ 3 h 28"/>
                <a:gd name="T68" fmla="*/ 14 w 38"/>
                <a:gd name="T69" fmla="*/ 2 h 28"/>
                <a:gd name="T70" fmla="*/ 14 w 38"/>
                <a:gd name="T71" fmla="*/ 2 h 28"/>
                <a:gd name="T72" fmla="*/ 17 w 38"/>
                <a:gd name="T73" fmla="*/ 1 h 28"/>
                <a:gd name="T74" fmla="*/ 21 w 38"/>
                <a:gd name="T75" fmla="*/ 0 h 28"/>
                <a:gd name="T76" fmla="*/ 26 w 38"/>
                <a:gd name="T77" fmla="*/ 1 h 28"/>
                <a:gd name="T78" fmla="*/ 32 w 38"/>
                <a:gd name="T79" fmla="*/ 3 h 28"/>
                <a:gd name="T80" fmla="*/ 36 w 38"/>
                <a:gd name="T81" fmla="*/ 3 h 28"/>
                <a:gd name="T82" fmla="*/ 37 w 38"/>
                <a:gd name="T83" fmla="*/ 3 h 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"/>
                <a:gd name="T127" fmla="*/ 0 h 28"/>
                <a:gd name="T128" fmla="*/ 38 w 38"/>
                <a:gd name="T129" fmla="*/ 28 h 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" h="28">
                  <a:moveTo>
                    <a:pt x="37" y="3"/>
                  </a:moveTo>
                  <a:lnTo>
                    <a:pt x="37" y="6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8" y="28"/>
                  </a:lnTo>
                  <a:lnTo>
                    <a:pt x="34" y="25"/>
                  </a:lnTo>
                  <a:lnTo>
                    <a:pt x="31" y="24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8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4" y="15"/>
                  </a:lnTo>
                  <a:lnTo>
                    <a:pt x="23" y="13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1871" y="2803"/>
              <a:ext cx="49" cy="32"/>
            </a:xfrm>
            <a:custGeom>
              <a:avLst/>
              <a:gdLst>
                <a:gd name="T0" fmla="*/ 3 w 48"/>
                <a:gd name="T1" fmla="*/ 27 h 32"/>
                <a:gd name="T2" fmla="*/ 0 w 48"/>
                <a:gd name="T3" fmla="*/ 19 h 32"/>
                <a:gd name="T4" fmla="*/ 0 w 48"/>
                <a:gd name="T5" fmla="*/ 17 h 32"/>
                <a:gd name="T6" fmla="*/ 3 w 48"/>
                <a:gd name="T7" fmla="*/ 14 h 32"/>
                <a:gd name="T8" fmla="*/ 3 w 48"/>
                <a:gd name="T9" fmla="*/ 13 h 32"/>
                <a:gd name="T10" fmla="*/ 2 w 48"/>
                <a:gd name="T11" fmla="*/ 5 h 32"/>
                <a:gd name="T12" fmla="*/ 2 w 48"/>
                <a:gd name="T13" fmla="*/ 2 h 32"/>
                <a:gd name="T14" fmla="*/ 5 w 48"/>
                <a:gd name="T15" fmla="*/ 0 h 32"/>
                <a:gd name="T16" fmla="*/ 7 w 48"/>
                <a:gd name="T17" fmla="*/ 1 h 32"/>
                <a:gd name="T18" fmla="*/ 9 w 48"/>
                <a:gd name="T19" fmla="*/ 1 h 32"/>
                <a:gd name="T20" fmla="*/ 12 w 48"/>
                <a:gd name="T21" fmla="*/ 0 h 32"/>
                <a:gd name="T22" fmla="*/ 14 w 48"/>
                <a:gd name="T23" fmla="*/ 0 h 32"/>
                <a:gd name="T24" fmla="*/ 15 w 48"/>
                <a:gd name="T25" fmla="*/ 1 h 32"/>
                <a:gd name="T26" fmla="*/ 16 w 48"/>
                <a:gd name="T27" fmla="*/ 2 h 32"/>
                <a:gd name="T28" fmla="*/ 22 w 48"/>
                <a:gd name="T29" fmla="*/ 4 h 32"/>
                <a:gd name="T30" fmla="*/ 35 w 48"/>
                <a:gd name="T31" fmla="*/ 3 h 32"/>
                <a:gd name="T32" fmla="*/ 36 w 48"/>
                <a:gd name="T33" fmla="*/ 6 h 32"/>
                <a:gd name="T34" fmla="*/ 38 w 48"/>
                <a:gd name="T35" fmla="*/ 8 h 32"/>
                <a:gd name="T36" fmla="*/ 42 w 48"/>
                <a:gd name="T37" fmla="*/ 10 h 32"/>
                <a:gd name="T38" fmla="*/ 44 w 48"/>
                <a:gd name="T39" fmla="*/ 11 h 32"/>
                <a:gd name="T40" fmla="*/ 48 w 48"/>
                <a:gd name="T41" fmla="*/ 12 h 32"/>
                <a:gd name="T42" fmla="*/ 53 w 48"/>
                <a:gd name="T43" fmla="*/ 15 h 32"/>
                <a:gd name="T44" fmla="*/ 56 w 48"/>
                <a:gd name="T45" fmla="*/ 17 h 32"/>
                <a:gd name="T46" fmla="*/ 57 w 48"/>
                <a:gd name="T47" fmla="*/ 19 h 32"/>
                <a:gd name="T48" fmla="*/ 56 w 48"/>
                <a:gd name="T49" fmla="*/ 20 h 32"/>
                <a:gd name="T50" fmla="*/ 55 w 48"/>
                <a:gd name="T51" fmla="*/ 22 h 32"/>
                <a:gd name="T52" fmla="*/ 53 w 48"/>
                <a:gd name="T53" fmla="*/ 25 h 32"/>
                <a:gd name="T54" fmla="*/ 52 w 48"/>
                <a:gd name="T55" fmla="*/ 24 h 32"/>
                <a:gd name="T56" fmla="*/ 49 w 48"/>
                <a:gd name="T57" fmla="*/ 20 h 32"/>
                <a:gd name="T58" fmla="*/ 46 w 48"/>
                <a:gd name="T59" fmla="*/ 20 h 32"/>
                <a:gd name="T60" fmla="*/ 42 w 48"/>
                <a:gd name="T61" fmla="*/ 20 h 32"/>
                <a:gd name="T62" fmla="*/ 40 w 48"/>
                <a:gd name="T63" fmla="*/ 20 h 32"/>
                <a:gd name="T64" fmla="*/ 37 w 48"/>
                <a:gd name="T65" fmla="*/ 20 h 32"/>
                <a:gd name="T66" fmla="*/ 36 w 48"/>
                <a:gd name="T67" fmla="*/ 20 h 32"/>
                <a:gd name="T68" fmla="*/ 22 w 48"/>
                <a:gd name="T69" fmla="*/ 24 h 32"/>
                <a:gd name="T70" fmla="*/ 19 w 48"/>
                <a:gd name="T71" fmla="*/ 23 h 32"/>
                <a:gd name="T72" fmla="*/ 18 w 48"/>
                <a:gd name="T73" fmla="*/ 20 h 32"/>
                <a:gd name="T74" fmla="*/ 16 w 48"/>
                <a:gd name="T75" fmla="*/ 20 h 32"/>
                <a:gd name="T76" fmla="*/ 16 w 48"/>
                <a:gd name="T77" fmla="*/ 20 h 32"/>
                <a:gd name="T78" fmla="*/ 12 w 48"/>
                <a:gd name="T79" fmla="*/ 22 h 32"/>
                <a:gd name="T80" fmla="*/ 9 w 48"/>
                <a:gd name="T81" fmla="*/ 28 h 32"/>
                <a:gd name="T82" fmla="*/ 7 w 48"/>
                <a:gd name="T83" fmla="*/ 32 h 32"/>
                <a:gd name="T84" fmla="*/ 5 w 48"/>
                <a:gd name="T85" fmla="*/ 31 h 32"/>
                <a:gd name="T86" fmla="*/ 3 w 48"/>
                <a:gd name="T87" fmla="*/ 2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32"/>
                <a:gd name="T134" fmla="*/ 48 w 48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32">
                  <a:moveTo>
                    <a:pt x="3" y="27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2"/>
                  </a:lnTo>
                  <a:lnTo>
                    <a:pt x="44" y="15"/>
                  </a:lnTo>
                  <a:lnTo>
                    <a:pt x="47" y="17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1871" y="2803"/>
              <a:ext cx="49" cy="32"/>
            </a:xfrm>
            <a:custGeom>
              <a:avLst/>
              <a:gdLst>
                <a:gd name="T0" fmla="*/ 3 w 48"/>
                <a:gd name="T1" fmla="*/ 27 h 32"/>
                <a:gd name="T2" fmla="*/ 0 w 48"/>
                <a:gd name="T3" fmla="*/ 19 h 32"/>
                <a:gd name="T4" fmla="*/ 0 w 48"/>
                <a:gd name="T5" fmla="*/ 17 h 32"/>
                <a:gd name="T6" fmla="*/ 3 w 48"/>
                <a:gd name="T7" fmla="*/ 14 h 32"/>
                <a:gd name="T8" fmla="*/ 3 w 48"/>
                <a:gd name="T9" fmla="*/ 13 h 32"/>
                <a:gd name="T10" fmla="*/ 2 w 48"/>
                <a:gd name="T11" fmla="*/ 5 h 32"/>
                <a:gd name="T12" fmla="*/ 2 w 48"/>
                <a:gd name="T13" fmla="*/ 2 h 32"/>
                <a:gd name="T14" fmla="*/ 5 w 48"/>
                <a:gd name="T15" fmla="*/ 0 h 32"/>
                <a:gd name="T16" fmla="*/ 7 w 48"/>
                <a:gd name="T17" fmla="*/ 1 h 32"/>
                <a:gd name="T18" fmla="*/ 9 w 48"/>
                <a:gd name="T19" fmla="*/ 1 h 32"/>
                <a:gd name="T20" fmla="*/ 12 w 48"/>
                <a:gd name="T21" fmla="*/ 0 h 32"/>
                <a:gd name="T22" fmla="*/ 14 w 48"/>
                <a:gd name="T23" fmla="*/ 0 h 32"/>
                <a:gd name="T24" fmla="*/ 15 w 48"/>
                <a:gd name="T25" fmla="*/ 1 h 32"/>
                <a:gd name="T26" fmla="*/ 16 w 48"/>
                <a:gd name="T27" fmla="*/ 2 h 32"/>
                <a:gd name="T28" fmla="*/ 22 w 48"/>
                <a:gd name="T29" fmla="*/ 4 h 32"/>
                <a:gd name="T30" fmla="*/ 35 w 48"/>
                <a:gd name="T31" fmla="*/ 3 h 32"/>
                <a:gd name="T32" fmla="*/ 36 w 48"/>
                <a:gd name="T33" fmla="*/ 6 h 32"/>
                <a:gd name="T34" fmla="*/ 38 w 48"/>
                <a:gd name="T35" fmla="*/ 8 h 32"/>
                <a:gd name="T36" fmla="*/ 42 w 48"/>
                <a:gd name="T37" fmla="*/ 10 h 32"/>
                <a:gd name="T38" fmla="*/ 44 w 48"/>
                <a:gd name="T39" fmla="*/ 11 h 32"/>
                <a:gd name="T40" fmla="*/ 48 w 48"/>
                <a:gd name="T41" fmla="*/ 12 h 32"/>
                <a:gd name="T42" fmla="*/ 53 w 48"/>
                <a:gd name="T43" fmla="*/ 15 h 32"/>
                <a:gd name="T44" fmla="*/ 56 w 48"/>
                <a:gd name="T45" fmla="*/ 17 h 32"/>
                <a:gd name="T46" fmla="*/ 57 w 48"/>
                <a:gd name="T47" fmla="*/ 19 h 32"/>
                <a:gd name="T48" fmla="*/ 56 w 48"/>
                <a:gd name="T49" fmla="*/ 20 h 32"/>
                <a:gd name="T50" fmla="*/ 55 w 48"/>
                <a:gd name="T51" fmla="*/ 22 h 32"/>
                <a:gd name="T52" fmla="*/ 53 w 48"/>
                <a:gd name="T53" fmla="*/ 25 h 32"/>
                <a:gd name="T54" fmla="*/ 52 w 48"/>
                <a:gd name="T55" fmla="*/ 24 h 32"/>
                <a:gd name="T56" fmla="*/ 49 w 48"/>
                <a:gd name="T57" fmla="*/ 20 h 32"/>
                <a:gd name="T58" fmla="*/ 46 w 48"/>
                <a:gd name="T59" fmla="*/ 20 h 32"/>
                <a:gd name="T60" fmla="*/ 42 w 48"/>
                <a:gd name="T61" fmla="*/ 20 h 32"/>
                <a:gd name="T62" fmla="*/ 40 w 48"/>
                <a:gd name="T63" fmla="*/ 20 h 32"/>
                <a:gd name="T64" fmla="*/ 37 w 48"/>
                <a:gd name="T65" fmla="*/ 20 h 32"/>
                <a:gd name="T66" fmla="*/ 36 w 48"/>
                <a:gd name="T67" fmla="*/ 20 h 32"/>
                <a:gd name="T68" fmla="*/ 22 w 48"/>
                <a:gd name="T69" fmla="*/ 24 h 32"/>
                <a:gd name="T70" fmla="*/ 19 w 48"/>
                <a:gd name="T71" fmla="*/ 23 h 32"/>
                <a:gd name="T72" fmla="*/ 18 w 48"/>
                <a:gd name="T73" fmla="*/ 20 h 32"/>
                <a:gd name="T74" fmla="*/ 16 w 48"/>
                <a:gd name="T75" fmla="*/ 20 h 32"/>
                <a:gd name="T76" fmla="*/ 16 w 48"/>
                <a:gd name="T77" fmla="*/ 20 h 32"/>
                <a:gd name="T78" fmla="*/ 12 w 48"/>
                <a:gd name="T79" fmla="*/ 22 h 32"/>
                <a:gd name="T80" fmla="*/ 9 w 48"/>
                <a:gd name="T81" fmla="*/ 28 h 32"/>
                <a:gd name="T82" fmla="*/ 7 w 48"/>
                <a:gd name="T83" fmla="*/ 32 h 32"/>
                <a:gd name="T84" fmla="*/ 5 w 48"/>
                <a:gd name="T85" fmla="*/ 31 h 32"/>
                <a:gd name="T86" fmla="*/ 3 w 48"/>
                <a:gd name="T87" fmla="*/ 2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"/>
                <a:gd name="T133" fmla="*/ 0 h 32"/>
                <a:gd name="T134" fmla="*/ 48 w 48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" h="32">
                  <a:moveTo>
                    <a:pt x="3" y="27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22" y="4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2"/>
                  </a:lnTo>
                  <a:lnTo>
                    <a:pt x="44" y="15"/>
                  </a:lnTo>
                  <a:lnTo>
                    <a:pt x="47" y="17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1679" y="2927"/>
              <a:ext cx="46" cy="45"/>
            </a:xfrm>
            <a:custGeom>
              <a:avLst/>
              <a:gdLst>
                <a:gd name="T0" fmla="*/ 43 w 45"/>
                <a:gd name="T1" fmla="*/ 10 h 44"/>
                <a:gd name="T2" fmla="*/ 47 w 45"/>
                <a:gd name="T3" fmla="*/ 16 h 44"/>
                <a:gd name="T4" fmla="*/ 52 w 45"/>
                <a:gd name="T5" fmla="*/ 20 h 44"/>
                <a:gd name="T6" fmla="*/ 54 w 45"/>
                <a:gd name="T7" fmla="*/ 31 h 44"/>
                <a:gd name="T8" fmla="*/ 51 w 45"/>
                <a:gd name="T9" fmla="*/ 31 h 44"/>
                <a:gd name="T10" fmla="*/ 49 w 45"/>
                <a:gd name="T11" fmla="*/ 34 h 44"/>
                <a:gd name="T12" fmla="*/ 52 w 45"/>
                <a:gd name="T13" fmla="*/ 40 h 44"/>
                <a:gd name="T14" fmla="*/ 51 w 45"/>
                <a:gd name="T15" fmla="*/ 45 h 44"/>
                <a:gd name="T16" fmla="*/ 50 w 45"/>
                <a:gd name="T17" fmla="*/ 49 h 44"/>
                <a:gd name="T18" fmla="*/ 49 w 45"/>
                <a:gd name="T19" fmla="*/ 50 h 44"/>
                <a:gd name="T20" fmla="*/ 47 w 45"/>
                <a:gd name="T21" fmla="*/ 44 h 44"/>
                <a:gd name="T22" fmla="*/ 43 w 45"/>
                <a:gd name="T23" fmla="*/ 43 h 44"/>
                <a:gd name="T24" fmla="*/ 44 w 45"/>
                <a:gd name="T25" fmla="*/ 46 h 44"/>
                <a:gd name="T26" fmla="*/ 44 w 45"/>
                <a:gd name="T27" fmla="*/ 47 h 44"/>
                <a:gd name="T28" fmla="*/ 39 w 45"/>
                <a:gd name="T29" fmla="*/ 44 h 44"/>
                <a:gd name="T30" fmla="*/ 41 w 45"/>
                <a:gd name="T31" fmla="*/ 40 h 44"/>
                <a:gd name="T32" fmla="*/ 37 w 45"/>
                <a:gd name="T33" fmla="*/ 35 h 44"/>
                <a:gd name="T34" fmla="*/ 32 w 45"/>
                <a:gd name="T35" fmla="*/ 33 h 44"/>
                <a:gd name="T36" fmla="*/ 17 w 45"/>
                <a:gd name="T37" fmla="*/ 21 h 44"/>
                <a:gd name="T38" fmla="*/ 16 w 45"/>
                <a:gd name="T39" fmla="*/ 17 h 44"/>
                <a:gd name="T40" fmla="*/ 11 w 45"/>
                <a:gd name="T41" fmla="*/ 14 h 44"/>
                <a:gd name="T42" fmla="*/ 10 w 45"/>
                <a:gd name="T43" fmla="*/ 16 h 44"/>
                <a:gd name="T44" fmla="*/ 13 w 45"/>
                <a:gd name="T45" fmla="*/ 17 h 44"/>
                <a:gd name="T46" fmla="*/ 11 w 45"/>
                <a:gd name="T47" fmla="*/ 31 h 44"/>
                <a:gd name="T48" fmla="*/ 8 w 45"/>
                <a:gd name="T49" fmla="*/ 19 h 44"/>
                <a:gd name="T50" fmla="*/ 2 w 45"/>
                <a:gd name="T51" fmla="*/ 16 h 44"/>
                <a:gd name="T52" fmla="*/ 1 w 45"/>
                <a:gd name="T53" fmla="*/ 12 h 44"/>
                <a:gd name="T54" fmla="*/ 4 w 45"/>
                <a:gd name="T55" fmla="*/ 8 h 44"/>
                <a:gd name="T56" fmla="*/ 0 w 45"/>
                <a:gd name="T57" fmla="*/ 4 h 44"/>
                <a:gd name="T58" fmla="*/ 2 w 45"/>
                <a:gd name="T59" fmla="*/ 2 h 44"/>
                <a:gd name="T60" fmla="*/ 3 w 45"/>
                <a:gd name="T61" fmla="*/ 0 h 44"/>
                <a:gd name="T62" fmla="*/ 17 w 45"/>
                <a:gd name="T63" fmla="*/ 2 h 44"/>
                <a:gd name="T64" fmla="*/ 21 w 45"/>
                <a:gd name="T65" fmla="*/ 2 h 44"/>
                <a:gd name="T66" fmla="*/ 36 w 45"/>
                <a:gd name="T67" fmla="*/ 6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44"/>
                <a:gd name="T104" fmla="*/ 45 w 45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44">
                  <a:moveTo>
                    <a:pt x="29" y="4"/>
                  </a:moveTo>
                  <a:lnTo>
                    <a:pt x="34" y="10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2" y="22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3" y="31"/>
                  </a:lnTo>
                  <a:lnTo>
                    <a:pt x="41" y="33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41" y="40"/>
                  </a:lnTo>
                  <a:lnTo>
                    <a:pt x="40" y="44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8" y="35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5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1" y="28"/>
                  </a:lnTo>
                  <a:lnTo>
                    <a:pt x="28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7" y="6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0" name="Freeform 71"/>
            <p:cNvSpPr>
              <a:spLocks/>
            </p:cNvSpPr>
            <p:nvPr/>
          </p:nvSpPr>
          <p:spPr bwMode="auto">
            <a:xfrm>
              <a:off x="1679" y="2927"/>
              <a:ext cx="46" cy="45"/>
            </a:xfrm>
            <a:custGeom>
              <a:avLst/>
              <a:gdLst>
                <a:gd name="T0" fmla="*/ 43 w 45"/>
                <a:gd name="T1" fmla="*/ 10 h 44"/>
                <a:gd name="T2" fmla="*/ 47 w 45"/>
                <a:gd name="T3" fmla="*/ 16 h 44"/>
                <a:gd name="T4" fmla="*/ 52 w 45"/>
                <a:gd name="T5" fmla="*/ 20 h 44"/>
                <a:gd name="T6" fmla="*/ 54 w 45"/>
                <a:gd name="T7" fmla="*/ 31 h 44"/>
                <a:gd name="T8" fmla="*/ 51 w 45"/>
                <a:gd name="T9" fmla="*/ 31 h 44"/>
                <a:gd name="T10" fmla="*/ 49 w 45"/>
                <a:gd name="T11" fmla="*/ 34 h 44"/>
                <a:gd name="T12" fmla="*/ 52 w 45"/>
                <a:gd name="T13" fmla="*/ 40 h 44"/>
                <a:gd name="T14" fmla="*/ 51 w 45"/>
                <a:gd name="T15" fmla="*/ 45 h 44"/>
                <a:gd name="T16" fmla="*/ 50 w 45"/>
                <a:gd name="T17" fmla="*/ 49 h 44"/>
                <a:gd name="T18" fmla="*/ 49 w 45"/>
                <a:gd name="T19" fmla="*/ 50 h 44"/>
                <a:gd name="T20" fmla="*/ 47 w 45"/>
                <a:gd name="T21" fmla="*/ 44 h 44"/>
                <a:gd name="T22" fmla="*/ 43 w 45"/>
                <a:gd name="T23" fmla="*/ 43 h 44"/>
                <a:gd name="T24" fmla="*/ 44 w 45"/>
                <a:gd name="T25" fmla="*/ 46 h 44"/>
                <a:gd name="T26" fmla="*/ 44 w 45"/>
                <a:gd name="T27" fmla="*/ 47 h 44"/>
                <a:gd name="T28" fmla="*/ 39 w 45"/>
                <a:gd name="T29" fmla="*/ 44 h 44"/>
                <a:gd name="T30" fmla="*/ 41 w 45"/>
                <a:gd name="T31" fmla="*/ 40 h 44"/>
                <a:gd name="T32" fmla="*/ 37 w 45"/>
                <a:gd name="T33" fmla="*/ 35 h 44"/>
                <a:gd name="T34" fmla="*/ 32 w 45"/>
                <a:gd name="T35" fmla="*/ 33 h 44"/>
                <a:gd name="T36" fmla="*/ 17 w 45"/>
                <a:gd name="T37" fmla="*/ 21 h 44"/>
                <a:gd name="T38" fmla="*/ 16 w 45"/>
                <a:gd name="T39" fmla="*/ 17 h 44"/>
                <a:gd name="T40" fmla="*/ 11 w 45"/>
                <a:gd name="T41" fmla="*/ 14 h 44"/>
                <a:gd name="T42" fmla="*/ 10 w 45"/>
                <a:gd name="T43" fmla="*/ 16 h 44"/>
                <a:gd name="T44" fmla="*/ 13 w 45"/>
                <a:gd name="T45" fmla="*/ 17 h 44"/>
                <a:gd name="T46" fmla="*/ 11 w 45"/>
                <a:gd name="T47" fmla="*/ 31 h 44"/>
                <a:gd name="T48" fmla="*/ 8 w 45"/>
                <a:gd name="T49" fmla="*/ 19 h 44"/>
                <a:gd name="T50" fmla="*/ 2 w 45"/>
                <a:gd name="T51" fmla="*/ 16 h 44"/>
                <a:gd name="T52" fmla="*/ 1 w 45"/>
                <a:gd name="T53" fmla="*/ 12 h 44"/>
                <a:gd name="T54" fmla="*/ 4 w 45"/>
                <a:gd name="T55" fmla="*/ 8 h 44"/>
                <a:gd name="T56" fmla="*/ 0 w 45"/>
                <a:gd name="T57" fmla="*/ 4 h 44"/>
                <a:gd name="T58" fmla="*/ 2 w 45"/>
                <a:gd name="T59" fmla="*/ 2 h 44"/>
                <a:gd name="T60" fmla="*/ 3 w 45"/>
                <a:gd name="T61" fmla="*/ 0 h 44"/>
                <a:gd name="T62" fmla="*/ 17 w 45"/>
                <a:gd name="T63" fmla="*/ 2 h 44"/>
                <a:gd name="T64" fmla="*/ 21 w 45"/>
                <a:gd name="T65" fmla="*/ 2 h 44"/>
                <a:gd name="T66" fmla="*/ 36 w 45"/>
                <a:gd name="T67" fmla="*/ 6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44"/>
                <a:gd name="T104" fmla="*/ 45 w 45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44">
                  <a:moveTo>
                    <a:pt x="29" y="4"/>
                  </a:moveTo>
                  <a:lnTo>
                    <a:pt x="34" y="10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2" y="22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3" y="31"/>
                  </a:lnTo>
                  <a:lnTo>
                    <a:pt x="41" y="33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41" y="40"/>
                  </a:lnTo>
                  <a:lnTo>
                    <a:pt x="40" y="44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8" y="35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5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1" y="28"/>
                  </a:lnTo>
                  <a:lnTo>
                    <a:pt x="28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7" y="6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1936" y="2823"/>
              <a:ext cx="20" cy="8"/>
            </a:xfrm>
            <a:custGeom>
              <a:avLst/>
              <a:gdLst>
                <a:gd name="T0" fmla="*/ 4 w 20"/>
                <a:gd name="T1" fmla="*/ 8 h 8"/>
                <a:gd name="T2" fmla="*/ 1 w 20"/>
                <a:gd name="T3" fmla="*/ 8 h 8"/>
                <a:gd name="T4" fmla="*/ 0 w 20"/>
                <a:gd name="T5" fmla="*/ 6 h 8"/>
                <a:gd name="T6" fmla="*/ 0 w 20"/>
                <a:gd name="T7" fmla="*/ 3 h 8"/>
                <a:gd name="T8" fmla="*/ 0 w 20"/>
                <a:gd name="T9" fmla="*/ 1 h 8"/>
                <a:gd name="T10" fmla="*/ 0 w 20"/>
                <a:gd name="T11" fmla="*/ 0 h 8"/>
                <a:gd name="T12" fmla="*/ 2 w 20"/>
                <a:gd name="T13" fmla="*/ 0 h 8"/>
                <a:gd name="T14" fmla="*/ 5 w 20"/>
                <a:gd name="T15" fmla="*/ 0 h 8"/>
                <a:gd name="T16" fmla="*/ 8 w 20"/>
                <a:gd name="T17" fmla="*/ 0 h 8"/>
                <a:gd name="T18" fmla="*/ 17 w 20"/>
                <a:gd name="T19" fmla="*/ 1 h 8"/>
                <a:gd name="T20" fmla="*/ 20 w 20"/>
                <a:gd name="T21" fmla="*/ 2 h 8"/>
                <a:gd name="T22" fmla="*/ 20 w 20"/>
                <a:gd name="T23" fmla="*/ 3 h 8"/>
                <a:gd name="T24" fmla="*/ 19 w 20"/>
                <a:gd name="T25" fmla="*/ 5 h 8"/>
                <a:gd name="T26" fmla="*/ 18 w 20"/>
                <a:gd name="T27" fmla="*/ 6 h 8"/>
                <a:gd name="T28" fmla="*/ 17 w 20"/>
                <a:gd name="T29" fmla="*/ 7 h 8"/>
                <a:gd name="T30" fmla="*/ 15 w 20"/>
                <a:gd name="T31" fmla="*/ 7 h 8"/>
                <a:gd name="T32" fmla="*/ 10 w 20"/>
                <a:gd name="T33" fmla="*/ 7 h 8"/>
                <a:gd name="T34" fmla="*/ 6 w 20"/>
                <a:gd name="T35" fmla="*/ 7 h 8"/>
                <a:gd name="T36" fmla="*/ 4 w 20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8"/>
                <a:gd name="T59" fmla="*/ 20 w 20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8">
                  <a:moveTo>
                    <a:pt x="4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2" name="Freeform 73"/>
            <p:cNvSpPr>
              <a:spLocks/>
            </p:cNvSpPr>
            <p:nvPr/>
          </p:nvSpPr>
          <p:spPr bwMode="auto">
            <a:xfrm>
              <a:off x="1936" y="2823"/>
              <a:ext cx="20" cy="8"/>
            </a:xfrm>
            <a:custGeom>
              <a:avLst/>
              <a:gdLst>
                <a:gd name="T0" fmla="*/ 4 w 20"/>
                <a:gd name="T1" fmla="*/ 8 h 8"/>
                <a:gd name="T2" fmla="*/ 1 w 20"/>
                <a:gd name="T3" fmla="*/ 8 h 8"/>
                <a:gd name="T4" fmla="*/ 0 w 20"/>
                <a:gd name="T5" fmla="*/ 6 h 8"/>
                <a:gd name="T6" fmla="*/ 0 w 20"/>
                <a:gd name="T7" fmla="*/ 3 h 8"/>
                <a:gd name="T8" fmla="*/ 0 w 20"/>
                <a:gd name="T9" fmla="*/ 1 h 8"/>
                <a:gd name="T10" fmla="*/ 0 w 20"/>
                <a:gd name="T11" fmla="*/ 0 h 8"/>
                <a:gd name="T12" fmla="*/ 2 w 20"/>
                <a:gd name="T13" fmla="*/ 0 h 8"/>
                <a:gd name="T14" fmla="*/ 5 w 20"/>
                <a:gd name="T15" fmla="*/ 0 h 8"/>
                <a:gd name="T16" fmla="*/ 8 w 20"/>
                <a:gd name="T17" fmla="*/ 0 h 8"/>
                <a:gd name="T18" fmla="*/ 17 w 20"/>
                <a:gd name="T19" fmla="*/ 1 h 8"/>
                <a:gd name="T20" fmla="*/ 20 w 20"/>
                <a:gd name="T21" fmla="*/ 2 h 8"/>
                <a:gd name="T22" fmla="*/ 20 w 20"/>
                <a:gd name="T23" fmla="*/ 3 h 8"/>
                <a:gd name="T24" fmla="*/ 19 w 20"/>
                <a:gd name="T25" fmla="*/ 5 h 8"/>
                <a:gd name="T26" fmla="*/ 18 w 20"/>
                <a:gd name="T27" fmla="*/ 6 h 8"/>
                <a:gd name="T28" fmla="*/ 17 w 20"/>
                <a:gd name="T29" fmla="*/ 7 h 8"/>
                <a:gd name="T30" fmla="*/ 15 w 20"/>
                <a:gd name="T31" fmla="*/ 7 h 8"/>
                <a:gd name="T32" fmla="*/ 10 w 20"/>
                <a:gd name="T33" fmla="*/ 7 h 8"/>
                <a:gd name="T34" fmla="*/ 6 w 20"/>
                <a:gd name="T35" fmla="*/ 7 h 8"/>
                <a:gd name="T36" fmla="*/ 4 w 20"/>
                <a:gd name="T37" fmla="*/ 8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8"/>
                <a:gd name="T59" fmla="*/ 20 w 20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8">
                  <a:moveTo>
                    <a:pt x="4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1720" y="2949"/>
              <a:ext cx="79" cy="35"/>
            </a:xfrm>
            <a:custGeom>
              <a:avLst/>
              <a:gdLst>
                <a:gd name="T0" fmla="*/ 8 w 79"/>
                <a:gd name="T1" fmla="*/ 2 h 34"/>
                <a:gd name="T2" fmla="*/ 10 w 79"/>
                <a:gd name="T3" fmla="*/ 8 h 34"/>
                <a:gd name="T4" fmla="*/ 16 w 79"/>
                <a:gd name="T5" fmla="*/ 9 h 34"/>
                <a:gd name="T6" fmla="*/ 19 w 79"/>
                <a:gd name="T7" fmla="*/ 10 h 34"/>
                <a:gd name="T8" fmla="*/ 27 w 79"/>
                <a:gd name="T9" fmla="*/ 10 h 34"/>
                <a:gd name="T10" fmla="*/ 38 w 79"/>
                <a:gd name="T11" fmla="*/ 5 h 34"/>
                <a:gd name="T12" fmla="*/ 49 w 79"/>
                <a:gd name="T13" fmla="*/ 1 h 34"/>
                <a:gd name="T14" fmla="*/ 54 w 79"/>
                <a:gd name="T15" fmla="*/ 2 h 34"/>
                <a:gd name="T16" fmla="*/ 63 w 79"/>
                <a:gd name="T17" fmla="*/ 3 h 34"/>
                <a:gd name="T18" fmla="*/ 72 w 79"/>
                <a:gd name="T19" fmla="*/ 9 h 34"/>
                <a:gd name="T20" fmla="*/ 75 w 79"/>
                <a:gd name="T21" fmla="*/ 15 h 34"/>
                <a:gd name="T22" fmla="*/ 79 w 79"/>
                <a:gd name="T23" fmla="*/ 31 h 34"/>
                <a:gd name="T24" fmla="*/ 76 w 79"/>
                <a:gd name="T25" fmla="*/ 34 h 34"/>
                <a:gd name="T26" fmla="*/ 72 w 79"/>
                <a:gd name="T27" fmla="*/ 35 h 34"/>
                <a:gd name="T28" fmla="*/ 72 w 79"/>
                <a:gd name="T29" fmla="*/ 37 h 34"/>
                <a:gd name="T30" fmla="*/ 69 w 79"/>
                <a:gd name="T31" fmla="*/ 43 h 34"/>
                <a:gd name="T32" fmla="*/ 64 w 79"/>
                <a:gd name="T33" fmla="*/ 33 h 34"/>
                <a:gd name="T34" fmla="*/ 64 w 79"/>
                <a:gd name="T35" fmla="*/ 28 h 34"/>
                <a:gd name="T36" fmla="*/ 70 w 79"/>
                <a:gd name="T37" fmla="*/ 29 h 34"/>
                <a:gd name="T38" fmla="*/ 67 w 79"/>
                <a:gd name="T39" fmla="*/ 27 h 34"/>
                <a:gd name="T40" fmla="*/ 64 w 79"/>
                <a:gd name="T41" fmla="*/ 16 h 34"/>
                <a:gd name="T42" fmla="*/ 60 w 79"/>
                <a:gd name="T43" fmla="*/ 15 h 34"/>
                <a:gd name="T44" fmla="*/ 59 w 79"/>
                <a:gd name="T45" fmla="*/ 11 h 34"/>
                <a:gd name="T46" fmla="*/ 57 w 79"/>
                <a:gd name="T47" fmla="*/ 10 h 34"/>
                <a:gd name="T48" fmla="*/ 55 w 79"/>
                <a:gd name="T49" fmla="*/ 9 h 34"/>
                <a:gd name="T50" fmla="*/ 49 w 79"/>
                <a:gd name="T51" fmla="*/ 8 h 34"/>
                <a:gd name="T52" fmla="*/ 44 w 79"/>
                <a:gd name="T53" fmla="*/ 10 h 34"/>
                <a:gd name="T54" fmla="*/ 44 w 79"/>
                <a:gd name="T55" fmla="*/ 14 h 34"/>
                <a:gd name="T56" fmla="*/ 38 w 79"/>
                <a:gd name="T57" fmla="*/ 26 h 34"/>
                <a:gd name="T58" fmla="*/ 34 w 79"/>
                <a:gd name="T59" fmla="*/ 28 h 34"/>
                <a:gd name="T60" fmla="*/ 36 w 79"/>
                <a:gd name="T61" fmla="*/ 32 h 34"/>
                <a:gd name="T62" fmla="*/ 40 w 79"/>
                <a:gd name="T63" fmla="*/ 37 h 34"/>
                <a:gd name="T64" fmla="*/ 39 w 79"/>
                <a:gd name="T65" fmla="*/ 39 h 34"/>
                <a:gd name="T66" fmla="*/ 34 w 79"/>
                <a:gd name="T67" fmla="*/ 41 h 34"/>
                <a:gd name="T68" fmla="*/ 29 w 79"/>
                <a:gd name="T69" fmla="*/ 41 h 34"/>
                <a:gd name="T70" fmla="*/ 28 w 79"/>
                <a:gd name="T71" fmla="*/ 39 h 34"/>
                <a:gd name="T72" fmla="*/ 25 w 79"/>
                <a:gd name="T73" fmla="*/ 32 h 34"/>
                <a:gd name="T74" fmla="*/ 19 w 79"/>
                <a:gd name="T75" fmla="*/ 34 h 34"/>
                <a:gd name="T76" fmla="*/ 16 w 79"/>
                <a:gd name="T77" fmla="*/ 29 h 34"/>
                <a:gd name="T78" fmla="*/ 7 w 79"/>
                <a:gd name="T79" fmla="*/ 27 h 34"/>
                <a:gd name="T80" fmla="*/ 2 w 79"/>
                <a:gd name="T81" fmla="*/ 27 h 34"/>
                <a:gd name="T82" fmla="*/ 1 w 79"/>
                <a:gd name="T83" fmla="*/ 27 h 34"/>
                <a:gd name="T84" fmla="*/ 2 w 79"/>
                <a:gd name="T85" fmla="*/ 14 h 34"/>
                <a:gd name="T86" fmla="*/ 3 w 79"/>
                <a:gd name="T87" fmla="*/ 9 h 34"/>
                <a:gd name="T88" fmla="*/ 0 w 79"/>
                <a:gd name="T89" fmla="*/ 3 h 34"/>
                <a:gd name="T90" fmla="*/ 2 w 79"/>
                <a:gd name="T91" fmla="*/ 0 h 34"/>
                <a:gd name="T92" fmla="*/ 5 w 79"/>
                <a:gd name="T93" fmla="*/ 0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34"/>
                <a:gd name="T143" fmla="*/ 79 w 79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34">
                  <a:moveTo>
                    <a:pt x="5" y="0"/>
                  </a:moveTo>
                  <a:lnTo>
                    <a:pt x="8" y="2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5" y="6"/>
                  </a:lnTo>
                  <a:lnTo>
                    <a:pt x="38" y="5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9" y="22"/>
                  </a:lnTo>
                  <a:lnTo>
                    <a:pt x="77" y="23"/>
                  </a:lnTo>
                  <a:lnTo>
                    <a:pt x="76" y="25"/>
                  </a:lnTo>
                  <a:lnTo>
                    <a:pt x="73" y="28"/>
                  </a:lnTo>
                  <a:lnTo>
                    <a:pt x="72" y="26"/>
                  </a:lnTo>
                  <a:lnTo>
                    <a:pt x="71" y="25"/>
                  </a:lnTo>
                  <a:lnTo>
                    <a:pt x="72" y="28"/>
                  </a:lnTo>
                  <a:lnTo>
                    <a:pt x="70" y="29"/>
                  </a:lnTo>
                  <a:lnTo>
                    <a:pt x="69" y="34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3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4" y="16"/>
                  </a:lnTo>
                  <a:lnTo>
                    <a:pt x="62" y="17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5" y="9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6" y="9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39" y="26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4" y="32"/>
                  </a:lnTo>
                  <a:lnTo>
                    <a:pt x="31" y="33"/>
                  </a:lnTo>
                  <a:lnTo>
                    <a:pt x="29" y="32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6" y="25"/>
                  </a:lnTo>
                  <a:lnTo>
                    <a:pt x="25" y="23"/>
                  </a:lnTo>
                  <a:lnTo>
                    <a:pt x="24" y="27"/>
                  </a:lnTo>
                  <a:lnTo>
                    <a:pt x="19" y="25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4" name="Freeform 75"/>
            <p:cNvSpPr>
              <a:spLocks/>
            </p:cNvSpPr>
            <p:nvPr/>
          </p:nvSpPr>
          <p:spPr bwMode="auto">
            <a:xfrm>
              <a:off x="1720" y="2949"/>
              <a:ext cx="79" cy="35"/>
            </a:xfrm>
            <a:custGeom>
              <a:avLst/>
              <a:gdLst>
                <a:gd name="T0" fmla="*/ 8 w 79"/>
                <a:gd name="T1" fmla="*/ 2 h 34"/>
                <a:gd name="T2" fmla="*/ 10 w 79"/>
                <a:gd name="T3" fmla="*/ 8 h 34"/>
                <a:gd name="T4" fmla="*/ 16 w 79"/>
                <a:gd name="T5" fmla="*/ 9 h 34"/>
                <a:gd name="T6" fmla="*/ 19 w 79"/>
                <a:gd name="T7" fmla="*/ 10 h 34"/>
                <a:gd name="T8" fmla="*/ 27 w 79"/>
                <a:gd name="T9" fmla="*/ 10 h 34"/>
                <a:gd name="T10" fmla="*/ 38 w 79"/>
                <a:gd name="T11" fmla="*/ 5 h 34"/>
                <a:gd name="T12" fmla="*/ 49 w 79"/>
                <a:gd name="T13" fmla="*/ 1 h 34"/>
                <a:gd name="T14" fmla="*/ 54 w 79"/>
                <a:gd name="T15" fmla="*/ 2 h 34"/>
                <a:gd name="T16" fmla="*/ 63 w 79"/>
                <a:gd name="T17" fmla="*/ 3 h 34"/>
                <a:gd name="T18" fmla="*/ 72 w 79"/>
                <a:gd name="T19" fmla="*/ 9 h 34"/>
                <a:gd name="T20" fmla="*/ 75 w 79"/>
                <a:gd name="T21" fmla="*/ 15 h 34"/>
                <a:gd name="T22" fmla="*/ 79 w 79"/>
                <a:gd name="T23" fmla="*/ 31 h 34"/>
                <a:gd name="T24" fmla="*/ 76 w 79"/>
                <a:gd name="T25" fmla="*/ 34 h 34"/>
                <a:gd name="T26" fmla="*/ 72 w 79"/>
                <a:gd name="T27" fmla="*/ 35 h 34"/>
                <a:gd name="T28" fmla="*/ 72 w 79"/>
                <a:gd name="T29" fmla="*/ 37 h 34"/>
                <a:gd name="T30" fmla="*/ 69 w 79"/>
                <a:gd name="T31" fmla="*/ 43 h 34"/>
                <a:gd name="T32" fmla="*/ 64 w 79"/>
                <a:gd name="T33" fmla="*/ 33 h 34"/>
                <a:gd name="T34" fmla="*/ 64 w 79"/>
                <a:gd name="T35" fmla="*/ 28 h 34"/>
                <a:gd name="T36" fmla="*/ 70 w 79"/>
                <a:gd name="T37" fmla="*/ 29 h 34"/>
                <a:gd name="T38" fmla="*/ 67 w 79"/>
                <a:gd name="T39" fmla="*/ 27 h 34"/>
                <a:gd name="T40" fmla="*/ 64 w 79"/>
                <a:gd name="T41" fmla="*/ 16 h 34"/>
                <a:gd name="T42" fmla="*/ 60 w 79"/>
                <a:gd name="T43" fmla="*/ 15 h 34"/>
                <a:gd name="T44" fmla="*/ 59 w 79"/>
                <a:gd name="T45" fmla="*/ 11 h 34"/>
                <a:gd name="T46" fmla="*/ 57 w 79"/>
                <a:gd name="T47" fmla="*/ 10 h 34"/>
                <a:gd name="T48" fmla="*/ 55 w 79"/>
                <a:gd name="T49" fmla="*/ 9 h 34"/>
                <a:gd name="T50" fmla="*/ 49 w 79"/>
                <a:gd name="T51" fmla="*/ 8 h 34"/>
                <a:gd name="T52" fmla="*/ 44 w 79"/>
                <a:gd name="T53" fmla="*/ 10 h 34"/>
                <a:gd name="T54" fmla="*/ 44 w 79"/>
                <a:gd name="T55" fmla="*/ 14 h 34"/>
                <a:gd name="T56" fmla="*/ 38 w 79"/>
                <a:gd name="T57" fmla="*/ 26 h 34"/>
                <a:gd name="T58" fmla="*/ 34 w 79"/>
                <a:gd name="T59" fmla="*/ 28 h 34"/>
                <a:gd name="T60" fmla="*/ 36 w 79"/>
                <a:gd name="T61" fmla="*/ 32 h 34"/>
                <a:gd name="T62" fmla="*/ 40 w 79"/>
                <a:gd name="T63" fmla="*/ 37 h 34"/>
                <a:gd name="T64" fmla="*/ 39 w 79"/>
                <a:gd name="T65" fmla="*/ 39 h 34"/>
                <a:gd name="T66" fmla="*/ 34 w 79"/>
                <a:gd name="T67" fmla="*/ 41 h 34"/>
                <a:gd name="T68" fmla="*/ 29 w 79"/>
                <a:gd name="T69" fmla="*/ 41 h 34"/>
                <a:gd name="T70" fmla="*/ 28 w 79"/>
                <a:gd name="T71" fmla="*/ 39 h 34"/>
                <a:gd name="T72" fmla="*/ 25 w 79"/>
                <a:gd name="T73" fmla="*/ 32 h 34"/>
                <a:gd name="T74" fmla="*/ 19 w 79"/>
                <a:gd name="T75" fmla="*/ 34 h 34"/>
                <a:gd name="T76" fmla="*/ 16 w 79"/>
                <a:gd name="T77" fmla="*/ 29 h 34"/>
                <a:gd name="T78" fmla="*/ 7 w 79"/>
                <a:gd name="T79" fmla="*/ 27 h 34"/>
                <a:gd name="T80" fmla="*/ 2 w 79"/>
                <a:gd name="T81" fmla="*/ 27 h 34"/>
                <a:gd name="T82" fmla="*/ 1 w 79"/>
                <a:gd name="T83" fmla="*/ 27 h 34"/>
                <a:gd name="T84" fmla="*/ 2 w 79"/>
                <a:gd name="T85" fmla="*/ 14 h 34"/>
                <a:gd name="T86" fmla="*/ 3 w 79"/>
                <a:gd name="T87" fmla="*/ 9 h 34"/>
                <a:gd name="T88" fmla="*/ 0 w 79"/>
                <a:gd name="T89" fmla="*/ 3 h 34"/>
                <a:gd name="T90" fmla="*/ 2 w 79"/>
                <a:gd name="T91" fmla="*/ 0 h 34"/>
                <a:gd name="T92" fmla="*/ 5 w 79"/>
                <a:gd name="T93" fmla="*/ 0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34"/>
                <a:gd name="T143" fmla="*/ 79 w 79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34">
                  <a:moveTo>
                    <a:pt x="5" y="0"/>
                  </a:moveTo>
                  <a:lnTo>
                    <a:pt x="8" y="2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5" y="6"/>
                  </a:lnTo>
                  <a:lnTo>
                    <a:pt x="38" y="5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5" y="15"/>
                  </a:lnTo>
                  <a:lnTo>
                    <a:pt x="76" y="16"/>
                  </a:lnTo>
                  <a:lnTo>
                    <a:pt x="79" y="22"/>
                  </a:lnTo>
                  <a:lnTo>
                    <a:pt x="77" y="23"/>
                  </a:lnTo>
                  <a:lnTo>
                    <a:pt x="76" y="25"/>
                  </a:lnTo>
                  <a:lnTo>
                    <a:pt x="73" y="28"/>
                  </a:lnTo>
                  <a:lnTo>
                    <a:pt x="72" y="26"/>
                  </a:lnTo>
                  <a:lnTo>
                    <a:pt x="71" y="25"/>
                  </a:lnTo>
                  <a:lnTo>
                    <a:pt x="72" y="28"/>
                  </a:lnTo>
                  <a:lnTo>
                    <a:pt x="70" y="29"/>
                  </a:lnTo>
                  <a:lnTo>
                    <a:pt x="69" y="34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3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4" y="16"/>
                  </a:lnTo>
                  <a:lnTo>
                    <a:pt x="62" y="17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5" y="9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46" y="9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39" y="26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4" y="32"/>
                  </a:lnTo>
                  <a:lnTo>
                    <a:pt x="31" y="33"/>
                  </a:lnTo>
                  <a:lnTo>
                    <a:pt x="29" y="32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6" y="25"/>
                  </a:lnTo>
                  <a:lnTo>
                    <a:pt x="25" y="23"/>
                  </a:lnTo>
                  <a:lnTo>
                    <a:pt x="24" y="27"/>
                  </a:lnTo>
                  <a:lnTo>
                    <a:pt x="19" y="25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5" name="Freeform 76"/>
            <p:cNvSpPr>
              <a:spLocks/>
            </p:cNvSpPr>
            <p:nvPr/>
          </p:nvSpPr>
          <p:spPr bwMode="auto">
            <a:xfrm>
              <a:off x="2006" y="2932"/>
              <a:ext cx="13" cy="11"/>
            </a:xfrm>
            <a:custGeom>
              <a:avLst/>
              <a:gdLst>
                <a:gd name="T0" fmla="*/ 13 w 13"/>
                <a:gd name="T1" fmla="*/ 0 h 11"/>
                <a:gd name="T2" fmla="*/ 12 w 13"/>
                <a:gd name="T3" fmla="*/ 2 h 11"/>
                <a:gd name="T4" fmla="*/ 11 w 13"/>
                <a:gd name="T5" fmla="*/ 2 h 11"/>
                <a:gd name="T6" fmla="*/ 11 w 13"/>
                <a:gd name="T7" fmla="*/ 3 h 11"/>
                <a:gd name="T8" fmla="*/ 11 w 13"/>
                <a:gd name="T9" fmla="*/ 5 h 11"/>
                <a:gd name="T10" fmla="*/ 11 w 13"/>
                <a:gd name="T11" fmla="*/ 5 h 11"/>
                <a:gd name="T12" fmla="*/ 12 w 13"/>
                <a:gd name="T13" fmla="*/ 7 h 11"/>
                <a:gd name="T14" fmla="*/ 11 w 13"/>
                <a:gd name="T15" fmla="*/ 10 h 11"/>
                <a:gd name="T16" fmla="*/ 9 w 13"/>
                <a:gd name="T17" fmla="*/ 11 h 11"/>
                <a:gd name="T18" fmla="*/ 8 w 13"/>
                <a:gd name="T19" fmla="*/ 11 h 11"/>
                <a:gd name="T20" fmla="*/ 7 w 13"/>
                <a:gd name="T21" fmla="*/ 11 h 11"/>
                <a:gd name="T22" fmla="*/ 4 w 13"/>
                <a:gd name="T23" fmla="*/ 11 h 11"/>
                <a:gd name="T24" fmla="*/ 3 w 13"/>
                <a:gd name="T25" fmla="*/ 11 h 11"/>
                <a:gd name="T26" fmla="*/ 2 w 13"/>
                <a:gd name="T27" fmla="*/ 11 h 11"/>
                <a:gd name="T28" fmla="*/ 0 w 13"/>
                <a:gd name="T29" fmla="*/ 11 h 11"/>
                <a:gd name="T30" fmla="*/ 0 w 13"/>
                <a:gd name="T31" fmla="*/ 11 h 11"/>
                <a:gd name="T32" fmla="*/ 0 w 13"/>
                <a:gd name="T33" fmla="*/ 10 h 11"/>
                <a:gd name="T34" fmla="*/ 2 w 13"/>
                <a:gd name="T35" fmla="*/ 10 h 11"/>
                <a:gd name="T36" fmla="*/ 3 w 13"/>
                <a:gd name="T37" fmla="*/ 9 h 11"/>
                <a:gd name="T38" fmla="*/ 3 w 13"/>
                <a:gd name="T39" fmla="*/ 9 h 11"/>
                <a:gd name="T40" fmla="*/ 4 w 13"/>
                <a:gd name="T41" fmla="*/ 9 h 11"/>
                <a:gd name="T42" fmla="*/ 5 w 13"/>
                <a:gd name="T43" fmla="*/ 9 h 11"/>
                <a:gd name="T44" fmla="*/ 5 w 13"/>
                <a:gd name="T45" fmla="*/ 8 h 11"/>
                <a:gd name="T46" fmla="*/ 5 w 13"/>
                <a:gd name="T47" fmla="*/ 6 h 11"/>
                <a:gd name="T48" fmla="*/ 5 w 13"/>
                <a:gd name="T49" fmla="*/ 5 h 11"/>
                <a:gd name="T50" fmla="*/ 5 w 13"/>
                <a:gd name="T51" fmla="*/ 4 h 11"/>
                <a:gd name="T52" fmla="*/ 5 w 13"/>
                <a:gd name="T53" fmla="*/ 3 h 11"/>
                <a:gd name="T54" fmla="*/ 4 w 13"/>
                <a:gd name="T55" fmla="*/ 3 h 11"/>
                <a:gd name="T56" fmla="*/ 2 w 13"/>
                <a:gd name="T57" fmla="*/ 2 h 11"/>
                <a:gd name="T58" fmla="*/ 3 w 13"/>
                <a:gd name="T59" fmla="*/ 2 h 11"/>
                <a:gd name="T60" fmla="*/ 4 w 13"/>
                <a:gd name="T61" fmla="*/ 2 h 11"/>
                <a:gd name="T62" fmla="*/ 6 w 13"/>
                <a:gd name="T63" fmla="*/ 1 h 11"/>
                <a:gd name="T64" fmla="*/ 7 w 13"/>
                <a:gd name="T65" fmla="*/ 1 h 11"/>
                <a:gd name="T66" fmla="*/ 9 w 13"/>
                <a:gd name="T67" fmla="*/ 1 h 11"/>
                <a:gd name="T68" fmla="*/ 10 w 13"/>
                <a:gd name="T69" fmla="*/ 1 h 11"/>
                <a:gd name="T70" fmla="*/ 11 w 13"/>
                <a:gd name="T71" fmla="*/ 0 h 11"/>
                <a:gd name="T72" fmla="*/ 13 w 13"/>
                <a:gd name="T73" fmla="*/ 0 h 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"/>
                <a:gd name="T112" fmla="*/ 0 h 11"/>
                <a:gd name="T113" fmla="*/ 13 w 13"/>
                <a:gd name="T114" fmla="*/ 11 h 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" h="11">
                  <a:moveTo>
                    <a:pt x="13" y="0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6" name="Freeform 77"/>
            <p:cNvSpPr>
              <a:spLocks/>
            </p:cNvSpPr>
            <p:nvPr/>
          </p:nvSpPr>
          <p:spPr bwMode="auto">
            <a:xfrm>
              <a:off x="2006" y="2932"/>
              <a:ext cx="13" cy="11"/>
            </a:xfrm>
            <a:custGeom>
              <a:avLst/>
              <a:gdLst>
                <a:gd name="T0" fmla="*/ 13 w 13"/>
                <a:gd name="T1" fmla="*/ 0 h 11"/>
                <a:gd name="T2" fmla="*/ 12 w 13"/>
                <a:gd name="T3" fmla="*/ 2 h 11"/>
                <a:gd name="T4" fmla="*/ 11 w 13"/>
                <a:gd name="T5" fmla="*/ 2 h 11"/>
                <a:gd name="T6" fmla="*/ 11 w 13"/>
                <a:gd name="T7" fmla="*/ 3 h 11"/>
                <a:gd name="T8" fmla="*/ 11 w 13"/>
                <a:gd name="T9" fmla="*/ 5 h 11"/>
                <a:gd name="T10" fmla="*/ 11 w 13"/>
                <a:gd name="T11" fmla="*/ 5 h 11"/>
                <a:gd name="T12" fmla="*/ 12 w 13"/>
                <a:gd name="T13" fmla="*/ 7 h 11"/>
                <a:gd name="T14" fmla="*/ 11 w 13"/>
                <a:gd name="T15" fmla="*/ 10 h 11"/>
                <a:gd name="T16" fmla="*/ 9 w 13"/>
                <a:gd name="T17" fmla="*/ 11 h 11"/>
                <a:gd name="T18" fmla="*/ 8 w 13"/>
                <a:gd name="T19" fmla="*/ 11 h 11"/>
                <a:gd name="T20" fmla="*/ 7 w 13"/>
                <a:gd name="T21" fmla="*/ 11 h 11"/>
                <a:gd name="T22" fmla="*/ 4 w 13"/>
                <a:gd name="T23" fmla="*/ 11 h 11"/>
                <a:gd name="T24" fmla="*/ 3 w 13"/>
                <a:gd name="T25" fmla="*/ 11 h 11"/>
                <a:gd name="T26" fmla="*/ 2 w 13"/>
                <a:gd name="T27" fmla="*/ 11 h 11"/>
                <a:gd name="T28" fmla="*/ 0 w 13"/>
                <a:gd name="T29" fmla="*/ 11 h 11"/>
                <a:gd name="T30" fmla="*/ 0 w 13"/>
                <a:gd name="T31" fmla="*/ 11 h 11"/>
                <a:gd name="T32" fmla="*/ 0 w 13"/>
                <a:gd name="T33" fmla="*/ 10 h 11"/>
                <a:gd name="T34" fmla="*/ 2 w 13"/>
                <a:gd name="T35" fmla="*/ 10 h 11"/>
                <a:gd name="T36" fmla="*/ 3 w 13"/>
                <a:gd name="T37" fmla="*/ 9 h 11"/>
                <a:gd name="T38" fmla="*/ 3 w 13"/>
                <a:gd name="T39" fmla="*/ 9 h 11"/>
                <a:gd name="T40" fmla="*/ 4 w 13"/>
                <a:gd name="T41" fmla="*/ 9 h 11"/>
                <a:gd name="T42" fmla="*/ 5 w 13"/>
                <a:gd name="T43" fmla="*/ 9 h 11"/>
                <a:gd name="T44" fmla="*/ 5 w 13"/>
                <a:gd name="T45" fmla="*/ 8 h 11"/>
                <a:gd name="T46" fmla="*/ 5 w 13"/>
                <a:gd name="T47" fmla="*/ 6 h 11"/>
                <a:gd name="T48" fmla="*/ 5 w 13"/>
                <a:gd name="T49" fmla="*/ 5 h 11"/>
                <a:gd name="T50" fmla="*/ 5 w 13"/>
                <a:gd name="T51" fmla="*/ 4 h 11"/>
                <a:gd name="T52" fmla="*/ 5 w 13"/>
                <a:gd name="T53" fmla="*/ 3 h 11"/>
                <a:gd name="T54" fmla="*/ 4 w 13"/>
                <a:gd name="T55" fmla="*/ 3 h 11"/>
                <a:gd name="T56" fmla="*/ 2 w 13"/>
                <a:gd name="T57" fmla="*/ 2 h 11"/>
                <a:gd name="T58" fmla="*/ 3 w 13"/>
                <a:gd name="T59" fmla="*/ 2 h 11"/>
                <a:gd name="T60" fmla="*/ 4 w 13"/>
                <a:gd name="T61" fmla="*/ 2 h 11"/>
                <a:gd name="T62" fmla="*/ 6 w 13"/>
                <a:gd name="T63" fmla="*/ 1 h 11"/>
                <a:gd name="T64" fmla="*/ 7 w 13"/>
                <a:gd name="T65" fmla="*/ 1 h 11"/>
                <a:gd name="T66" fmla="*/ 9 w 13"/>
                <a:gd name="T67" fmla="*/ 1 h 11"/>
                <a:gd name="T68" fmla="*/ 10 w 13"/>
                <a:gd name="T69" fmla="*/ 1 h 11"/>
                <a:gd name="T70" fmla="*/ 11 w 13"/>
                <a:gd name="T71" fmla="*/ 0 h 11"/>
                <a:gd name="T72" fmla="*/ 13 w 13"/>
                <a:gd name="T73" fmla="*/ 0 h 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"/>
                <a:gd name="T112" fmla="*/ 0 h 11"/>
                <a:gd name="T113" fmla="*/ 13 w 13"/>
                <a:gd name="T114" fmla="*/ 11 h 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" h="11">
                  <a:moveTo>
                    <a:pt x="13" y="0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1851" y="2913"/>
              <a:ext cx="187" cy="161"/>
            </a:xfrm>
            <a:custGeom>
              <a:avLst/>
              <a:gdLst>
                <a:gd name="T0" fmla="*/ 188 w 185"/>
                <a:gd name="T1" fmla="*/ 114 h 160"/>
                <a:gd name="T2" fmla="*/ 167 w 185"/>
                <a:gd name="T3" fmla="*/ 121 h 160"/>
                <a:gd name="T4" fmla="*/ 158 w 185"/>
                <a:gd name="T5" fmla="*/ 125 h 160"/>
                <a:gd name="T6" fmla="*/ 131 w 185"/>
                <a:gd name="T7" fmla="*/ 121 h 160"/>
                <a:gd name="T8" fmla="*/ 132 w 185"/>
                <a:gd name="T9" fmla="*/ 126 h 160"/>
                <a:gd name="T10" fmla="*/ 138 w 185"/>
                <a:gd name="T11" fmla="*/ 144 h 160"/>
                <a:gd name="T12" fmla="*/ 153 w 185"/>
                <a:gd name="T13" fmla="*/ 148 h 160"/>
                <a:gd name="T14" fmla="*/ 135 w 185"/>
                <a:gd name="T15" fmla="*/ 156 h 160"/>
                <a:gd name="T16" fmla="*/ 122 w 185"/>
                <a:gd name="T17" fmla="*/ 164 h 160"/>
                <a:gd name="T18" fmla="*/ 115 w 185"/>
                <a:gd name="T19" fmla="*/ 163 h 160"/>
                <a:gd name="T20" fmla="*/ 101 w 185"/>
                <a:gd name="T21" fmla="*/ 163 h 160"/>
                <a:gd name="T22" fmla="*/ 95 w 185"/>
                <a:gd name="T23" fmla="*/ 152 h 160"/>
                <a:gd name="T24" fmla="*/ 85 w 185"/>
                <a:gd name="T25" fmla="*/ 138 h 160"/>
                <a:gd name="T26" fmla="*/ 89 w 185"/>
                <a:gd name="T27" fmla="*/ 125 h 160"/>
                <a:gd name="T28" fmla="*/ 83 w 185"/>
                <a:gd name="T29" fmla="*/ 111 h 160"/>
                <a:gd name="T30" fmla="*/ 86 w 185"/>
                <a:gd name="T31" fmla="*/ 101 h 160"/>
                <a:gd name="T32" fmla="*/ 73 w 185"/>
                <a:gd name="T33" fmla="*/ 93 h 160"/>
                <a:gd name="T34" fmla="*/ 61 w 185"/>
                <a:gd name="T35" fmla="*/ 91 h 160"/>
                <a:gd name="T36" fmla="*/ 39 w 185"/>
                <a:gd name="T37" fmla="*/ 71 h 160"/>
                <a:gd name="T38" fmla="*/ 19 w 185"/>
                <a:gd name="T39" fmla="*/ 71 h 160"/>
                <a:gd name="T40" fmla="*/ 15 w 185"/>
                <a:gd name="T41" fmla="*/ 56 h 160"/>
                <a:gd name="T42" fmla="*/ 5 w 185"/>
                <a:gd name="T43" fmla="*/ 41 h 160"/>
                <a:gd name="T44" fmla="*/ 6 w 185"/>
                <a:gd name="T45" fmla="*/ 30 h 160"/>
                <a:gd name="T46" fmla="*/ 17 w 185"/>
                <a:gd name="T47" fmla="*/ 14 h 160"/>
                <a:gd name="T48" fmla="*/ 21 w 185"/>
                <a:gd name="T49" fmla="*/ 6 h 160"/>
                <a:gd name="T50" fmla="*/ 24 w 185"/>
                <a:gd name="T51" fmla="*/ 5 h 160"/>
                <a:gd name="T52" fmla="*/ 21 w 185"/>
                <a:gd name="T53" fmla="*/ 15 h 160"/>
                <a:gd name="T54" fmla="*/ 22 w 185"/>
                <a:gd name="T55" fmla="*/ 22 h 160"/>
                <a:gd name="T56" fmla="*/ 19 w 185"/>
                <a:gd name="T57" fmla="*/ 35 h 160"/>
                <a:gd name="T58" fmla="*/ 27 w 185"/>
                <a:gd name="T59" fmla="*/ 42 h 160"/>
                <a:gd name="T60" fmla="*/ 32 w 185"/>
                <a:gd name="T61" fmla="*/ 36 h 160"/>
                <a:gd name="T62" fmla="*/ 26 w 185"/>
                <a:gd name="T63" fmla="*/ 24 h 160"/>
                <a:gd name="T64" fmla="*/ 26 w 185"/>
                <a:gd name="T65" fmla="*/ 18 h 160"/>
                <a:gd name="T66" fmla="*/ 44 w 185"/>
                <a:gd name="T67" fmla="*/ 12 h 160"/>
                <a:gd name="T68" fmla="*/ 58 w 185"/>
                <a:gd name="T69" fmla="*/ 9 h 160"/>
                <a:gd name="T70" fmla="*/ 56 w 185"/>
                <a:gd name="T71" fmla="*/ 6 h 160"/>
                <a:gd name="T72" fmla="*/ 41 w 185"/>
                <a:gd name="T73" fmla="*/ 3 h 160"/>
                <a:gd name="T74" fmla="*/ 56 w 185"/>
                <a:gd name="T75" fmla="*/ 0 h 160"/>
                <a:gd name="T76" fmla="*/ 58 w 185"/>
                <a:gd name="T77" fmla="*/ 6 h 160"/>
                <a:gd name="T78" fmla="*/ 62 w 185"/>
                <a:gd name="T79" fmla="*/ 9 h 160"/>
                <a:gd name="T80" fmla="*/ 75 w 185"/>
                <a:gd name="T81" fmla="*/ 13 h 160"/>
                <a:gd name="T82" fmla="*/ 83 w 185"/>
                <a:gd name="T83" fmla="*/ 23 h 160"/>
                <a:gd name="T84" fmla="*/ 103 w 185"/>
                <a:gd name="T85" fmla="*/ 21 h 160"/>
                <a:gd name="T86" fmla="*/ 115 w 185"/>
                <a:gd name="T87" fmla="*/ 28 h 160"/>
                <a:gd name="T88" fmla="*/ 129 w 185"/>
                <a:gd name="T89" fmla="*/ 27 h 160"/>
                <a:gd name="T90" fmla="*/ 155 w 185"/>
                <a:gd name="T91" fmla="*/ 21 h 160"/>
                <a:gd name="T92" fmla="*/ 170 w 185"/>
                <a:gd name="T93" fmla="*/ 22 h 160"/>
                <a:gd name="T94" fmla="*/ 160 w 185"/>
                <a:gd name="T95" fmla="*/ 24 h 160"/>
                <a:gd name="T96" fmla="*/ 169 w 185"/>
                <a:gd name="T97" fmla="*/ 34 h 160"/>
                <a:gd name="T98" fmla="*/ 177 w 185"/>
                <a:gd name="T99" fmla="*/ 32 h 160"/>
                <a:gd name="T100" fmla="*/ 189 w 185"/>
                <a:gd name="T101" fmla="*/ 39 h 160"/>
                <a:gd name="T102" fmla="*/ 176 w 185"/>
                <a:gd name="T103" fmla="*/ 50 h 160"/>
                <a:gd name="T104" fmla="*/ 187 w 185"/>
                <a:gd name="T105" fmla="*/ 50 h 160"/>
                <a:gd name="T106" fmla="*/ 203 w 185"/>
                <a:gd name="T107" fmla="*/ 54 h 160"/>
                <a:gd name="T108" fmla="*/ 192 w 185"/>
                <a:gd name="T109" fmla="*/ 67 h 160"/>
                <a:gd name="T110" fmla="*/ 192 w 185"/>
                <a:gd name="T111" fmla="*/ 75 h 160"/>
                <a:gd name="T112" fmla="*/ 183 w 185"/>
                <a:gd name="T113" fmla="*/ 95 h 160"/>
                <a:gd name="T114" fmla="*/ 192 w 185"/>
                <a:gd name="T115" fmla="*/ 108 h 1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5"/>
                <a:gd name="T175" fmla="*/ 0 h 160"/>
                <a:gd name="T176" fmla="*/ 185 w 185"/>
                <a:gd name="T177" fmla="*/ 160 h 1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5" h="160">
                  <a:moveTo>
                    <a:pt x="174" y="99"/>
                  </a:moveTo>
                  <a:lnTo>
                    <a:pt x="175" y="100"/>
                  </a:lnTo>
                  <a:lnTo>
                    <a:pt x="174" y="102"/>
                  </a:lnTo>
                  <a:lnTo>
                    <a:pt x="170" y="105"/>
                  </a:lnTo>
                  <a:lnTo>
                    <a:pt x="160" y="110"/>
                  </a:lnTo>
                  <a:lnTo>
                    <a:pt x="155" y="111"/>
                  </a:lnTo>
                  <a:lnTo>
                    <a:pt x="152" y="112"/>
                  </a:lnTo>
                  <a:lnTo>
                    <a:pt x="149" y="112"/>
                  </a:lnTo>
                  <a:lnTo>
                    <a:pt x="147" y="112"/>
                  </a:lnTo>
                  <a:lnTo>
                    <a:pt x="146" y="119"/>
                  </a:lnTo>
                  <a:lnTo>
                    <a:pt x="143" y="120"/>
                  </a:lnTo>
                  <a:lnTo>
                    <a:pt x="140" y="116"/>
                  </a:lnTo>
                  <a:lnTo>
                    <a:pt x="137" y="115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2" y="112"/>
                  </a:lnTo>
                  <a:lnTo>
                    <a:pt x="120" y="111"/>
                  </a:lnTo>
                  <a:lnTo>
                    <a:pt x="119" y="112"/>
                  </a:lnTo>
                  <a:lnTo>
                    <a:pt x="123" y="117"/>
                  </a:lnTo>
                  <a:lnTo>
                    <a:pt x="126" y="121"/>
                  </a:lnTo>
                  <a:lnTo>
                    <a:pt x="127" y="130"/>
                  </a:lnTo>
                  <a:lnTo>
                    <a:pt x="128" y="133"/>
                  </a:lnTo>
                  <a:lnTo>
                    <a:pt x="129" y="135"/>
                  </a:lnTo>
                  <a:lnTo>
                    <a:pt x="135" y="135"/>
                  </a:lnTo>
                  <a:lnTo>
                    <a:pt x="137" y="136"/>
                  </a:lnTo>
                  <a:lnTo>
                    <a:pt x="138" y="138"/>
                  </a:lnTo>
                  <a:lnTo>
                    <a:pt x="137" y="139"/>
                  </a:lnTo>
                  <a:lnTo>
                    <a:pt x="133" y="141"/>
                  </a:lnTo>
                  <a:lnTo>
                    <a:pt x="129" y="142"/>
                  </a:lnTo>
                  <a:lnTo>
                    <a:pt x="128" y="143"/>
                  </a:lnTo>
                  <a:lnTo>
                    <a:pt x="126" y="147"/>
                  </a:lnTo>
                  <a:lnTo>
                    <a:pt x="125" y="148"/>
                  </a:lnTo>
                  <a:lnTo>
                    <a:pt x="121" y="150"/>
                  </a:lnTo>
                  <a:lnTo>
                    <a:pt x="117" y="151"/>
                  </a:lnTo>
                  <a:lnTo>
                    <a:pt x="113" y="155"/>
                  </a:lnTo>
                  <a:lnTo>
                    <a:pt x="109" y="160"/>
                  </a:lnTo>
                  <a:lnTo>
                    <a:pt x="107" y="160"/>
                  </a:lnTo>
                  <a:lnTo>
                    <a:pt x="106" y="155"/>
                  </a:lnTo>
                  <a:lnTo>
                    <a:pt x="106" y="154"/>
                  </a:lnTo>
                  <a:lnTo>
                    <a:pt x="101" y="158"/>
                  </a:lnTo>
                  <a:lnTo>
                    <a:pt x="99" y="159"/>
                  </a:lnTo>
                  <a:lnTo>
                    <a:pt x="96" y="157"/>
                  </a:lnTo>
                  <a:lnTo>
                    <a:pt x="92" y="154"/>
                  </a:lnTo>
                  <a:lnTo>
                    <a:pt x="89" y="154"/>
                  </a:lnTo>
                  <a:lnTo>
                    <a:pt x="87" y="151"/>
                  </a:lnTo>
                  <a:lnTo>
                    <a:pt x="87" y="148"/>
                  </a:lnTo>
                  <a:lnTo>
                    <a:pt x="86" y="143"/>
                  </a:lnTo>
                  <a:lnTo>
                    <a:pt x="85" y="140"/>
                  </a:lnTo>
                  <a:lnTo>
                    <a:pt x="84" y="139"/>
                  </a:lnTo>
                  <a:lnTo>
                    <a:pt x="80" y="132"/>
                  </a:lnTo>
                  <a:lnTo>
                    <a:pt x="76" y="129"/>
                  </a:lnTo>
                  <a:lnTo>
                    <a:pt x="79" y="126"/>
                  </a:lnTo>
                  <a:lnTo>
                    <a:pt x="84" y="122"/>
                  </a:lnTo>
                  <a:lnTo>
                    <a:pt x="83" y="120"/>
                  </a:lnTo>
                  <a:lnTo>
                    <a:pt x="80" y="116"/>
                  </a:lnTo>
                  <a:lnTo>
                    <a:pt x="78" y="114"/>
                  </a:lnTo>
                  <a:lnTo>
                    <a:pt x="76" y="109"/>
                  </a:lnTo>
                  <a:lnTo>
                    <a:pt x="75" y="104"/>
                  </a:lnTo>
                  <a:lnTo>
                    <a:pt x="74" y="102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5" y="95"/>
                  </a:lnTo>
                  <a:lnTo>
                    <a:pt x="77" y="92"/>
                  </a:lnTo>
                  <a:lnTo>
                    <a:pt x="78" y="86"/>
                  </a:lnTo>
                  <a:lnTo>
                    <a:pt x="80" y="83"/>
                  </a:lnTo>
                  <a:lnTo>
                    <a:pt x="76" y="82"/>
                  </a:lnTo>
                  <a:lnTo>
                    <a:pt x="64" y="84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2"/>
                  </a:lnTo>
                  <a:lnTo>
                    <a:pt x="47" y="76"/>
                  </a:lnTo>
                  <a:lnTo>
                    <a:pt x="46" y="74"/>
                  </a:lnTo>
                  <a:lnTo>
                    <a:pt x="42" y="72"/>
                  </a:lnTo>
                  <a:lnTo>
                    <a:pt x="39" y="71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21" y="72"/>
                  </a:lnTo>
                  <a:lnTo>
                    <a:pt x="19" y="71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3" y="63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9" y="45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34"/>
                  </a:lnTo>
                  <a:lnTo>
                    <a:pt x="6" y="30"/>
                  </a:lnTo>
                  <a:lnTo>
                    <a:pt x="8" y="25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1" y="6"/>
                  </a:lnTo>
                  <a:lnTo>
                    <a:pt x="24" y="4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20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8" y="30"/>
                  </a:lnTo>
                  <a:lnTo>
                    <a:pt x="17" y="32"/>
                  </a:lnTo>
                  <a:lnTo>
                    <a:pt x="19" y="35"/>
                  </a:lnTo>
                  <a:lnTo>
                    <a:pt x="20" y="37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1" y="32"/>
                  </a:lnTo>
                  <a:lnTo>
                    <a:pt x="30" y="30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31" y="15"/>
                  </a:lnTo>
                  <a:lnTo>
                    <a:pt x="38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1" y="9"/>
                  </a:lnTo>
                  <a:lnTo>
                    <a:pt x="53" y="9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6" y="13"/>
                  </a:lnTo>
                  <a:lnTo>
                    <a:pt x="68" y="17"/>
                  </a:lnTo>
                  <a:lnTo>
                    <a:pt x="69" y="21"/>
                  </a:lnTo>
                  <a:lnTo>
                    <a:pt x="71" y="22"/>
                  </a:lnTo>
                  <a:lnTo>
                    <a:pt x="74" y="23"/>
                  </a:lnTo>
                  <a:lnTo>
                    <a:pt x="80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4" y="21"/>
                  </a:lnTo>
                  <a:lnTo>
                    <a:pt x="98" y="22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16" y="29"/>
                  </a:lnTo>
                  <a:lnTo>
                    <a:pt x="118" y="28"/>
                  </a:lnTo>
                  <a:lnTo>
                    <a:pt x="120" y="27"/>
                  </a:lnTo>
                  <a:lnTo>
                    <a:pt x="126" y="22"/>
                  </a:lnTo>
                  <a:lnTo>
                    <a:pt x="129" y="21"/>
                  </a:lnTo>
                  <a:lnTo>
                    <a:pt x="132" y="21"/>
                  </a:lnTo>
                  <a:lnTo>
                    <a:pt x="138" y="21"/>
                  </a:lnTo>
                  <a:lnTo>
                    <a:pt x="145" y="20"/>
                  </a:lnTo>
                  <a:lnTo>
                    <a:pt x="151" y="21"/>
                  </a:lnTo>
                  <a:lnTo>
                    <a:pt x="152" y="21"/>
                  </a:lnTo>
                  <a:lnTo>
                    <a:pt x="152" y="22"/>
                  </a:lnTo>
                  <a:lnTo>
                    <a:pt x="150" y="23"/>
                  </a:lnTo>
                  <a:lnTo>
                    <a:pt x="145" y="23"/>
                  </a:lnTo>
                  <a:lnTo>
                    <a:pt x="142" y="23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1" y="34"/>
                  </a:lnTo>
                  <a:lnTo>
                    <a:pt x="152" y="31"/>
                  </a:lnTo>
                  <a:lnTo>
                    <a:pt x="153" y="30"/>
                  </a:lnTo>
                  <a:lnTo>
                    <a:pt x="156" y="32"/>
                  </a:lnTo>
                  <a:lnTo>
                    <a:pt x="159" y="32"/>
                  </a:lnTo>
                  <a:lnTo>
                    <a:pt x="161" y="33"/>
                  </a:lnTo>
                  <a:lnTo>
                    <a:pt x="163" y="35"/>
                  </a:lnTo>
                  <a:lnTo>
                    <a:pt x="168" y="37"/>
                  </a:lnTo>
                  <a:lnTo>
                    <a:pt x="171" y="39"/>
                  </a:lnTo>
                  <a:lnTo>
                    <a:pt x="167" y="42"/>
                  </a:lnTo>
                  <a:lnTo>
                    <a:pt x="166" y="46"/>
                  </a:lnTo>
                  <a:lnTo>
                    <a:pt x="164" y="48"/>
                  </a:lnTo>
                  <a:lnTo>
                    <a:pt x="158" y="50"/>
                  </a:lnTo>
                  <a:lnTo>
                    <a:pt x="161" y="51"/>
                  </a:lnTo>
                  <a:lnTo>
                    <a:pt x="165" y="51"/>
                  </a:lnTo>
                  <a:lnTo>
                    <a:pt x="167" y="51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9" y="51"/>
                  </a:lnTo>
                  <a:lnTo>
                    <a:pt x="184" y="52"/>
                  </a:lnTo>
                  <a:lnTo>
                    <a:pt x="185" y="54"/>
                  </a:lnTo>
                  <a:lnTo>
                    <a:pt x="185" y="57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7"/>
                  </a:lnTo>
                  <a:lnTo>
                    <a:pt x="178" y="71"/>
                  </a:lnTo>
                  <a:lnTo>
                    <a:pt x="179" y="72"/>
                  </a:lnTo>
                  <a:lnTo>
                    <a:pt x="177" y="74"/>
                  </a:lnTo>
                  <a:lnTo>
                    <a:pt x="174" y="75"/>
                  </a:lnTo>
                  <a:lnTo>
                    <a:pt x="168" y="76"/>
                  </a:lnTo>
                  <a:lnTo>
                    <a:pt x="168" y="79"/>
                  </a:lnTo>
                  <a:lnTo>
                    <a:pt x="168" y="83"/>
                  </a:lnTo>
                  <a:lnTo>
                    <a:pt x="165" y="86"/>
                  </a:lnTo>
                  <a:lnTo>
                    <a:pt x="165" y="87"/>
                  </a:lnTo>
                  <a:lnTo>
                    <a:pt x="167" y="91"/>
                  </a:lnTo>
                  <a:lnTo>
                    <a:pt x="171" y="95"/>
                  </a:lnTo>
                  <a:lnTo>
                    <a:pt x="174" y="9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8" name="Freeform 79"/>
            <p:cNvSpPr>
              <a:spLocks/>
            </p:cNvSpPr>
            <p:nvPr/>
          </p:nvSpPr>
          <p:spPr bwMode="auto">
            <a:xfrm>
              <a:off x="1851" y="2913"/>
              <a:ext cx="187" cy="161"/>
            </a:xfrm>
            <a:custGeom>
              <a:avLst/>
              <a:gdLst>
                <a:gd name="T0" fmla="*/ 188 w 185"/>
                <a:gd name="T1" fmla="*/ 114 h 160"/>
                <a:gd name="T2" fmla="*/ 167 w 185"/>
                <a:gd name="T3" fmla="*/ 121 h 160"/>
                <a:gd name="T4" fmla="*/ 158 w 185"/>
                <a:gd name="T5" fmla="*/ 125 h 160"/>
                <a:gd name="T6" fmla="*/ 131 w 185"/>
                <a:gd name="T7" fmla="*/ 121 h 160"/>
                <a:gd name="T8" fmla="*/ 132 w 185"/>
                <a:gd name="T9" fmla="*/ 126 h 160"/>
                <a:gd name="T10" fmla="*/ 138 w 185"/>
                <a:gd name="T11" fmla="*/ 144 h 160"/>
                <a:gd name="T12" fmla="*/ 153 w 185"/>
                <a:gd name="T13" fmla="*/ 148 h 160"/>
                <a:gd name="T14" fmla="*/ 135 w 185"/>
                <a:gd name="T15" fmla="*/ 156 h 160"/>
                <a:gd name="T16" fmla="*/ 122 w 185"/>
                <a:gd name="T17" fmla="*/ 164 h 160"/>
                <a:gd name="T18" fmla="*/ 115 w 185"/>
                <a:gd name="T19" fmla="*/ 163 h 160"/>
                <a:gd name="T20" fmla="*/ 101 w 185"/>
                <a:gd name="T21" fmla="*/ 163 h 160"/>
                <a:gd name="T22" fmla="*/ 95 w 185"/>
                <a:gd name="T23" fmla="*/ 152 h 160"/>
                <a:gd name="T24" fmla="*/ 85 w 185"/>
                <a:gd name="T25" fmla="*/ 138 h 160"/>
                <a:gd name="T26" fmla="*/ 89 w 185"/>
                <a:gd name="T27" fmla="*/ 125 h 160"/>
                <a:gd name="T28" fmla="*/ 83 w 185"/>
                <a:gd name="T29" fmla="*/ 111 h 160"/>
                <a:gd name="T30" fmla="*/ 86 w 185"/>
                <a:gd name="T31" fmla="*/ 101 h 160"/>
                <a:gd name="T32" fmla="*/ 73 w 185"/>
                <a:gd name="T33" fmla="*/ 93 h 160"/>
                <a:gd name="T34" fmla="*/ 61 w 185"/>
                <a:gd name="T35" fmla="*/ 91 h 160"/>
                <a:gd name="T36" fmla="*/ 39 w 185"/>
                <a:gd name="T37" fmla="*/ 71 h 160"/>
                <a:gd name="T38" fmla="*/ 19 w 185"/>
                <a:gd name="T39" fmla="*/ 71 h 160"/>
                <a:gd name="T40" fmla="*/ 15 w 185"/>
                <a:gd name="T41" fmla="*/ 56 h 160"/>
                <a:gd name="T42" fmla="*/ 5 w 185"/>
                <a:gd name="T43" fmla="*/ 41 h 160"/>
                <a:gd name="T44" fmla="*/ 6 w 185"/>
                <a:gd name="T45" fmla="*/ 30 h 160"/>
                <a:gd name="T46" fmla="*/ 17 w 185"/>
                <a:gd name="T47" fmla="*/ 14 h 160"/>
                <a:gd name="T48" fmla="*/ 21 w 185"/>
                <a:gd name="T49" fmla="*/ 6 h 160"/>
                <a:gd name="T50" fmla="*/ 24 w 185"/>
                <a:gd name="T51" fmla="*/ 5 h 160"/>
                <a:gd name="T52" fmla="*/ 21 w 185"/>
                <a:gd name="T53" fmla="*/ 15 h 160"/>
                <a:gd name="T54" fmla="*/ 22 w 185"/>
                <a:gd name="T55" fmla="*/ 22 h 160"/>
                <a:gd name="T56" fmla="*/ 19 w 185"/>
                <a:gd name="T57" fmla="*/ 35 h 160"/>
                <a:gd name="T58" fmla="*/ 27 w 185"/>
                <a:gd name="T59" fmla="*/ 42 h 160"/>
                <a:gd name="T60" fmla="*/ 32 w 185"/>
                <a:gd name="T61" fmla="*/ 36 h 160"/>
                <a:gd name="T62" fmla="*/ 26 w 185"/>
                <a:gd name="T63" fmla="*/ 24 h 160"/>
                <a:gd name="T64" fmla="*/ 26 w 185"/>
                <a:gd name="T65" fmla="*/ 18 h 160"/>
                <a:gd name="T66" fmla="*/ 44 w 185"/>
                <a:gd name="T67" fmla="*/ 12 h 160"/>
                <a:gd name="T68" fmla="*/ 58 w 185"/>
                <a:gd name="T69" fmla="*/ 9 h 160"/>
                <a:gd name="T70" fmla="*/ 56 w 185"/>
                <a:gd name="T71" fmla="*/ 6 h 160"/>
                <a:gd name="T72" fmla="*/ 41 w 185"/>
                <a:gd name="T73" fmla="*/ 3 h 160"/>
                <a:gd name="T74" fmla="*/ 56 w 185"/>
                <a:gd name="T75" fmla="*/ 0 h 160"/>
                <a:gd name="T76" fmla="*/ 58 w 185"/>
                <a:gd name="T77" fmla="*/ 6 h 160"/>
                <a:gd name="T78" fmla="*/ 62 w 185"/>
                <a:gd name="T79" fmla="*/ 9 h 160"/>
                <a:gd name="T80" fmla="*/ 75 w 185"/>
                <a:gd name="T81" fmla="*/ 13 h 160"/>
                <a:gd name="T82" fmla="*/ 83 w 185"/>
                <a:gd name="T83" fmla="*/ 23 h 160"/>
                <a:gd name="T84" fmla="*/ 103 w 185"/>
                <a:gd name="T85" fmla="*/ 21 h 160"/>
                <a:gd name="T86" fmla="*/ 115 w 185"/>
                <a:gd name="T87" fmla="*/ 28 h 160"/>
                <a:gd name="T88" fmla="*/ 129 w 185"/>
                <a:gd name="T89" fmla="*/ 27 h 160"/>
                <a:gd name="T90" fmla="*/ 155 w 185"/>
                <a:gd name="T91" fmla="*/ 21 h 160"/>
                <a:gd name="T92" fmla="*/ 170 w 185"/>
                <a:gd name="T93" fmla="*/ 22 h 160"/>
                <a:gd name="T94" fmla="*/ 160 w 185"/>
                <a:gd name="T95" fmla="*/ 24 h 160"/>
                <a:gd name="T96" fmla="*/ 169 w 185"/>
                <a:gd name="T97" fmla="*/ 34 h 160"/>
                <a:gd name="T98" fmla="*/ 177 w 185"/>
                <a:gd name="T99" fmla="*/ 32 h 160"/>
                <a:gd name="T100" fmla="*/ 189 w 185"/>
                <a:gd name="T101" fmla="*/ 39 h 160"/>
                <a:gd name="T102" fmla="*/ 176 w 185"/>
                <a:gd name="T103" fmla="*/ 50 h 160"/>
                <a:gd name="T104" fmla="*/ 187 w 185"/>
                <a:gd name="T105" fmla="*/ 50 h 160"/>
                <a:gd name="T106" fmla="*/ 203 w 185"/>
                <a:gd name="T107" fmla="*/ 54 h 160"/>
                <a:gd name="T108" fmla="*/ 192 w 185"/>
                <a:gd name="T109" fmla="*/ 67 h 160"/>
                <a:gd name="T110" fmla="*/ 192 w 185"/>
                <a:gd name="T111" fmla="*/ 75 h 160"/>
                <a:gd name="T112" fmla="*/ 183 w 185"/>
                <a:gd name="T113" fmla="*/ 95 h 160"/>
                <a:gd name="T114" fmla="*/ 192 w 185"/>
                <a:gd name="T115" fmla="*/ 108 h 1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5"/>
                <a:gd name="T175" fmla="*/ 0 h 160"/>
                <a:gd name="T176" fmla="*/ 185 w 185"/>
                <a:gd name="T177" fmla="*/ 160 h 1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5" h="160">
                  <a:moveTo>
                    <a:pt x="174" y="99"/>
                  </a:moveTo>
                  <a:lnTo>
                    <a:pt x="175" y="100"/>
                  </a:lnTo>
                  <a:lnTo>
                    <a:pt x="174" y="102"/>
                  </a:lnTo>
                  <a:lnTo>
                    <a:pt x="170" y="105"/>
                  </a:lnTo>
                  <a:lnTo>
                    <a:pt x="160" y="110"/>
                  </a:lnTo>
                  <a:lnTo>
                    <a:pt x="155" y="111"/>
                  </a:lnTo>
                  <a:lnTo>
                    <a:pt x="152" y="112"/>
                  </a:lnTo>
                  <a:lnTo>
                    <a:pt x="149" y="112"/>
                  </a:lnTo>
                  <a:lnTo>
                    <a:pt x="147" y="112"/>
                  </a:lnTo>
                  <a:lnTo>
                    <a:pt x="146" y="119"/>
                  </a:lnTo>
                  <a:lnTo>
                    <a:pt x="143" y="120"/>
                  </a:lnTo>
                  <a:lnTo>
                    <a:pt x="140" y="116"/>
                  </a:lnTo>
                  <a:lnTo>
                    <a:pt x="137" y="115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2" y="112"/>
                  </a:lnTo>
                  <a:lnTo>
                    <a:pt x="120" y="111"/>
                  </a:lnTo>
                  <a:lnTo>
                    <a:pt x="119" y="112"/>
                  </a:lnTo>
                  <a:lnTo>
                    <a:pt x="123" y="117"/>
                  </a:lnTo>
                  <a:lnTo>
                    <a:pt x="126" y="121"/>
                  </a:lnTo>
                  <a:lnTo>
                    <a:pt x="127" y="130"/>
                  </a:lnTo>
                  <a:lnTo>
                    <a:pt x="128" y="133"/>
                  </a:lnTo>
                  <a:lnTo>
                    <a:pt x="129" y="135"/>
                  </a:lnTo>
                  <a:lnTo>
                    <a:pt x="135" y="135"/>
                  </a:lnTo>
                  <a:lnTo>
                    <a:pt x="137" y="136"/>
                  </a:lnTo>
                  <a:lnTo>
                    <a:pt x="138" y="138"/>
                  </a:lnTo>
                  <a:lnTo>
                    <a:pt x="137" y="139"/>
                  </a:lnTo>
                  <a:lnTo>
                    <a:pt x="133" y="141"/>
                  </a:lnTo>
                  <a:lnTo>
                    <a:pt x="129" y="142"/>
                  </a:lnTo>
                  <a:lnTo>
                    <a:pt x="128" y="143"/>
                  </a:lnTo>
                  <a:lnTo>
                    <a:pt x="126" y="147"/>
                  </a:lnTo>
                  <a:lnTo>
                    <a:pt x="125" y="148"/>
                  </a:lnTo>
                  <a:lnTo>
                    <a:pt x="121" y="150"/>
                  </a:lnTo>
                  <a:lnTo>
                    <a:pt x="117" y="151"/>
                  </a:lnTo>
                  <a:lnTo>
                    <a:pt x="113" y="155"/>
                  </a:lnTo>
                  <a:lnTo>
                    <a:pt x="109" y="160"/>
                  </a:lnTo>
                  <a:lnTo>
                    <a:pt x="107" y="160"/>
                  </a:lnTo>
                  <a:lnTo>
                    <a:pt x="106" y="155"/>
                  </a:lnTo>
                  <a:lnTo>
                    <a:pt x="106" y="154"/>
                  </a:lnTo>
                  <a:lnTo>
                    <a:pt x="101" y="158"/>
                  </a:lnTo>
                  <a:lnTo>
                    <a:pt x="99" y="159"/>
                  </a:lnTo>
                  <a:lnTo>
                    <a:pt x="96" y="157"/>
                  </a:lnTo>
                  <a:lnTo>
                    <a:pt x="92" y="154"/>
                  </a:lnTo>
                  <a:lnTo>
                    <a:pt x="89" y="154"/>
                  </a:lnTo>
                  <a:lnTo>
                    <a:pt x="87" y="151"/>
                  </a:lnTo>
                  <a:lnTo>
                    <a:pt x="87" y="148"/>
                  </a:lnTo>
                  <a:lnTo>
                    <a:pt x="86" y="143"/>
                  </a:lnTo>
                  <a:lnTo>
                    <a:pt x="85" y="140"/>
                  </a:lnTo>
                  <a:lnTo>
                    <a:pt x="84" y="139"/>
                  </a:lnTo>
                  <a:lnTo>
                    <a:pt x="80" y="132"/>
                  </a:lnTo>
                  <a:lnTo>
                    <a:pt x="76" y="129"/>
                  </a:lnTo>
                  <a:lnTo>
                    <a:pt x="79" y="126"/>
                  </a:lnTo>
                  <a:lnTo>
                    <a:pt x="84" y="122"/>
                  </a:lnTo>
                  <a:lnTo>
                    <a:pt x="83" y="120"/>
                  </a:lnTo>
                  <a:lnTo>
                    <a:pt x="80" y="116"/>
                  </a:lnTo>
                  <a:lnTo>
                    <a:pt x="78" y="114"/>
                  </a:lnTo>
                  <a:lnTo>
                    <a:pt x="76" y="109"/>
                  </a:lnTo>
                  <a:lnTo>
                    <a:pt x="75" y="104"/>
                  </a:lnTo>
                  <a:lnTo>
                    <a:pt x="74" y="102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5" y="95"/>
                  </a:lnTo>
                  <a:lnTo>
                    <a:pt x="77" y="92"/>
                  </a:lnTo>
                  <a:lnTo>
                    <a:pt x="78" y="86"/>
                  </a:lnTo>
                  <a:lnTo>
                    <a:pt x="80" y="83"/>
                  </a:lnTo>
                  <a:lnTo>
                    <a:pt x="76" y="82"/>
                  </a:lnTo>
                  <a:lnTo>
                    <a:pt x="64" y="84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2"/>
                  </a:lnTo>
                  <a:lnTo>
                    <a:pt x="47" y="76"/>
                  </a:lnTo>
                  <a:lnTo>
                    <a:pt x="46" y="74"/>
                  </a:lnTo>
                  <a:lnTo>
                    <a:pt x="42" y="72"/>
                  </a:lnTo>
                  <a:lnTo>
                    <a:pt x="39" y="71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21" y="72"/>
                  </a:lnTo>
                  <a:lnTo>
                    <a:pt x="19" y="71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3" y="63"/>
                  </a:lnTo>
                  <a:lnTo>
                    <a:pt x="15" y="56"/>
                  </a:lnTo>
                  <a:lnTo>
                    <a:pt x="14" y="54"/>
                  </a:lnTo>
                  <a:lnTo>
                    <a:pt x="9" y="45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5" y="34"/>
                  </a:lnTo>
                  <a:lnTo>
                    <a:pt x="6" y="30"/>
                  </a:lnTo>
                  <a:lnTo>
                    <a:pt x="8" y="25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1" y="6"/>
                  </a:lnTo>
                  <a:lnTo>
                    <a:pt x="24" y="4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24" y="5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20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8" y="30"/>
                  </a:lnTo>
                  <a:lnTo>
                    <a:pt x="17" y="32"/>
                  </a:lnTo>
                  <a:lnTo>
                    <a:pt x="19" y="35"/>
                  </a:lnTo>
                  <a:lnTo>
                    <a:pt x="20" y="37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1" y="32"/>
                  </a:lnTo>
                  <a:lnTo>
                    <a:pt x="30" y="30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31" y="15"/>
                  </a:lnTo>
                  <a:lnTo>
                    <a:pt x="38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1" y="9"/>
                  </a:lnTo>
                  <a:lnTo>
                    <a:pt x="53" y="9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6" y="13"/>
                  </a:lnTo>
                  <a:lnTo>
                    <a:pt x="68" y="17"/>
                  </a:lnTo>
                  <a:lnTo>
                    <a:pt x="69" y="21"/>
                  </a:lnTo>
                  <a:lnTo>
                    <a:pt x="71" y="22"/>
                  </a:lnTo>
                  <a:lnTo>
                    <a:pt x="74" y="23"/>
                  </a:lnTo>
                  <a:lnTo>
                    <a:pt x="80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4" y="21"/>
                  </a:lnTo>
                  <a:lnTo>
                    <a:pt x="98" y="22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16" y="29"/>
                  </a:lnTo>
                  <a:lnTo>
                    <a:pt x="118" y="28"/>
                  </a:lnTo>
                  <a:lnTo>
                    <a:pt x="120" y="27"/>
                  </a:lnTo>
                  <a:lnTo>
                    <a:pt x="126" y="22"/>
                  </a:lnTo>
                  <a:lnTo>
                    <a:pt x="129" y="21"/>
                  </a:lnTo>
                  <a:lnTo>
                    <a:pt x="132" y="21"/>
                  </a:lnTo>
                  <a:lnTo>
                    <a:pt x="138" y="21"/>
                  </a:lnTo>
                  <a:lnTo>
                    <a:pt x="145" y="20"/>
                  </a:lnTo>
                  <a:lnTo>
                    <a:pt x="151" y="21"/>
                  </a:lnTo>
                  <a:lnTo>
                    <a:pt x="152" y="21"/>
                  </a:lnTo>
                  <a:lnTo>
                    <a:pt x="152" y="22"/>
                  </a:lnTo>
                  <a:lnTo>
                    <a:pt x="150" y="23"/>
                  </a:lnTo>
                  <a:lnTo>
                    <a:pt x="145" y="23"/>
                  </a:lnTo>
                  <a:lnTo>
                    <a:pt x="142" y="23"/>
                  </a:lnTo>
                  <a:lnTo>
                    <a:pt x="142" y="24"/>
                  </a:lnTo>
                  <a:lnTo>
                    <a:pt x="142" y="25"/>
                  </a:lnTo>
                  <a:lnTo>
                    <a:pt x="146" y="27"/>
                  </a:lnTo>
                  <a:lnTo>
                    <a:pt x="149" y="30"/>
                  </a:lnTo>
                  <a:lnTo>
                    <a:pt x="151" y="34"/>
                  </a:lnTo>
                  <a:lnTo>
                    <a:pt x="152" y="31"/>
                  </a:lnTo>
                  <a:lnTo>
                    <a:pt x="153" y="30"/>
                  </a:lnTo>
                  <a:lnTo>
                    <a:pt x="156" y="32"/>
                  </a:lnTo>
                  <a:lnTo>
                    <a:pt x="159" y="32"/>
                  </a:lnTo>
                  <a:lnTo>
                    <a:pt x="161" y="33"/>
                  </a:lnTo>
                  <a:lnTo>
                    <a:pt x="163" y="35"/>
                  </a:lnTo>
                  <a:lnTo>
                    <a:pt x="168" y="37"/>
                  </a:lnTo>
                  <a:lnTo>
                    <a:pt x="171" y="39"/>
                  </a:lnTo>
                  <a:lnTo>
                    <a:pt x="167" y="42"/>
                  </a:lnTo>
                  <a:lnTo>
                    <a:pt x="166" y="46"/>
                  </a:lnTo>
                  <a:lnTo>
                    <a:pt x="164" y="48"/>
                  </a:lnTo>
                  <a:lnTo>
                    <a:pt x="158" y="50"/>
                  </a:lnTo>
                  <a:lnTo>
                    <a:pt x="161" y="51"/>
                  </a:lnTo>
                  <a:lnTo>
                    <a:pt x="165" y="51"/>
                  </a:lnTo>
                  <a:lnTo>
                    <a:pt x="167" y="51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9" y="51"/>
                  </a:lnTo>
                  <a:lnTo>
                    <a:pt x="184" y="52"/>
                  </a:lnTo>
                  <a:lnTo>
                    <a:pt x="185" y="54"/>
                  </a:lnTo>
                  <a:lnTo>
                    <a:pt x="185" y="57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7"/>
                  </a:lnTo>
                  <a:lnTo>
                    <a:pt x="178" y="71"/>
                  </a:lnTo>
                  <a:lnTo>
                    <a:pt x="179" y="72"/>
                  </a:lnTo>
                  <a:lnTo>
                    <a:pt x="177" y="74"/>
                  </a:lnTo>
                  <a:lnTo>
                    <a:pt x="174" y="75"/>
                  </a:lnTo>
                  <a:lnTo>
                    <a:pt x="168" y="76"/>
                  </a:lnTo>
                  <a:lnTo>
                    <a:pt x="168" y="79"/>
                  </a:lnTo>
                  <a:lnTo>
                    <a:pt x="168" y="83"/>
                  </a:lnTo>
                  <a:lnTo>
                    <a:pt x="165" y="86"/>
                  </a:lnTo>
                  <a:lnTo>
                    <a:pt x="165" y="87"/>
                  </a:lnTo>
                  <a:lnTo>
                    <a:pt x="167" y="91"/>
                  </a:lnTo>
                  <a:lnTo>
                    <a:pt x="171" y="95"/>
                  </a:lnTo>
                  <a:lnTo>
                    <a:pt x="174" y="9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1747" y="3062"/>
              <a:ext cx="79" cy="89"/>
            </a:xfrm>
            <a:custGeom>
              <a:avLst/>
              <a:gdLst>
                <a:gd name="T0" fmla="*/ 11 w 78"/>
                <a:gd name="T1" fmla="*/ 75 h 88"/>
                <a:gd name="T2" fmla="*/ 16 w 78"/>
                <a:gd name="T3" fmla="*/ 66 h 88"/>
                <a:gd name="T4" fmla="*/ 15 w 78"/>
                <a:gd name="T5" fmla="*/ 60 h 88"/>
                <a:gd name="T6" fmla="*/ 13 w 78"/>
                <a:gd name="T7" fmla="*/ 62 h 88"/>
                <a:gd name="T8" fmla="*/ 6 w 78"/>
                <a:gd name="T9" fmla="*/ 65 h 88"/>
                <a:gd name="T10" fmla="*/ 0 w 78"/>
                <a:gd name="T11" fmla="*/ 60 h 88"/>
                <a:gd name="T12" fmla="*/ 3 w 78"/>
                <a:gd name="T13" fmla="*/ 57 h 88"/>
                <a:gd name="T14" fmla="*/ 2 w 78"/>
                <a:gd name="T15" fmla="*/ 42 h 88"/>
                <a:gd name="T16" fmla="*/ 2 w 78"/>
                <a:gd name="T17" fmla="*/ 37 h 88"/>
                <a:gd name="T18" fmla="*/ 1 w 78"/>
                <a:gd name="T19" fmla="*/ 32 h 88"/>
                <a:gd name="T20" fmla="*/ 8 w 78"/>
                <a:gd name="T21" fmla="*/ 28 h 88"/>
                <a:gd name="T22" fmla="*/ 6 w 78"/>
                <a:gd name="T23" fmla="*/ 24 h 88"/>
                <a:gd name="T24" fmla="*/ 10 w 78"/>
                <a:gd name="T25" fmla="*/ 20 h 88"/>
                <a:gd name="T26" fmla="*/ 12 w 78"/>
                <a:gd name="T27" fmla="*/ 14 h 88"/>
                <a:gd name="T28" fmla="*/ 11 w 78"/>
                <a:gd name="T29" fmla="*/ 9 h 88"/>
                <a:gd name="T30" fmla="*/ 16 w 78"/>
                <a:gd name="T31" fmla="*/ 8 h 88"/>
                <a:gd name="T32" fmla="*/ 24 w 78"/>
                <a:gd name="T33" fmla="*/ 4 h 88"/>
                <a:gd name="T34" fmla="*/ 27 w 78"/>
                <a:gd name="T35" fmla="*/ 0 h 88"/>
                <a:gd name="T36" fmla="*/ 54 w 78"/>
                <a:gd name="T37" fmla="*/ 9 h 88"/>
                <a:gd name="T38" fmla="*/ 57 w 78"/>
                <a:gd name="T39" fmla="*/ 14 h 88"/>
                <a:gd name="T40" fmla="*/ 65 w 78"/>
                <a:gd name="T41" fmla="*/ 17 h 88"/>
                <a:gd name="T42" fmla="*/ 74 w 78"/>
                <a:gd name="T43" fmla="*/ 15 h 88"/>
                <a:gd name="T44" fmla="*/ 79 w 78"/>
                <a:gd name="T45" fmla="*/ 19 h 88"/>
                <a:gd name="T46" fmla="*/ 82 w 78"/>
                <a:gd name="T47" fmla="*/ 21 h 88"/>
                <a:gd name="T48" fmla="*/ 85 w 78"/>
                <a:gd name="T49" fmla="*/ 26 h 88"/>
                <a:gd name="T50" fmla="*/ 87 w 78"/>
                <a:gd name="T51" fmla="*/ 32 h 88"/>
                <a:gd name="T52" fmla="*/ 81 w 78"/>
                <a:gd name="T53" fmla="*/ 42 h 88"/>
                <a:gd name="T54" fmla="*/ 73 w 78"/>
                <a:gd name="T55" fmla="*/ 60 h 88"/>
                <a:gd name="T56" fmla="*/ 65 w 78"/>
                <a:gd name="T57" fmla="*/ 65 h 88"/>
                <a:gd name="T58" fmla="*/ 54 w 78"/>
                <a:gd name="T59" fmla="*/ 69 h 88"/>
                <a:gd name="T60" fmla="*/ 36 w 78"/>
                <a:gd name="T61" fmla="*/ 76 h 88"/>
                <a:gd name="T62" fmla="*/ 28 w 78"/>
                <a:gd name="T63" fmla="*/ 95 h 88"/>
                <a:gd name="T64" fmla="*/ 25 w 78"/>
                <a:gd name="T65" fmla="*/ 97 h 88"/>
                <a:gd name="T66" fmla="*/ 20 w 78"/>
                <a:gd name="T67" fmla="*/ 93 h 88"/>
                <a:gd name="T68" fmla="*/ 17 w 78"/>
                <a:gd name="T69" fmla="*/ 89 h 88"/>
                <a:gd name="T70" fmla="*/ 9 w 78"/>
                <a:gd name="T71" fmla="*/ 89 h 88"/>
                <a:gd name="T72" fmla="*/ 8 w 78"/>
                <a:gd name="T73" fmla="*/ 84 h 88"/>
                <a:gd name="T74" fmla="*/ 10 w 78"/>
                <a:gd name="T75" fmla="*/ 79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8"/>
                <a:gd name="T115" fmla="*/ 0 h 88"/>
                <a:gd name="T116" fmla="*/ 78 w 78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8" h="88">
                  <a:moveTo>
                    <a:pt x="10" y="66"/>
                  </a:moveTo>
                  <a:lnTo>
                    <a:pt x="11" y="66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5" y="51"/>
                  </a:lnTo>
                  <a:lnTo>
                    <a:pt x="15" y="49"/>
                  </a:lnTo>
                  <a:lnTo>
                    <a:pt x="13" y="53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3" y="48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4" y="31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6" y="5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8" y="14"/>
                  </a:lnTo>
                  <a:lnTo>
                    <a:pt x="50" y="16"/>
                  </a:lnTo>
                  <a:lnTo>
                    <a:pt x="56" y="17"/>
                  </a:lnTo>
                  <a:lnTo>
                    <a:pt x="60" y="17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70" y="19"/>
                  </a:lnTo>
                  <a:lnTo>
                    <a:pt x="72" y="20"/>
                  </a:lnTo>
                  <a:lnTo>
                    <a:pt x="73" y="21"/>
                  </a:lnTo>
                  <a:lnTo>
                    <a:pt x="74" y="21"/>
                  </a:lnTo>
                  <a:lnTo>
                    <a:pt x="76" y="26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5" y="35"/>
                  </a:lnTo>
                  <a:lnTo>
                    <a:pt x="72" y="42"/>
                  </a:lnTo>
                  <a:lnTo>
                    <a:pt x="69" y="47"/>
                  </a:lnTo>
                  <a:lnTo>
                    <a:pt x="64" y="51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50" y="58"/>
                  </a:lnTo>
                  <a:lnTo>
                    <a:pt x="45" y="60"/>
                  </a:lnTo>
                  <a:lnTo>
                    <a:pt x="40" y="63"/>
                  </a:lnTo>
                  <a:lnTo>
                    <a:pt x="36" y="67"/>
                  </a:lnTo>
                  <a:lnTo>
                    <a:pt x="34" y="70"/>
                  </a:lnTo>
                  <a:lnTo>
                    <a:pt x="28" y="86"/>
                  </a:lnTo>
                  <a:lnTo>
                    <a:pt x="27" y="87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0" y="84"/>
                  </a:lnTo>
                  <a:lnTo>
                    <a:pt x="19" y="81"/>
                  </a:lnTo>
                  <a:lnTo>
                    <a:pt x="17" y="80"/>
                  </a:lnTo>
                  <a:lnTo>
                    <a:pt x="12" y="80"/>
                  </a:lnTo>
                  <a:lnTo>
                    <a:pt x="9" y="80"/>
                  </a:lnTo>
                  <a:lnTo>
                    <a:pt x="9" y="78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0" y="70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1747" y="3062"/>
              <a:ext cx="79" cy="89"/>
            </a:xfrm>
            <a:custGeom>
              <a:avLst/>
              <a:gdLst>
                <a:gd name="T0" fmla="*/ 11 w 78"/>
                <a:gd name="T1" fmla="*/ 75 h 88"/>
                <a:gd name="T2" fmla="*/ 16 w 78"/>
                <a:gd name="T3" fmla="*/ 66 h 88"/>
                <a:gd name="T4" fmla="*/ 15 w 78"/>
                <a:gd name="T5" fmla="*/ 60 h 88"/>
                <a:gd name="T6" fmla="*/ 13 w 78"/>
                <a:gd name="T7" fmla="*/ 62 h 88"/>
                <a:gd name="T8" fmla="*/ 6 w 78"/>
                <a:gd name="T9" fmla="*/ 65 h 88"/>
                <a:gd name="T10" fmla="*/ 0 w 78"/>
                <a:gd name="T11" fmla="*/ 60 h 88"/>
                <a:gd name="T12" fmla="*/ 3 w 78"/>
                <a:gd name="T13" fmla="*/ 57 h 88"/>
                <a:gd name="T14" fmla="*/ 2 w 78"/>
                <a:gd name="T15" fmla="*/ 42 h 88"/>
                <a:gd name="T16" fmla="*/ 2 w 78"/>
                <a:gd name="T17" fmla="*/ 37 h 88"/>
                <a:gd name="T18" fmla="*/ 1 w 78"/>
                <a:gd name="T19" fmla="*/ 32 h 88"/>
                <a:gd name="T20" fmla="*/ 8 w 78"/>
                <a:gd name="T21" fmla="*/ 28 h 88"/>
                <a:gd name="T22" fmla="*/ 6 w 78"/>
                <a:gd name="T23" fmla="*/ 24 h 88"/>
                <a:gd name="T24" fmla="*/ 10 w 78"/>
                <a:gd name="T25" fmla="*/ 20 h 88"/>
                <a:gd name="T26" fmla="*/ 12 w 78"/>
                <a:gd name="T27" fmla="*/ 14 h 88"/>
                <a:gd name="T28" fmla="*/ 11 w 78"/>
                <a:gd name="T29" fmla="*/ 9 h 88"/>
                <a:gd name="T30" fmla="*/ 16 w 78"/>
                <a:gd name="T31" fmla="*/ 8 h 88"/>
                <a:gd name="T32" fmla="*/ 24 w 78"/>
                <a:gd name="T33" fmla="*/ 4 h 88"/>
                <a:gd name="T34" fmla="*/ 27 w 78"/>
                <a:gd name="T35" fmla="*/ 0 h 88"/>
                <a:gd name="T36" fmla="*/ 54 w 78"/>
                <a:gd name="T37" fmla="*/ 9 h 88"/>
                <a:gd name="T38" fmla="*/ 57 w 78"/>
                <a:gd name="T39" fmla="*/ 14 h 88"/>
                <a:gd name="T40" fmla="*/ 65 w 78"/>
                <a:gd name="T41" fmla="*/ 17 h 88"/>
                <a:gd name="T42" fmla="*/ 74 w 78"/>
                <a:gd name="T43" fmla="*/ 15 h 88"/>
                <a:gd name="T44" fmla="*/ 79 w 78"/>
                <a:gd name="T45" fmla="*/ 19 h 88"/>
                <a:gd name="T46" fmla="*/ 82 w 78"/>
                <a:gd name="T47" fmla="*/ 21 h 88"/>
                <a:gd name="T48" fmla="*/ 85 w 78"/>
                <a:gd name="T49" fmla="*/ 26 h 88"/>
                <a:gd name="T50" fmla="*/ 87 w 78"/>
                <a:gd name="T51" fmla="*/ 32 h 88"/>
                <a:gd name="T52" fmla="*/ 81 w 78"/>
                <a:gd name="T53" fmla="*/ 42 h 88"/>
                <a:gd name="T54" fmla="*/ 73 w 78"/>
                <a:gd name="T55" fmla="*/ 60 h 88"/>
                <a:gd name="T56" fmla="*/ 65 w 78"/>
                <a:gd name="T57" fmla="*/ 65 h 88"/>
                <a:gd name="T58" fmla="*/ 54 w 78"/>
                <a:gd name="T59" fmla="*/ 69 h 88"/>
                <a:gd name="T60" fmla="*/ 36 w 78"/>
                <a:gd name="T61" fmla="*/ 76 h 88"/>
                <a:gd name="T62" fmla="*/ 28 w 78"/>
                <a:gd name="T63" fmla="*/ 95 h 88"/>
                <a:gd name="T64" fmla="*/ 25 w 78"/>
                <a:gd name="T65" fmla="*/ 97 h 88"/>
                <a:gd name="T66" fmla="*/ 20 w 78"/>
                <a:gd name="T67" fmla="*/ 93 h 88"/>
                <a:gd name="T68" fmla="*/ 17 w 78"/>
                <a:gd name="T69" fmla="*/ 89 h 88"/>
                <a:gd name="T70" fmla="*/ 9 w 78"/>
                <a:gd name="T71" fmla="*/ 89 h 88"/>
                <a:gd name="T72" fmla="*/ 8 w 78"/>
                <a:gd name="T73" fmla="*/ 84 h 88"/>
                <a:gd name="T74" fmla="*/ 10 w 78"/>
                <a:gd name="T75" fmla="*/ 79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8"/>
                <a:gd name="T115" fmla="*/ 0 h 88"/>
                <a:gd name="T116" fmla="*/ 78 w 78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8" h="88">
                  <a:moveTo>
                    <a:pt x="10" y="66"/>
                  </a:moveTo>
                  <a:lnTo>
                    <a:pt x="11" y="66"/>
                  </a:lnTo>
                  <a:lnTo>
                    <a:pt x="13" y="64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5" y="51"/>
                  </a:lnTo>
                  <a:lnTo>
                    <a:pt x="15" y="49"/>
                  </a:lnTo>
                  <a:lnTo>
                    <a:pt x="13" y="53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2" y="50"/>
                  </a:lnTo>
                  <a:lnTo>
                    <a:pt x="3" y="48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4" y="31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6" y="5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8" y="14"/>
                  </a:lnTo>
                  <a:lnTo>
                    <a:pt x="50" y="16"/>
                  </a:lnTo>
                  <a:lnTo>
                    <a:pt x="56" y="17"/>
                  </a:lnTo>
                  <a:lnTo>
                    <a:pt x="60" y="17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70" y="19"/>
                  </a:lnTo>
                  <a:lnTo>
                    <a:pt x="72" y="20"/>
                  </a:lnTo>
                  <a:lnTo>
                    <a:pt x="73" y="21"/>
                  </a:lnTo>
                  <a:lnTo>
                    <a:pt x="74" y="21"/>
                  </a:lnTo>
                  <a:lnTo>
                    <a:pt x="76" y="26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5" y="35"/>
                  </a:lnTo>
                  <a:lnTo>
                    <a:pt x="72" y="42"/>
                  </a:lnTo>
                  <a:lnTo>
                    <a:pt x="69" y="47"/>
                  </a:lnTo>
                  <a:lnTo>
                    <a:pt x="64" y="51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50" y="58"/>
                  </a:lnTo>
                  <a:lnTo>
                    <a:pt x="45" y="60"/>
                  </a:lnTo>
                  <a:lnTo>
                    <a:pt x="40" y="63"/>
                  </a:lnTo>
                  <a:lnTo>
                    <a:pt x="36" y="67"/>
                  </a:lnTo>
                  <a:lnTo>
                    <a:pt x="34" y="70"/>
                  </a:lnTo>
                  <a:lnTo>
                    <a:pt x="28" y="86"/>
                  </a:lnTo>
                  <a:lnTo>
                    <a:pt x="27" y="87"/>
                  </a:lnTo>
                  <a:lnTo>
                    <a:pt x="25" y="88"/>
                  </a:lnTo>
                  <a:lnTo>
                    <a:pt x="23" y="87"/>
                  </a:lnTo>
                  <a:lnTo>
                    <a:pt x="20" y="84"/>
                  </a:lnTo>
                  <a:lnTo>
                    <a:pt x="19" y="81"/>
                  </a:lnTo>
                  <a:lnTo>
                    <a:pt x="17" y="80"/>
                  </a:lnTo>
                  <a:lnTo>
                    <a:pt x="12" y="80"/>
                  </a:lnTo>
                  <a:lnTo>
                    <a:pt x="9" y="80"/>
                  </a:lnTo>
                  <a:lnTo>
                    <a:pt x="9" y="78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0" y="70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1" name="Freeform 82"/>
            <p:cNvSpPr>
              <a:spLocks/>
            </p:cNvSpPr>
            <p:nvPr/>
          </p:nvSpPr>
          <p:spPr bwMode="auto">
            <a:xfrm>
              <a:off x="1773" y="2910"/>
              <a:ext cx="163" cy="229"/>
            </a:xfrm>
            <a:custGeom>
              <a:avLst/>
              <a:gdLst>
                <a:gd name="T0" fmla="*/ 107 w 161"/>
                <a:gd name="T1" fmla="*/ 9 h 227"/>
                <a:gd name="T2" fmla="*/ 103 w 161"/>
                <a:gd name="T3" fmla="*/ 17 h 227"/>
                <a:gd name="T4" fmla="*/ 92 w 161"/>
                <a:gd name="T5" fmla="*/ 33 h 227"/>
                <a:gd name="T6" fmla="*/ 91 w 161"/>
                <a:gd name="T7" fmla="*/ 44 h 227"/>
                <a:gd name="T8" fmla="*/ 101 w 161"/>
                <a:gd name="T9" fmla="*/ 68 h 227"/>
                <a:gd name="T10" fmla="*/ 105 w 161"/>
                <a:gd name="T11" fmla="*/ 83 h 227"/>
                <a:gd name="T12" fmla="*/ 129 w 161"/>
                <a:gd name="T13" fmla="*/ 83 h 227"/>
                <a:gd name="T14" fmla="*/ 147 w 161"/>
                <a:gd name="T15" fmla="*/ 94 h 227"/>
                <a:gd name="T16" fmla="*/ 159 w 161"/>
                <a:gd name="T17" fmla="*/ 96 h 227"/>
                <a:gd name="T18" fmla="*/ 172 w 161"/>
                <a:gd name="T19" fmla="*/ 104 h 227"/>
                <a:gd name="T20" fmla="*/ 169 w 161"/>
                <a:gd name="T21" fmla="*/ 114 h 227"/>
                <a:gd name="T22" fmla="*/ 175 w 161"/>
                <a:gd name="T23" fmla="*/ 128 h 227"/>
                <a:gd name="T24" fmla="*/ 171 w 161"/>
                <a:gd name="T25" fmla="*/ 141 h 227"/>
                <a:gd name="T26" fmla="*/ 171 w 161"/>
                <a:gd name="T27" fmla="*/ 156 h 227"/>
                <a:gd name="T28" fmla="*/ 145 w 161"/>
                <a:gd name="T29" fmla="*/ 157 h 227"/>
                <a:gd name="T30" fmla="*/ 151 w 161"/>
                <a:gd name="T31" fmla="*/ 167 h 227"/>
                <a:gd name="T32" fmla="*/ 152 w 161"/>
                <a:gd name="T33" fmla="*/ 173 h 227"/>
                <a:gd name="T34" fmla="*/ 141 w 161"/>
                <a:gd name="T35" fmla="*/ 175 h 227"/>
                <a:gd name="T36" fmla="*/ 146 w 161"/>
                <a:gd name="T37" fmla="*/ 195 h 227"/>
                <a:gd name="T38" fmla="*/ 150 w 161"/>
                <a:gd name="T39" fmla="*/ 206 h 227"/>
                <a:gd name="T40" fmla="*/ 143 w 161"/>
                <a:gd name="T41" fmla="*/ 245 h 227"/>
                <a:gd name="T42" fmla="*/ 133 w 161"/>
                <a:gd name="T43" fmla="*/ 240 h 227"/>
                <a:gd name="T44" fmla="*/ 139 w 161"/>
                <a:gd name="T45" fmla="*/ 226 h 227"/>
                <a:gd name="T46" fmla="*/ 113 w 161"/>
                <a:gd name="T47" fmla="*/ 222 h 227"/>
                <a:gd name="T48" fmla="*/ 101 w 161"/>
                <a:gd name="T49" fmla="*/ 223 h 227"/>
                <a:gd name="T50" fmla="*/ 91 w 161"/>
                <a:gd name="T51" fmla="*/ 217 h 227"/>
                <a:gd name="T52" fmla="*/ 85 w 161"/>
                <a:gd name="T53" fmla="*/ 213 h 227"/>
                <a:gd name="T54" fmla="*/ 72 w 161"/>
                <a:gd name="T55" fmla="*/ 198 h 227"/>
                <a:gd name="T56" fmla="*/ 57 w 161"/>
                <a:gd name="T57" fmla="*/ 190 h 227"/>
                <a:gd name="T58" fmla="*/ 40 w 161"/>
                <a:gd name="T59" fmla="*/ 179 h 227"/>
                <a:gd name="T60" fmla="*/ 24 w 161"/>
                <a:gd name="T61" fmla="*/ 181 h 227"/>
                <a:gd name="T62" fmla="*/ 10 w 161"/>
                <a:gd name="T63" fmla="*/ 165 h 227"/>
                <a:gd name="T64" fmla="*/ 0 w 161"/>
                <a:gd name="T65" fmla="*/ 157 h 227"/>
                <a:gd name="T66" fmla="*/ 7 w 161"/>
                <a:gd name="T67" fmla="*/ 153 h 227"/>
                <a:gd name="T68" fmla="*/ 13 w 161"/>
                <a:gd name="T69" fmla="*/ 145 h 227"/>
                <a:gd name="T70" fmla="*/ 22 w 161"/>
                <a:gd name="T71" fmla="*/ 134 h 227"/>
                <a:gd name="T72" fmla="*/ 22 w 161"/>
                <a:gd name="T73" fmla="*/ 123 h 227"/>
                <a:gd name="T74" fmla="*/ 21 w 161"/>
                <a:gd name="T75" fmla="*/ 104 h 227"/>
                <a:gd name="T76" fmla="*/ 25 w 161"/>
                <a:gd name="T77" fmla="*/ 99 h 227"/>
                <a:gd name="T78" fmla="*/ 23 w 161"/>
                <a:gd name="T79" fmla="*/ 92 h 227"/>
                <a:gd name="T80" fmla="*/ 16 w 161"/>
                <a:gd name="T81" fmla="*/ 82 h 227"/>
                <a:gd name="T82" fmla="*/ 19 w 161"/>
                <a:gd name="T83" fmla="*/ 74 h 227"/>
                <a:gd name="T84" fmla="*/ 26 w 161"/>
                <a:gd name="T85" fmla="*/ 70 h 227"/>
                <a:gd name="T86" fmla="*/ 22 w 161"/>
                <a:gd name="T87" fmla="*/ 52 h 227"/>
                <a:gd name="T88" fmla="*/ 30 w 161"/>
                <a:gd name="T89" fmla="*/ 71 h 227"/>
                <a:gd name="T90" fmla="*/ 30 w 161"/>
                <a:gd name="T91" fmla="*/ 54 h 227"/>
                <a:gd name="T92" fmla="*/ 39 w 161"/>
                <a:gd name="T93" fmla="*/ 43 h 227"/>
                <a:gd name="T94" fmla="*/ 55 w 161"/>
                <a:gd name="T95" fmla="*/ 37 h 227"/>
                <a:gd name="T96" fmla="*/ 61 w 161"/>
                <a:gd name="T97" fmla="*/ 22 h 227"/>
                <a:gd name="T98" fmla="*/ 70 w 161"/>
                <a:gd name="T99" fmla="*/ 20 h 227"/>
                <a:gd name="T100" fmla="*/ 74 w 161"/>
                <a:gd name="T101" fmla="*/ 15 h 227"/>
                <a:gd name="T102" fmla="*/ 86 w 161"/>
                <a:gd name="T103" fmla="*/ 15 h 227"/>
                <a:gd name="T104" fmla="*/ 100 w 161"/>
                <a:gd name="T105" fmla="*/ 9 h 227"/>
                <a:gd name="T106" fmla="*/ 109 w 161"/>
                <a:gd name="T107" fmla="*/ 0 h 227"/>
                <a:gd name="T108" fmla="*/ 118 w 161"/>
                <a:gd name="T109" fmla="*/ 5 h 2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1"/>
                <a:gd name="T166" fmla="*/ 0 h 227"/>
                <a:gd name="T167" fmla="*/ 161 w 161"/>
                <a:gd name="T168" fmla="*/ 227 h 2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1" h="227">
                  <a:moveTo>
                    <a:pt x="107" y="7"/>
                  </a:moveTo>
                  <a:lnTo>
                    <a:pt x="106" y="6"/>
                  </a:lnTo>
                  <a:lnTo>
                    <a:pt x="101" y="7"/>
                  </a:lnTo>
                  <a:lnTo>
                    <a:pt x="98" y="9"/>
                  </a:lnTo>
                  <a:lnTo>
                    <a:pt x="95" y="10"/>
                  </a:lnTo>
                  <a:lnTo>
                    <a:pt x="95" y="12"/>
                  </a:lnTo>
                  <a:lnTo>
                    <a:pt x="95" y="15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1" y="17"/>
                  </a:lnTo>
                  <a:lnTo>
                    <a:pt x="85" y="28"/>
                  </a:lnTo>
                  <a:lnTo>
                    <a:pt x="83" y="33"/>
                  </a:lnTo>
                  <a:lnTo>
                    <a:pt x="82" y="37"/>
                  </a:lnTo>
                  <a:lnTo>
                    <a:pt x="77" y="45"/>
                  </a:lnTo>
                  <a:lnTo>
                    <a:pt x="80" y="45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8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0" y="66"/>
                  </a:lnTo>
                  <a:lnTo>
                    <a:pt x="91" y="69"/>
                  </a:lnTo>
                  <a:lnTo>
                    <a:pt x="93" y="70"/>
                  </a:lnTo>
                  <a:lnTo>
                    <a:pt x="96" y="74"/>
                  </a:lnTo>
                  <a:lnTo>
                    <a:pt x="98" y="75"/>
                  </a:lnTo>
                  <a:lnTo>
                    <a:pt x="101" y="75"/>
                  </a:lnTo>
                  <a:lnTo>
                    <a:pt x="109" y="75"/>
                  </a:lnTo>
                  <a:lnTo>
                    <a:pt x="116" y="74"/>
                  </a:lnTo>
                  <a:lnTo>
                    <a:pt x="119" y="75"/>
                  </a:lnTo>
                  <a:lnTo>
                    <a:pt x="123" y="77"/>
                  </a:lnTo>
                  <a:lnTo>
                    <a:pt x="124" y="79"/>
                  </a:lnTo>
                  <a:lnTo>
                    <a:pt x="129" y="85"/>
                  </a:lnTo>
                  <a:lnTo>
                    <a:pt x="133" y="88"/>
                  </a:lnTo>
                  <a:lnTo>
                    <a:pt x="136" y="88"/>
                  </a:lnTo>
                  <a:lnTo>
                    <a:pt x="141" y="87"/>
                  </a:lnTo>
                  <a:lnTo>
                    <a:pt x="153" y="85"/>
                  </a:lnTo>
                  <a:lnTo>
                    <a:pt x="157" y="86"/>
                  </a:lnTo>
                  <a:lnTo>
                    <a:pt x="155" y="89"/>
                  </a:lnTo>
                  <a:lnTo>
                    <a:pt x="154" y="95"/>
                  </a:lnTo>
                  <a:lnTo>
                    <a:pt x="152" y="98"/>
                  </a:lnTo>
                  <a:lnTo>
                    <a:pt x="151" y="100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2" y="107"/>
                  </a:lnTo>
                  <a:lnTo>
                    <a:pt x="153" y="112"/>
                  </a:lnTo>
                  <a:lnTo>
                    <a:pt x="155" y="117"/>
                  </a:lnTo>
                  <a:lnTo>
                    <a:pt x="157" y="119"/>
                  </a:lnTo>
                  <a:lnTo>
                    <a:pt x="160" y="123"/>
                  </a:lnTo>
                  <a:lnTo>
                    <a:pt x="161" y="125"/>
                  </a:lnTo>
                  <a:lnTo>
                    <a:pt x="156" y="129"/>
                  </a:lnTo>
                  <a:lnTo>
                    <a:pt x="153" y="132"/>
                  </a:lnTo>
                  <a:lnTo>
                    <a:pt x="157" y="135"/>
                  </a:lnTo>
                  <a:lnTo>
                    <a:pt x="161" y="142"/>
                  </a:lnTo>
                  <a:lnTo>
                    <a:pt x="158" y="144"/>
                  </a:lnTo>
                  <a:lnTo>
                    <a:pt x="153" y="147"/>
                  </a:lnTo>
                  <a:lnTo>
                    <a:pt x="151" y="148"/>
                  </a:lnTo>
                  <a:lnTo>
                    <a:pt x="148" y="148"/>
                  </a:lnTo>
                  <a:lnTo>
                    <a:pt x="130" y="148"/>
                  </a:lnTo>
                  <a:lnTo>
                    <a:pt x="127" y="148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7" y="157"/>
                  </a:lnTo>
                  <a:lnTo>
                    <a:pt x="133" y="158"/>
                  </a:lnTo>
                  <a:lnTo>
                    <a:pt x="134" y="158"/>
                  </a:lnTo>
                  <a:lnTo>
                    <a:pt x="136" y="161"/>
                  </a:lnTo>
                  <a:lnTo>
                    <a:pt x="136" y="163"/>
                  </a:lnTo>
                  <a:lnTo>
                    <a:pt x="134" y="163"/>
                  </a:lnTo>
                  <a:lnTo>
                    <a:pt x="131" y="162"/>
                  </a:lnTo>
                  <a:lnTo>
                    <a:pt x="127" y="162"/>
                  </a:lnTo>
                  <a:lnTo>
                    <a:pt x="124" y="163"/>
                  </a:lnTo>
                  <a:lnTo>
                    <a:pt x="123" y="164"/>
                  </a:lnTo>
                  <a:lnTo>
                    <a:pt x="123" y="171"/>
                  </a:lnTo>
                  <a:lnTo>
                    <a:pt x="123" y="174"/>
                  </a:lnTo>
                  <a:lnTo>
                    <a:pt x="124" y="175"/>
                  </a:lnTo>
                  <a:lnTo>
                    <a:pt x="128" y="177"/>
                  </a:lnTo>
                  <a:lnTo>
                    <a:pt x="130" y="178"/>
                  </a:lnTo>
                  <a:lnTo>
                    <a:pt x="130" y="183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0" y="197"/>
                  </a:lnTo>
                  <a:lnTo>
                    <a:pt x="126" y="224"/>
                  </a:lnTo>
                  <a:lnTo>
                    <a:pt x="125" y="226"/>
                  </a:lnTo>
                  <a:lnTo>
                    <a:pt x="125" y="227"/>
                  </a:lnTo>
                  <a:lnTo>
                    <a:pt x="124" y="226"/>
                  </a:lnTo>
                  <a:lnTo>
                    <a:pt x="120" y="222"/>
                  </a:lnTo>
                  <a:lnTo>
                    <a:pt x="119" y="222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22" y="210"/>
                  </a:lnTo>
                  <a:lnTo>
                    <a:pt x="122" y="209"/>
                  </a:lnTo>
                  <a:lnTo>
                    <a:pt x="121" y="208"/>
                  </a:lnTo>
                  <a:lnTo>
                    <a:pt x="113" y="203"/>
                  </a:lnTo>
                  <a:lnTo>
                    <a:pt x="110" y="202"/>
                  </a:lnTo>
                  <a:lnTo>
                    <a:pt x="106" y="205"/>
                  </a:lnTo>
                  <a:lnTo>
                    <a:pt x="104" y="204"/>
                  </a:lnTo>
                  <a:lnTo>
                    <a:pt x="100" y="201"/>
                  </a:lnTo>
                  <a:lnTo>
                    <a:pt x="98" y="204"/>
                  </a:lnTo>
                  <a:lnTo>
                    <a:pt x="95" y="204"/>
                  </a:lnTo>
                  <a:lnTo>
                    <a:pt x="92" y="205"/>
                  </a:lnTo>
                  <a:lnTo>
                    <a:pt x="86" y="205"/>
                  </a:lnTo>
                  <a:lnTo>
                    <a:pt x="83" y="204"/>
                  </a:lnTo>
                  <a:lnTo>
                    <a:pt x="82" y="202"/>
                  </a:lnTo>
                  <a:lnTo>
                    <a:pt x="82" y="199"/>
                  </a:lnTo>
                  <a:lnTo>
                    <a:pt x="81" y="198"/>
                  </a:lnTo>
                  <a:lnTo>
                    <a:pt x="78" y="198"/>
                  </a:lnTo>
                  <a:lnTo>
                    <a:pt x="76" y="197"/>
                  </a:lnTo>
                  <a:lnTo>
                    <a:pt x="76" y="195"/>
                  </a:lnTo>
                  <a:lnTo>
                    <a:pt x="74" y="190"/>
                  </a:lnTo>
                  <a:lnTo>
                    <a:pt x="68" y="186"/>
                  </a:lnTo>
                  <a:lnTo>
                    <a:pt x="65" y="184"/>
                  </a:lnTo>
                  <a:lnTo>
                    <a:pt x="63" y="180"/>
                  </a:lnTo>
                  <a:lnTo>
                    <a:pt x="62" y="178"/>
                  </a:lnTo>
                  <a:lnTo>
                    <a:pt x="59" y="175"/>
                  </a:lnTo>
                  <a:lnTo>
                    <a:pt x="53" y="173"/>
                  </a:lnTo>
                  <a:lnTo>
                    <a:pt x="48" y="172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4" y="168"/>
                  </a:lnTo>
                  <a:lnTo>
                    <a:pt x="30" y="168"/>
                  </a:lnTo>
                  <a:lnTo>
                    <a:pt x="24" y="167"/>
                  </a:lnTo>
                  <a:lnTo>
                    <a:pt x="22" y="165"/>
                  </a:lnTo>
                  <a:lnTo>
                    <a:pt x="20" y="162"/>
                  </a:lnTo>
                  <a:lnTo>
                    <a:pt x="19" y="160"/>
                  </a:lnTo>
                  <a:lnTo>
                    <a:pt x="10" y="156"/>
                  </a:lnTo>
                  <a:lnTo>
                    <a:pt x="1" y="151"/>
                  </a:lnTo>
                  <a:lnTo>
                    <a:pt x="1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4" y="145"/>
                  </a:lnTo>
                  <a:lnTo>
                    <a:pt x="6" y="146"/>
                  </a:lnTo>
                  <a:lnTo>
                    <a:pt x="7" y="144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7"/>
                  </a:lnTo>
                  <a:lnTo>
                    <a:pt x="13" y="136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20" y="131"/>
                  </a:lnTo>
                  <a:lnTo>
                    <a:pt x="22" y="125"/>
                  </a:lnTo>
                  <a:lnTo>
                    <a:pt x="26" y="119"/>
                  </a:lnTo>
                  <a:lnTo>
                    <a:pt x="26" y="117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09"/>
                  </a:lnTo>
                  <a:lnTo>
                    <a:pt x="24" y="106"/>
                  </a:lnTo>
                  <a:lnTo>
                    <a:pt x="23" y="100"/>
                  </a:lnTo>
                  <a:lnTo>
                    <a:pt x="21" y="95"/>
                  </a:lnTo>
                  <a:lnTo>
                    <a:pt x="22" y="94"/>
                  </a:lnTo>
                  <a:lnTo>
                    <a:pt x="25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2" y="79"/>
                  </a:lnTo>
                  <a:lnTo>
                    <a:pt x="18" y="75"/>
                  </a:lnTo>
                  <a:lnTo>
                    <a:pt x="16" y="73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7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3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5" y="55"/>
                  </a:lnTo>
                  <a:lnTo>
                    <a:pt x="27" y="58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2" y="60"/>
                  </a:lnTo>
                  <a:lnTo>
                    <a:pt x="30" y="55"/>
                  </a:lnTo>
                  <a:lnTo>
                    <a:pt x="30" y="54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36" y="48"/>
                  </a:lnTo>
                  <a:lnTo>
                    <a:pt x="39" y="43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9" y="25"/>
                  </a:lnTo>
                  <a:lnTo>
                    <a:pt x="52" y="22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1" y="20"/>
                  </a:lnTo>
                  <a:lnTo>
                    <a:pt x="62" y="23"/>
                  </a:lnTo>
                  <a:lnTo>
                    <a:pt x="64" y="21"/>
                  </a:lnTo>
                  <a:lnTo>
                    <a:pt x="64" y="18"/>
                  </a:lnTo>
                  <a:lnTo>
                    <a:pt x="65" y="15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81" y="13"/>
                  </a:lnTo>
                  <a:lnTo>
                    <a:pt x="82" y="12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6"/>
                  </a:lnTo>
                  <a:lnTo>
                    <a:pt x="95" y="3"/>
                  </a:lnTo>
                  <a:lnTo>
                    <a:pt x="97" y="1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2"/>
                  </a:lnTo>
                  <a:lnTo>
                    <a:pt x="107" y="3"/>
                  </a:lnTo>
                  <a:lnTo>
                    <a:pt x="109" y="5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2" name="Freeform 83"/>
            <p:cNvSpPr>
              <a:spLocks/>
            </p:cNvSpPr>
            <p:nvPr/>
          </p:nvSpPr>
          <p:spPr bwMode="auto">
            <a:xfrm>
              <a:off x="1773" y="2910"/>
              <a:ext cx="163" cy="229"/>
            </a:xfrm>
            <a:custGeom>
              <a:avLst/>
              <a:gdLst>
                <a:gd name="T0" fmla="*/ 107 w 161"/>
                <a:gd name="T1" fmla="*/ 9 h 227"/>
                <a:gd name="T2" fmla="*/ 103 w 161"/>
                <a:gd name="T3" fmla="*/ 17 h 227"/>
                <a:gd name="T4" fmla="*/ 92 w 161"/>
                <a:gd name="T5" fmla="*/ 33 h 227"/>
                <a:gd name="T6" fmla="*/ 91 w 161"/>
                <a:gd name="T7" fmla="*/ 44 h 227"/>
                <a:gd name="T8" fmla="*/ 101 w 161"/>
                <a:gd name="T9" fmla="*/ 68 h 227"/>
                <a:gd name="T10" fmla="*/ 105 w 161"/>
                <a:gd name="T11" fmla="*/ 83 h 227"/>
                <a:gd name="T12" fmla="*/ 129 w 161"/>
                <a:gd name="T13" fmla="*/ 83 h 227"/>
                <a:gd name="T14" fmla="*/ 147 w 161"/>
                <a:gd name="T15" fmla="*/ 94 h 227"/>
                <a:gd name="T16" fmla="*/ 159 w 161"/>
                <a:gd name="T17" fmla="*/ 96 h 227"/>
                <a:gd name="T18" fmla="*/ 172 w 161"/>
                <a:gd name="T19" fmla="*/ 104 h 227"/>
                <a:gd name="T20" fmla="*/ 169 w 161"/>
                <a:gd name="T21" fmla="*/ 114 h 227"/>
                <a:gd name="T22" fmla="*/ 175 w 161"/>
                <a:gd name="T23" fmla="*/ 128 h 227"/>
                <a:gd name="T24" fmla="*/ 171 w 161"/>
                <a:gd name="T25" fmla="*/ 141 h 227"/>
                <a:gd name="T26" fmla="*/ 171 w 161"/>
                <a:gd name="T27" fmla="*/ 156 h 227"/>
                <a:gd name="T28" fmla="*/ 145 w 161"/>
                <a:gd name="T29" fmla="*/ 157 h 227"/>
                <a:gd name="T30" fmla="*/ 151 w 161"/>
                <a:gd name="T31" fmla="*/ 167 h 227"/>
                <a:gd name="T32" fmla="*/ 152 w 161"/>
                <a:gd name="T33" fmla="*/ 173 h 227"/>
                <a:gd name="T34" fmla="*/ 141 w 161"/>
                <a:gd name="T35" fmla="*/ 175 h 227"/>
                <a:gd name="T36" fmla="*/ 146 w 161"/>
                <a:gd name="T37" fmla="*/ 195 h 227"/>
                <a:gd name="T38" fmla="*/ 150 w 161"/>
                <a:gd name="T39" fmla="*/ 206 h 227"/>
                <a:gd name="T40" fmla="*/ 143 w 161"/>
                <a:gd name="T41" fmla="*/ 245 h 227"/>
                <a:gd name="T42" fmla="*/ 133 w 161"/>
                <a:gd name="T43" fmla="*/ 240 h 227"/>
                <a:gd name="T44" fmla="*/ 139 w 161"/>
                <a:gd name="T45" fmla="*/ 226 h 227"/>
                <a:gd name="T46" fmla="*/ 113 w 161"/>
                <a:gd name="T47" fmla="*/ 222 h 227"/>
                <a:gd name="T48" fmla="*/ 101 w 161"/>
                <a:gd name="T49" fmla="*/ 223 h 227"/>
                <a:gd name="T50" fmla="*/ 91 w 161"/>
                <a:gd name="T51" fmla="*/ 217 h 227"/>
                <a:gd name="T52" fmla="*/ 85 w 161"/>
                <a:gd name="T53" fmla="*/ 213 h 227"/>
                <a:gd name="T54" fmla="*/ 72 w 161"/>
                <a:gd name="T55" fmla="*/ 198 h 227"/>
                <a:gd name="T56" fmla="*/ 57 w 161"/>
                <a:gd name="T57" fmla="*/ 190 h 227"/>
                <a:gd name="T58" fmla="*/ 40 w 161"/>
                <a:gd name="T59" fmla="*/ 179 h 227"/>
                <a:gd name="T60" fmla="*/ 24 w 161"/>
                <a:gd name="T61" fmla="*/ 181 h 227"/>
                <a:gd name="T62" fmla="*/ 10 w 161"/>
                <a:gd name="T63" fmla="*/ 165 h 227"/>
                <a:gd name="T64" fmla="*/ 0 w 161"/>
                <a:gd name="T65" fmla="*/ 157 h 227"/>
                <a:gd name="T66" fmla="*/ 7 w 161"/>
                <a:gd name="T67" fmla="*/ 153 h 227"/>
                <a:gd name="T68" fmla="*/ 13 w 161"/>
                <a:gd name="T69" fmla="*/ 145 h 227"/>
                <a:gd name="T70" fmla="*/ 22 w 161"/>
                <a:gd name="T71" fmla="*/ 134 h 227"/>
                <a:gd name="T72" fmla="*/ 22 w 161"/>
                <a:gd name="T73" fmla="*/ 123 h 227"/>
                <a:gd name="T74" fmla="*/ 21 w 161"/>
                <a:gd name="T75" fmla="*/ 104 h 227"/>
                <a:gd name="T76" fmla="*/ 25 w 161"/>
                <a:gd name="T77" fmla="*/ 99 h 227"/>
                <a:gd name="T78" fmla="*/ 23 w 161"/>
                <a:gd name="T79" fmla="*/ 92 h 227"/>
                <a:gd name="T80" fmla="*/ 16 w 161"/>
                <a:gd name="T81" fmla="*/ 82 h 227"/>
                <a:gd name="T82" fmla="*/ 19 w 161"/>
                <a:gd name="T83" fmla="*/ 74 h 227"/>
                <a:gd name="T84" fmla="*/ 26 w 161"/>
                <a:gd name="T85" fmla="*/ 70 h 227"/>
                <a:gd name="T86" fmla="*/ 22 w 161"/>
                <a:gd name="T87" fmla="*/ 52 h 227"/>
                <a:gd name="T88" fmla="*/ 30 w 161"/>
                <a:gd name="T89" fmla="*/ 71 h 227"/>
                <a:gd name="T90" fmla="*/ 30 w 161"/>
                <a:gd name="T91" fmla="*/ 54 h 227"/>
                <a:gd name="T92" fmla="*/ 39 w 161"/>
                <a:gd name="T93" fmla="*/ 43 h 227"/>
                <a:gd name="T94" fmla="*/ 55 w 161"/>
                <a:gd name="T95" fmla="*/ 37 h 227"/>
                <a:gd name="T96" fmla="*/ 61 w 161"/>
                <a:gd name="T97" fmla="*/ 22 h 227"/>
                <a:gd name="T98" fmla="*/ 70 w 161"/>
                <a:gd name="T99" fmla="*/ 20 h 227"/>
                <a:gd name="T100" fmla="*/ 74 w 161"/>
                <a:gd name="T101" fmla="*/ 15 h 227"/>
                <a:gd name="T102" fmla="*/ 86 w 161"/>
                <a:gd name="T103" fmla="*/ 15 h 227"/>
                <a:gd name="T104" fmla="*/ 100 w 161"/>
                <a:gd name="T105" fmla="*/ 9 h 227"/>
                <a:gd name="T106" fmla="*/ 109 w 161"/>
                <a:gd name="T107" fmla="*/ 0 h 227"/>
                <a:gd name="T108" fmla="*/ 118 w 161"/>
                <a:gd name="T109" fmla="*/ 5 h 2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1"/>
                <a:gd name="T166" fmla="*/ 0 h 227"/>
                <a:gd name="T167" fmla="*/ 161 w 161"/>
                <a:gd name="T168" fmla="*/ 227 h 2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1" h="227">
                  <a:moveTo>
                    <a:pt x="107" y="7"/>
                  </a:moveTo>
                  <a:lnTo>
                    <a:pt x="106" y="6"/>
                  </a:lnTo>
                  <a:lnTo>
                    <a:pt x="101" y="7"/>
                  </a:lnTo>
                  <a:lnTo>
                    <a:pt x="98" y="9"/>
                  </a:lnTo>
                  <a:lnTo>
                    <a:pt x="95" y="10"/>
                  </a:lnTo>
                  <a:lnTo>
                    <a:pt x="95" y="12"/>
                  </a:lnTo>
                  <a:lnTo>
                    <a:pt x="95" y="15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1" y="17"/>
                  </a:lnTo>
                  <a:lnTo>
                    <a:pt x="85" y="28"/>
                  </a:lnTo>
                  <a:lnTo>
                    <a:pt x="83" y="33"/>
                  </a:lnTo>
                  <a:lnTo>
                    <a:pt x="82" y="37"/>
                  </a:lnTo>
                  <a:lnTo>
                    <a:pt x="77" y="45"/>
                  </a:lnTo>
                  <a:lnTo>
                    <a:pt x="80" y="45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8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0" y="66"/>
                  </a:lnTo>
                  <a:lnTo>
                    <a:pt x="91" y="69"/>
                  </a:lnTo>
                  <a:lnTo>
                    <a:pt x="93" y="70"/>
                  </a:lnTo>
                  <a:lnTo>
                    <a:pt x="96" y="74"/>
                  </a:lnTo>
                  <a:lnTo>
                    <a:pt x="98" y="75"/>
                  </a:lnTo>
                  <a:lnTo>
                    <a:pt x="101" y="75"/>
                  </a:lnTo>
                  <a:lnTo>
                    <a:pt x="109" y="75"/>
                  </a:lnTo>
                  <a:lnTo>
                    <a:pt x="116" y="74"/>
                  </a:lnTo>
                  <a:lnTo>
                    <a:pt x="119" y="75"/>
                  </a:lnTo>
                  <a:lnTo>
                    <a:pt x="123" y="77"/>
                  </a:lnTo>
                  <a:lnTo>
                    <a:pt x="124" y="79"/>
                  </a:lnTo>
                  <a:lnTo>
                    <a:pt x="129" y="85"/>
                  </a:lnTo>
                  <a:lnTo>
                    <a:pt x="133" y="88"/>
                  </a:lnTo>
                  <a:lnTo>
                    <a:pt x="136" y="88"/>
                  </a:lnTo>
                  <a:lnTo>
                    <a:pt x="141" y="87"/>
                  </a:lnTo>
                  <a:lnTo>
                    <a:pt x="153" y="85"/>
                  </a:lnTo>
                  <a:lnTo>
                    <a:pt x="157" y="86"/>
                  </a:lnTo>
                  <a:lnTo>
                    <a:pt x="155" y="89"/>
                  </a:lnTo>
                  <a:lnTo>
                    <a:pt x="154" y="95"/>
                  </a:lnTo>
                  <a:lnTo>
                    <a:pt x="152" y="98"/>
                  </a:lnTo>
                  <a:lnTo>
                    <a:pt x="151" y="100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2" y="107"/>
                  </a:lnTo>
                  <a:lnTo>
                    <a:pt x="153" y="112"/>
                  </a:lnTo>
                  <a:lnTo>
                    <a:pt x="155" y="117"/>
                  </a:lnTo>
                  <a:lnTo>
                    <a:pt x="157" y="119"/>
                  </a:lnTo>
                  <a:lnTo>
                    <a:pt x="160" y="123"/>
                  </a:lnTo>
                  <a:lnTo>
                    <a:pt x="161" y="125"/>
                  </a:lnTo>
                  <a:lnTo>
                    <a:pt x="156" y="129"/>
                  </a:lnTo>
                  <a:lnTo>
                    <a:pt x="153" y="132"/>
                  </a:lnTo>
                  <a:lnTo>
                    <a:pt x="157" y="135"/>
                  </a:lnTo>
                  <a:lnTo>
                    <a:pt x="161" y="142"/>
                  </a:lnTo>
                  <a:lnTo>
                    <a:pt x="158" y="144"/>
                  </a:lnTo>
                  <a:lnTo>
                    <a:pt x="153" y="147"/>
                  </a:lnTo>
                  <a:lnTo>
                    <a:pt x="151" y="148"/>
                  </a:lnTo>
                  <a:lnTo>
                    <a:pt x="148" y="148"/>
                  </a:lnTo>
                  <a:lnTo>
                    <a:pt x="130" y="148"/>
                  </a:lnTo>
                  <a:lnTo>
                    <a:pt x="127" y="148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7" y="157"/>
                  </a:lnTo>
                  <a:lnTo>
                    <a:pt x="133" y="158"/>
                  </a:lnTo>
                  <a:lnTo>
                    <a:pt x="134" y="158"/>
                  </a:lnTo>
                  <a:lnTo>
                    <a:pt x="136" y="161"/>
                  </a:lnTo>
                  <a:lnTo>
                    <a:pt x="136" y="163"/>
                  </a:lnTo>
                  <a:lnTo>
                    <a:pt x="134" y="163"/>
                  </a:lnTo>
                  <a:lnTo>
                    <a:pt x="131" y="162"/>
                  </a:lnTo>
                  <a:lnTo>
                    <a:pt x="127" y="162"/>
                  </a:lnTo>
                  <a:lnTo>
                    <a:pt x="124" y="163"/>
                  </a:lnTo>
                  <a:lnTo>
                    <a:pt x="123" y="164"/>
                  </a:lnTo>
                  <a:lnTo>
                    <a:pt x="123" y="171"/>
                  </a:lnTo>
                  <a:lnTo>
                    <a:pt x="123" y="174"/>
                  </a:lnTo>
                  <a:lnTo>
                    <a:pt x="124" y="175"/>
                  </a:lnTo>
                  <a:lnTo>
                    <a:pt x="128" y="177"/>
                  </a:lnTo>
                  <a:lnTo>
                    <a:pt x="130" y="178"/>
                  </a:lnTo>
                  <a:lnTo>
                    <a:pt x="130" y="183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0" y="197"/>
                  </a:lnTo>
                  <a:lnTo>
                    <a:pt x="126" y="224"/>
                  </a:lnTo>
                  <a:lnTo>
                    <a:pt x="125" y="226"/>
                  </a:lnTo>
                  <a:lnTo>
                    <a:pt x="125" y="227"/>
                  </a:lnTo>
                  <a:lnTo>
                    <a:pt x="124" y="226"/>
                  </a:lnTo>
                  <a:lnTo>
                    <a:pt x="120" y="222"/>
                  </a:lnTo>
                  <a:lnTo>
                    <a:pt x="119" y="222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22" y="210"/>
                  </a:lnTo>
                  <a:lnTo>
                    <a:pt x="122" y="209"/>
                  </a:lnTo>
                  <a:lnTo>
                    <a:pt x="121" y="208"/>
                  </a:lnTo>
                  <a:lnTo>
                    <a:pt x="113" y="203"/>
                  </a:lnTo>
                  <a:lnTo>
                    <a:pt x="110" y="202"/>
                  </a:lnTo>
                  <a:lnTo>
                    <a:pt x="106" y="205"/>
                  </a:lnTo>
                  <a:lnTo>
                    <a:pt x="104" y="204"/>
                  </a:lnTo>
                  <a:lnTo>
                    <a:pt x="100" y="201"/>
                  </a:lnTo>
                  <a:lnTo>
                    <a:pt x="98" y="204"/>
                  </a:lnTo>
                  <a:lnTo>
                    <a:pt x="95" y="204"/>
                  </a:lnTo>
                  <a:lnTo>
                    <a:pt x="92" y="205"/>
                  </a:lnTo>
                  <a:lnTo>
                    <a:pt x="86" y="205"/>
                  </a:lnTo>
                  <a:lnTo>
                    <a:pt x="83" y="204"/>
                  </a:lnTo>
                  <a:lnTo>
                    <a:pt x="82" y="202"/>
                  </a:lnTo>
                  <a:lnTo>
                    <a:pt x="82" y="199"/>
                  </a:lnTo>
                  <a:lnTo>
                    <a:pt x="81" y="198"/>
                  </a:lnTo>
                  <a:lnTo>
                    <a:pt x="78" y="198"/>
                  </a:lnTo>
                  <a:lnTo>
                    <a:pt x="76" y="197"/>
                  </a:lnTo>
                  <a:lnTo>
                    <a:pt x="76" y="195"/>
                  </a:lnTo>
                  <a:lnTo>
                    <a:pt x="74" y="190"/>
                  </a:lnTo>
                  <a:lnTo>
                    <a:pt x="68" y="186"/>
                  </a:lnTo>
                  <a:lnTo>
                    <a:pt x="65" y="184"/>
                  </a:lnTo>
                  <a:lnTo>
                    <a:pt x="63" y="180"/>
                  </a:lnTo>
                  <a:lnTo>
                    <a:pt x="62" y="178"/>
                  </a:lnTo>
                  <a:lnTo>
                    <a:pt x="59" y="175"/>
                  </a:lnTo>
                  <a:lnTo>
                    <a:pt x="53" y="173"/>
                  </a:lnTo>
                  <a:lnTo>
                    <a:pt x="48" y="172"/>
                  </a:lnTo>
                  <a:lnTo>
                    <a:pt x="47" y="172"/>
                  </a:lnTo>
                  <a:lnTo>
                    <a:pt x="46" y="171"/>
                  </a:lnTo>
                  <a:lnTo>
                    <a:pt x="44" y="170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4" y="168"/>
                  </a:lnTo>
                  <a:lnTo>
                    <a:pt x="30" y="168"/>
                  </a:lnTo>
                  <a:lnTo>
                    <a:pt x="24" y="167"/>
                  </a:lnTo>
                  <a:lnTo>
                    <a:pt x="22" y="165"/>
                  </a:lnTo>
                  <a:lnTo>
                    <a:pt x="20" y="162"/>
                  </a:lnTo>
                  <a:lnTo>
                    <a:pt x="19" y="160"/>
                  </a:lnTo>
                  <a:lnTo>
                    <a:pt x="10" y="156"/>
                  </a:lnTo>
                  <a:lnTo>
                    <a:pt x="1" y="151"/>
                  </a:lnTo>
                  <a:lnTo>
                    <a:pt x="1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4" y="145"/>
                  </a:lnTo>
                  <a:lnTo>
                    <a:pt x="6" y="146"/>
                  </a:lnTo>
                  <a:lnTo>
                    <a:pt x="7" y="144"/>
                  </a:lnTo>
                  <a:lnTo>
                    <a:pt x="5" y="141"/>
                  </a:lnTo>
                  <a:lnTo>
                    <a:pt x="6" y="138"/>
                  </a:lnTo>
                  <a:lnTo>
                    <a:pt x="8" y="137"/>
                  </a:lnTo>
                  <a:lnTo>
                    <a:pt x="13" y="136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20" y="131"/>
                  </a:lnTo>
                  <a:lnTo>
                    <a:pt x="22" y="125"/>
                  </a:lnTo>
                  <a:lnTo>
                    <a:pt x="26" y="119"/>
                  </a:lnTo>
                  <a:lnTo>
                    <a:pt x="26" y="117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09"/>
                  </a:lnTo>
                  <a:lnTo>
                    <a:pt x="24" y="106"/>
                  </a:lnTo>
                  <a:lnTo>
                    <a:pt x="23" y="100"/>
                  </a:lnTo>
                  <a:lnTo>
                    <a:pt x="21" y="95"/>
                  </a:lnTo>
                  <a:lnTo>
                    <a:pt x="22" y="94"/>
                  </a:lnTo>
                  <a:lnTo>
                    <a:pt x="25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2" y="79"/>
                  </a:lnTo>
                  <a:lnTo>
                    <a:pt x="18" y="75"/>
                  </a:lnTo>
                  <a:lnTo>
                    <a:pt x="16" y="73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20" y="67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3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5" y="55"/>
                  </a:lnTo>
                  <a:lnTo>
                    <a:pt x="27" y="58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2" y="60"/>
                  </a:lnTo>
                  <a:lnTo>
                    <a:pt x="30" y="55"/>
                  </a:lnTo>
                  <a:lnTo>
                    <a:pt x="30" y="54"/>
                  </a:lnTo>
                  <a:lnTo>
                    <a:pt x="31" y="52"/>
                  </a:lnTo>
                  <a:lnTo>
                    <a:pt x="34" y="49"/>
                  </a:lnTo>
                  <a:lnTo>
                    <a:pt x="36" y="48"/>
                  </a:lnTo>
                  <a:lnTo>
                    <a:pt x="39" y="43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9" y="25"/>
                  </a:lnTo>
                  <a:lnTo>
                    <a:pt x="52" y="22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1" y="20"/>
                  </a:lnTo>
                  <a:lnTo>
                    <a:pt x="62" y="23"/>
                  </a:lnTo>
                  <a:lnTo>
                    <a:pt x="64" y="21"/>
                  </a:lnTo>
                  <a:lnTo>
                    <a:pt x="64" y="18"/>
                  </a:lnTo>
                  <a:lnTo>
                    <a:pt x="65" y="15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81" y="13"/>
                  </a:lnTo>
                  <a:lnTo>
                    <a:pt x="82" y="12"/>
                  </a:lnTo>
                  <a:lnTo>
                    <a:pt x="85" y="10"/>
                  </a:lnTo>
                  <a:lnTo>
                    <a:pt x="91" y="9"/>
                  </a:lnTo>
                  <a:lnTo>
                    <a:pt x="93" y="6"/>
                  </a:lnTo>
                  <a:lnTo>
                    <a:pt x="95" y="3"/>
                  </a:lnTo>
                  <a:lnTo>
                    <a:pt x="97" y="1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2"/>
                  </a:lnTo>
                  <a:lnTo>
                    <a:pt x="107" y="3"/>
                  </a:lnTo>
                  <a:lnTo>
                    <a:pt x="109" y="5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714" y="2168"/>
              <a:ext cx="62" cy="89"/>
            </a:xfrm>
            <a:custGeom>
              <a:avLst/>
              <a:gdLst>
                <a:gd name="T0" fmla="*/ 66 w 61"/>
                <a:gd name="T1" fmla="*/ 32 h 88"/>
                <a:gd name="T2" fmla="*/ 66 w 61"/>
                <a:gd name="T3" fmla="*/ 35 h 88"/>
                <a:gd name="T4" fmla="*/ 70 w 61"/>
                <a:gd name="T5" fmla="*/ 64 h 88"/>
                <a:gd name="T6" fmla="*/ 67 w 61"/>
                <a:gd name="T7" fmla="*/ 71 h 88"/>
                <a:gd name="T8" fmla="*/ 65 w 61"/>
                <a:gd name="T9" fmla="*/ 80 h 88"/>
                <a:gd name="T10" fmla="*/ 62 w 61"/>
                <a:gd name="T11" fmla="*/ 80 h 88"/>
                <a:gd name="T12" fmla="*/ 57 w 61"/>
                <a:gd name="T13" fmla="*/ 82 h 88"/>
                <a:gd name="T14" fmla="*/ 47 w 61"/>
                <a:gd name="T15" fmla="*/ 84 h 88"/>
                <a:gd name="T16" fmla="*/ 41 w 61"/>
                <a:gd name="T17" fmla="*/ 88 h 88"/>
                <a:gd name="T18" fmla="*/ 23 w 61"/>
                <a:gd name="T19" fmla="*/ 93 h 88"/>
                <a:gd name="T20" fmla="*/ 9 w 61"/>
                <a:gd name="T21" fmla="*/ 97 h 88"/>
                <a:gd name="T22" fmla="*/ 9 w 61"/>
                <a:gd name="T23" fmla="*/ 89 h 88"/>
                <a:gd name="T24" fmla="*/ 3 w 61"/>
                <a:gd name="T25" fmla="*/ 85 h 88"/>
                <a:gd name="T26" fmla="*/ 0 w 61"/>
                <a:gd name="T27" fmla="*/ 82 h 88"/>
                <a:gd name="T28" fmla="*/ 8 w 61"/>
                <a:gd name="T29" fmla="*/ 80 h 88"/>
                <a:gd name="T30" fmla="*/ 10 w 61"/>
                <a:gd name="T31" fmla="*/ 77 h 88"/>
                <a:gd name="T32" fmla="*/ 14 w 61"/>
                <a:gd name="T33" fmla="*/ 72 h 88"/>
                <a:gd name="T34" fmla="*/ 19 w 61"/>
                <a:gd name="T35" fmla="*/ 69 h 88"/>
                <a:gd name="T36" fmla="*/ 15 w 61"/>
                <a:gd name="T37" fmla="*/ 66 h 88"/>
                <a:gd name="T38" fmla="*/ 16 w 61"/>
                <a:gd name="T39" fmla="*/ 59 h 88"/>
                <a:gd name="T40" fmla="*/ 21 w 61"/>
                <a:gd name="T41" fmla="*/ 58 h 88"/>
                <a:gd name="T42" fmla="*/ 18 w 61"/>
                <a:gd name="T43" fmla="*/ 57 h 88"/>
                <a:gd name="T44" fmla="*/ 15 w 61"/>
                <a:gd name="T45" fmla="*/ 56 h 88"/>
                <a:gd name="T46" fmla="*/ 9 w 61"/>
                <a:gd name="T47" fmla="*/ 54 h 88"/>
                <a:gd name="T48" fmla="*/ 5 w 61"/>
                <a:gd name="T49" fmla="*/ 53 h 88"/>
                <a:gd name="T50" fmla="*/ 5 w 61"/>
                <a:gd name="T51" fmla="*/ 40 h 88"/>
                <a:gd name="T52" fmla="*/ 9 w 61"/>
                <a:gd name="T53" fmla="*/ 35 h 88"/>
                <a:gd name="T54" fmla="*/ 8 w 61"/>
                <a:gd name="T55" fmla="*/ 31 h 88"/>
                <a:gd name="T56" fmla="*/ 5 w 61"/>
                <a:gd name="T57" fmla="*/ 27 h 88"/>
                <a:gd name="T58" fmla="*/ 8 w 61"/>
                <a:gd name="T59" fmla="*/ 23 h 88"/>
                <a:gd name="T60" fmla="*/ 16 w 61"/>
                <a:gd name="T61" fmla="*/ 24 h 88"/>
                <a:gd name="T62" fmla="*/ 26 w 61"/>
                <a:gd name="T63" fmla="*/ 25 h 88"/>
                <a:gd name="T64" fmla="*/ 30 w 61"/>
                <a:gd name="T65" fmla="*/ 19 h 88"/>
                <a:gd name="T66" fmla="*/ 23 w 61"/>
                <a:gd name="T67" fmla="*/ 15 h 88"/>
                <a:gd name="T68" fmla="*/ 27 w 61"/>
                <a:gd name="T69" fmla="*/ 12 h 88"/>
                <a:gd name="T70" fmla="*/ 29 w 61"/>
                <a:gd name="T71" fmla="*/ 4 h 88"/>
                <a:gd name="T72" fmla="*/ 47 w 61"/>
                <a:gd name="T73" fmla="*/ 0 h 88"/>
                <a:gd name="T74" fmla="*/ 50 w 61"/>
                <a:gd name="T75" fmla="*/ 5 h 88"/>
                <a:gd name="T76" fmla="*/ 51 w 61"/>
                <a:gd name="T77" fmla="*/ 8 h 88"/>
                <a:gd name="T78" fmla="*/ 44 w 61"/>
                <a:gd name="T79" fmla="*/ 14 h 88"/>
                <a:gd name="T80" fmla="*/ 41 w 61"/>
                <a:gd name="T81" fmla="*/ 20 h 88"/>
                <a:gd name="T82" fmla="*/ 44 w 61"/>
                <a:gd name="T83" fmla="*/ 26 h 88"/>
                <a:gd name="T84" fmla="*/ 54 w 61"/>
                <a:gd name="T85" fmla="*/ 25 h 88"/>
                <a:gd name="T86" fmla="*/ 57 w 61"/>
                <a:gd name="T87" fmla="*/ 22 h 88"/>
                <a:gd name="T88" fmla="*/ 61 w 61"/>
                <a:gd name="T89" fmla="*/ 26 h 88"/>
                <a:gd name="T90" fmla="*/ 66 w 61"/>
                <a:gd name="T91" fmla="*/ 28 h 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88"/>
                <a:gd name="T140" fmla="*/ 61 w 61"/>
                <a:gd name="T141" fmla="*/ 88 h 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88">
                  <a:moveTo>
                    <a:pt x="59" y="31"/>
                  </a:moveTo>
                  <a:lnTo>
                    <a:pt x="57" y="32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9" y="43"/>
                  </a:lnTo>
                  <a:lnTo>
                    <a:pt x="61" y="55"/>
                  </a:lnTo>
                  <a:lnTo>
                    <a:pt x="60" y="58"/>
                  </a:lnTo>
                  <a:lnTo>
                    <a:pt x="58" y="62"/>
                  </a:lnTo>
                  <a:lnTo>
                    <a:pt x="57" y="66"/>
                  </a:lnTo>
                  <a:lnTo>
                    <a:pt x="56" y="71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8" y="73"/>
                  </a:lnTo>
                  <a:lnTo>
                    <a:pt x="43" y="73"/>
                  </a:lnTo>
                  <a:lnTo>
                    <a:pt x="38" y="75"/>
                  </a:lnTo>
                  <a:lnTo>
                    <a:pt x="36" y="76"/>
                  </a:lnTo>
                  <a:lnTo>
                    <a:pt x="32" y="79"/>
                  </a:lnTo>
                  <a:lnTo>
                    <a:pt x="26" y="84"/>
                  </a:lnTo>
                  <a:lnTo>
                    <a:pt x="23" y="84"/>
                  </a:lnTo>
                  <a:lnTo>
                    <a:pt x="17" y="87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9" y="80"/>
                  </a:lnTo>
                  <a:lnTo>
                    <a:pt x="4" y="81"/>
                  </a:lnTo>
                  <a:lnTo>
                    <a:pt x="3" y="76"/>
                  </a:lnTo>
                  <a:lnTo>
                    <a:pt x="8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1" y="65"/>
                  </a:lnTo>
                  <a:lnTo>
                    <a:pt x="14" y="63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6" y="50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20" y="46"/>
                  </a:lnTo>
                  <a:lnTo>
                    <a:pt x="18" y="48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5" y="44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8" y="31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26" y="25"/>
                  </a:lnTo>
                  <a:lnTo>
                    <a:pt x="25" y="21"/>
                  </a:lnTo>
                  <a:lnTo>
                    <a:pt x="30" y="1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0" y="13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32" y="20"/>
                  </a:lnTo>
                  <a:lnTo>
                    <a:pt x="33" y="23"/>
                  </a:lnTo>
                  <a:lnTo>
                    <a:pt x="35" y="26"/>
                  </a:lnTo>
                  <a:lnTo>
                    <a:pt x="40" y="27"/>
                  </a:lnTo>
                  <a:lnTo>
                    <a:pt x="45" y="25"/>
                  </a:lnTo>
                  <a:lnTo>
                    <a:pt x="47" y="21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2" y="26"/>
                  </a:lnTo>
                  <a:lnTo>
                    <a:pt x="51" y="29"/>
                  </a:lnTo>
                  <a:lnTo>
                    <a:pt x="57" y="28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714" y="2168"/>
              <a:ext cx="62" cy="89"/>
            </a:xfrm>
            <a:custGeom>
              <a:avLst/>
              <a:gdLst>
                <a:gd name="T0" fmla="*/ 66 w 61"/>
                <a:gd name="T1" fmla="*/ 32 h 88"/>
                <a:gd name="T2" fmla="*/ 66 w 61"/>
                <a:gd name="T3" fmla="*/ 35 h 88"/>
                <a:gd name="T4" fmla="*/ 70 w 61"/>
                <a:gd name="T5" fmla="*/ 64 h 88"/>
                <a:gd name="T6" fmla="*/ 67 w 61"/>
                <a:gd name="T7" fmla="*/ 71 h 88"/>
                <a:gd name="T8" fmla="*/ 65 w 61"/>
                <a:gd name="T9" fmla="*/ 80 h 88"/>
                <a:gd name="T10" fmla="*/ 62 w 61"/>
                <a:gd name="T11" fmla="*/ 80 h 88"/>
                <a:gd name="T12" fmla="*/ 57 w 61"/>
                <a:gd name="T13" fmla="*/ 82 h 88"/>
                <a:gd name="T14" fmla="*/ 47 w 61"/>
                <a:gd name="T15" fmla="*/ 84 h 88"/>
                <a:gd name="T16" fmla="*/ 41 w 61"/>
                <a:gd name="T17" fmla="*/ 88 h 88"/>
                <a:gd name="T18" fmla="*/ 23 w 61"/>
                <a:gd name="T19" fmla="*/ 93 h 88"/>
                <a:gd name="T20" fmla="*/ 9 w 61"/>
                <a:gd name="T21" fmla="*/ 97 h 88"/>
                <a:gd name="T22" fmla="*/ 9 w 61"/>
                <a:gd name="T23" fmla="*/ 89 h 88"/>
                <a:gd name="T24" fmla="*/ 3 w 61"/>
                <a:gd name="T25" fmla="*/ 85 h 88"/>
                <a:gd name="T26" fmla="*/ 0 w 61"/>
                <a:gd name="T27" fmla="*/ 82 h 88"/>
                <a:gd name="T28" fmla="*/ 8 w 61"/>
                <a:gd name="T29" fmla="*/ 80 h 88"/>
                <a:gd name="T30" fmla="*/ 10 w 61"/>
                <a:gd name="T31" fmla="*/ 77 h 88"/>
                <a:gd name="T32" fmla="*/ 14 w 61"/>
                <a:gd name="T33" fmla="*/ 72 h 88"/>
                <a:gd name="T34" fmla="*/ 19 w 61"/>
                <a:gd name="T35" fmla="*/ 69 h 88"/>
                <a:gd name="T36" fmla="*/ 15 w 61"/>
                <a:gd name="T37" fmla="*/ 66 h 88"/>
                <a:gd name="T38" fmla="*/ 16 w 61"/>
                <a:gd name="T39" fmla="*/ 59 h 88"/>
                <a:gd name="T40" fmla="*/ 21 w 61"/>
                <a:gd name="T41" fmla="*/ 58 h 88"/>
                <a:gd name="T42" fmla="*/ 18 w 61"/>
                <a:gd name="T43" fmla="*/ 57 h 88"/>
                <a:gd name="T44" fmla="*/ 15 w 61"/>
                <a:gd name="T45" fmla="*/ 56 h 88"/>
                <a:gd name="T46" fmla="*/ 9 w 61"/>
                <a:gd name="T47" fmla="*/ 54 h 88"/>
                <a:gd name="T48" fmla="*/ 5 w 61"/>
                <a:gd name="T49" fmla="*/ 53 h 88"/>
                <a:gd name="T50" fmla="*/ 5 w 61"/>
                <a:gd name="T51" fmla="*/ 40 h 88"/>
                <a:gd name="T52" fmla="*/ 9 w 61"/>
                <a:gd name="T53" fmla="*/ 35 h 88"/>
                <a:gd name="T54" fmla="*/ 8 w 61"/>
                <a:gd name="T55" fmla="*/ 31 h 88"/>
                <a:gd name="T56" fmla="*/ 5 w 61"/>
                <a:gd name="T57" fmla="*/ 27 h 88"/>
                <a:gd name="T58" fmla="*/ 8 w 61"/>
                <a:gd name="T59" fmla="*/ 23 h 88"/>
                <a:gd name="T60" fmla="*/ 16 w 61"/>
                <a:gd name="T61" fmla="*/ 24 h 88"/>
                <a:gd name="T62" fmla="*/ 26 w 61"/>
                <a:gd name="T63" fmla="*/ 25 h 88"/>
                <a:gd name="T64" fmla="*/ 30 w 61"/>
                <a:gd name="T65" fmla="*/ 19 h 88"/>
                <a:gd name="T66" fmla="*/ 23 w 61"/>
                <a:gd name="T67" fmla="*/ 15 h 88"/>
                <a:gd name="T68" fmla="*/ 27 w 61"/>
                <a:gd name="T69" fmla="*/ 12 h 88"/>
                <a:gd name="T70" fmla="*/ 29 w 61"/>
                <a:gd name="T71" fmla="*/ 4 h 88"/>
                <a:gd name="T72" fmla="*/ 47 w 61"/>
                <a:gd name="T73" fmla="*/ 0 h 88"/>
                <a:gd name="T74" fmla="*/ 50 w 61"/>
                <a:gd name="T75" fmla="*/ 5 h 88"/>
                <a:gd name="T76" fmla="*/ 51 w 61"/>
                <a:gd name="T77" fmla="*/ 8 h 88"/>
                <a:gd name="T78" fmla="*/ 44 w 61"/>
                <a:gd name="T79" fmla="*/ 14 h 88"/>
                <a:gd name="T80" fmla="*/ 41 w 61"/>
                <a:gd name="T81" fmla="*/ 20 h 88"/>
                <a:gd name="T82" fmla="*/ 44 w 61"/>
                <a:gd name="T83" fmla="*/ 26 h 88"/>
                <a:gd name="T84" fmla="*/ 54 w 61"/>
                <a:gd name="T85" fmla="*/ 25 h 88"/>
                <a:gd name="T86" fmla="*/ 57 w 61"/>
                <a:gd name="T87" fmla="*/ 22 h 88"/>
                <a:gd name="T88" fmla="*/ 61 w 61"/>
                <a:gd name="T89" fmla="*/ 26 h 88"/>
                <a:gd name="T90" fmla="*/ 66 w 61"/>
                <a:gd name="T91" fmla="*/ 28 h 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88"/>
                <a:gd name="T140" fmla="*/ 61 w 61"/>
                <a:gd name="T141" fmla="*/ 88 h 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88">
                  <a:moveTo>
                    <a:pt x="59" y="31"/>
                  </a:moveTo>
                  <a:lnTo>
                    <a:pt x="57" y="32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9" y="43"/>
                  </a:lnTo>
                  <a:lnTo>
                    <a:pt x="61" y="55"/>
                  </a:lnTo>
                  <a:lnTo>
                    <a:pt x="60" y="58"/>
                  </a:lnTo>
                  <a:lnTo>
                    <a:pt x="58" y="62"/>
                  </a:lnTo>
                  <a:lnTo>
                    <a:pt x="57" y="66"/>
                  </a:lnTo>
                  <a:lnTo>
                    <a:pt x="56" y="71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8" y="73"/>
                  </a:lnTo>
                  <a:lnTo>
                    <a:pt x="43" y="73"/>
                  </a:lnTo>
                  <a:lnTo>
                    <a:pt x="38" y="75"/>
                  </a:lnTo>
                  <a:lnTo>
                    <a:pt x="36" y="76"/>
                  </a:lnTo>
                  <a:lnTo>
                    <a:pt x="32" y="79"/>
                  </a:lnTo>
                  <a:lnTo>
                    <a:pt x="26" y="84"/>
                  </a:lnTo>
                  <a:lnTo>
                    <a:pt x="23" y="84"/>
                  </a:lnTo>
                  <a:lnTo>
                    <a:pt x="17" y="87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9" y="80"/>
                  </a:lnTo>
                  <a:lnTo>
                    <a:pt x="4" y="81"/>
                  </a:lnTo>
                  <a:lnTo>
                    <a:pt x="3" y="76"/>
                  </a:lnTo>
                  <a:lnTo>
                    <a:pt x="8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1" y="65"/>
                  </a:lnTo>
                  <a:lnTo>
                    <a:pt x="14" y="63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12" y="61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6" y="50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20" y="46"/>
                  </a:lnTo>
                  <a:lnTo>
                    <a:pt x="18" y="48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5" y="44"/>
                  </a:lnTo>
                  <a:lnTo>
                    <a:pt x="7" y="41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8" y="31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26" y="25"/>
                  </a:lnTo>
                  <a:lnTo>
                    <a:pt x="25" y="21"/>
                  </a:lnTo>
                  <a:lnTo>
                    <a:pt x="30" y="1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9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0" y="13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32" y="20"/>
                  </a:lnTo>
                  <a:lnTo>
                    <a:pt x="33" y="23"/>
                  </a:lnTo>
                  <a:lnTo>
                    <a:pt x="35" y="26"/>
                  </a:lnTo>
                  <a:lnTo>
                    <a:pt x="40" y="27"/>
                  </a:lnTo>
                  <a:lnTo>
                    <a:pt x="45" y="25"/>
                  </a:lnTo>
                  <a:lnTo>
                    <a:pt x="47" y="21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2" y="26"/>
                  </a:lnTo>
                  <a:lnTo>
                    <a:pt x="51" y="29"/>
                  </a:lnTo>
                  <a:lnTo>
                    <a:pt x="57" y="28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2017" y="2965"/>
              <a:ext cx="63" cy="101"/>
            </a:xfrm>
            <a:custGeom>
              <a:avLst/>
              <a:gdLst>
                <a:gd name="T0" fmla="*/ 6 w 62"/>
                <a:gd name="T1" fmla="*/ 43 h 100"/>
                <a:gd name="T2" fmla="*/ 0 w 62"/>
                <a:gd name="T3" fmla="*/ 35 h 100"/>
                <a:gd name="T4" fmla="*/ 3 w 62"/>
                <a:gd name="T5" fmla="*/ 31 h 100"/>
                <a:gd name="T6" fmla="*/ 3 w 62"/>
                <a:gd name="T7" fmla="*/ 24 h 100"/>
                <a:gd name="T8" fmla="*/ 12 w 62"/>
                <a:gd name="T9" fmla="*/ 22 h 100"/>
                <a:gd name="T10" fmla="*/ 13 w 62"/>
                <a:gd name="T11" fmla="*/ 19 h 100"/>
                <a:gd name="T12" fmla="*/ 9 w 62"/>
                <a:gd name="T13" fmla="*/ 14 h 100"/>
                <a:gd name="T14" fmla="*/ 20 w 62"/>
                <a:gd name="T15" fmla="*/ 5 h 100"/>
                <a:gd name="T16" fmla="*/ 19 w 62"/>
                <a:gd name="T17" fmla="*/ 0 h 100"/>
                <a:gd name="T18" fmla="*/ 23 w 62"/>
                <a:gd name="T19" fmla="*/ 3 h 100"/>
                <a:gd name="T20" fmla="*/ 41 w 62"/>
                <a:gd name="T21" fmla="*/ 9 h 100"/>
                <a:gd name="T22" fmla="*/ 45 w 62"/>
                <a:gd name="T23" fmla="*/ 15 h 100"/>
                <a:gd name="T24" fmla="*/ 46 w 62"/>
                <a:gd name="T25" fmla="*/ 26 h 100"/>
                <a:gd name="T26" fmla="*/ 49 w 62"/>
                <a:gd name="T27" fmla="*/ 22 h 100"/>
                <a:gd name="T28" fmla="*/ 54 w 62"/>
                <a:gd name="T29" fmla="*/ 24 h 100"/>
                <a:gd name="T30" fmla="*/ 61 w 62"/>
                <a:gd name="T31" fmla="*/ 29 h 100"/>
                <a:gd name="T32" fmla="*/ 66 w 62"/>
                <a:gd name="T33" fmla="*/ 36 h 100"/>
                <a:gd name="T34" fmla="*/ 65 w 62"/>
                <a:gd name="T35" fmla="*/ 41 h 100"/>
                <a:gd name="T36" fmla="*/ 63 w 62"/>
                <a:gd name="T37" fmla="*/ 48 h 100"/>
                <a:gd name="T38" fmla="*/ 55 w 62"/>
                <a:gd name="T39" fmla="*/ 59 h 100"/>
                <a:gd name="T40" fmla="*/ 55 w 62"/>
                <a:gd name="T41" fmla="*/ 66 h 100"/>
                <a:gd name="T42" fmla="*/ 57 w 62"/>
                <a:gd name="T43" fmla="*/ 75 h 100"/>
                <a:gd name="T44" fmla="*/ 63 w 62"/>
                <a:gd name="T45" fmla="*/ 80 h 100"/>
                <a:gd name="T46" fmla="*/ 66 w 62"/>
                <a:gd name="T47" fmla="*/ 87 h 100"/>
                <a:gd name="T48" fmla="*/ 71 w 62"/>
                <a:gd name="T49" fmla="*/ 97 h 100"/>
                <a:gd name="T50" fmla="*/ 65 w 62"/>
                <a:gd name="T51" fmla="*/ 98 h 100"/>
                <a:gd name="T52" fmla="*/ 53 w 62"/>
                <a:gd name="T53" fmla="*/ 103 h 100"/>
                <a:gd name="T54" fmla="*/ 46 w 62"/>
                <a:gd name="T55" fmla="*/ 108 h 100"/>
                <a:gd name="T56" fmla="*/ 29 w 62"/>
                <a:gd name="T57" fmla="*/ 106 h 100"/>
                <a:gd name="T58" fmla="*/ 21 w 62"/>
                <a:gd name="T59" fmla="*/ 99 h 100"/>
                <a:gd name="T60" fmla="*/ 21 w 62"/>
                <a:gd name="T61" fmla="*/ 94 h 100"/>
                <a:gd name="T62" fmla="*/ 19 w 62"/>
                <a:gd name="T63" fmla="*/ 90 h 100"/>
                <a:gd name="T64" fmla="*/ 19 w 62"/>
                <a:gd name="T65" fmla="*/ 81 h 100"/>
                <a:gd name="T66" fmla="*/ 24 w 62"/>
                <a:gd name="T67" fmla="*/ 70 h 100"/>
                <a:gd name="T68" fmla="*/ 18 w 62"/>
                <a:gd name="T69" fmla="*/ 63 h 100"/>
                <a:gd name="T70" fmla="*/ 18 w 62"/>
                <a:gd name="T71" fmla="*/ 48 h 100"/>
                <a:gd name="T72" fmla="*/ 17 w 62"/>
                <a:gd name="T73" fmla="*/ 46 h 100"/>
                <a:gd name="T74" fmla="*/ 12 w 62"/>
                <a:gd name="T75" fmla="*/ 45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00"/>
                <a:gd name="T116" fmla="*/ 62 w 62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00">
                  <a:moveTo>
                    <a:pt x="9" y="47"/>
                  </a:moveTo>
                  <a:lnTo>
                    <a:pt x="6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9" y="23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9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4" y="23"/>
                  </a:lnTo>
                  <a:lnTo>
                    <a:pt x="45" y="24"/>
                  </a:lnTo>
                  <a:lnTo>
                    <a:pt x="48" y="26"/>
                  </a:lnTo>
                  <a:lnTo>
                    <a:pt x="52" y="29"/>
                  </a:lnTo>
                  <a:lnTo>
                    <a:pt x="54" y="32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6" y="41"/>
                  </a:lnTo>
                  <a:lnTo>
                    <a:pt x="55" y="46"/>
                  </a:lnTo>
                  <a:lnTo>
                    <a:pt x="54" y="48"/>
                  </a:lnTo>
                  <a:lnTo>
                    <a:pt x="47" y="48"/>
                  </a:lnTo>
                  <a:lnTo>
                    <a:pt x="46" y="50"/>
                  </a:lnTo>
                  <a:lnTo>
                    <a:pt x="47" y="54"/>
                  </a:lnTo>
                  <a:lnTo>
                    <a:pt x="46" y="57"/>
                  </a:lnTo>
                  <a:lnTo>
                    <a:pt x="44" y="62"/>
                  </a:lnTo>
                  <a:lnTo>
                    <a:pt x="48" y="66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56" y="73"/>
                  </a:lnTo>
                  <a:lnTo>
                    <a:pt x="57" y="78"/>
                  </a:lnTo>
                  <a:lnTo>
                    <a:pt x="60" y="85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56" y="89"/>
                  </a:lnTo>
                  <a:lnTo>
                    <a:pt x="50" y="92"/>
                  </a:lnTo>
                  <a:lnTo>
                    <a:pt x="44" y="94"/>
                  </a:lnTo>
                  <a:lnTo>
                    <a:pt x="41" y="96"/>
                  </a:lnTo>
                  <a:lnTo>
                    <a:pt x="37" y="99"/>
                  </a:lnTo>
                  <a:lnTo>
                    <a:pt x="33" y="100"/>
                  </a:lnTo>
                  <a:lnTo>
                    <a:pt x="29" y="97"/>
                  </a:lnTo>
                  <a:lnTo>
                    <a:pt x="22" y="92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20" y="83"/>
                  </a:lnTo>
                  <a:lnTo>
                    <a:pt x="19" y="81"/>
                  </a:lnTo>
                  <a:lnTo>
                    <a:pt x="18" y="78"/>
                  </a:lnTo>
                  <a:lnTo>
                    <a:pt x="19" y="72"/>
                  </a:lnTo>
                  <a:lnTo>
                    <a:pt x="23" y="63"/>
                  </a:lnTo>
                  <a:lnTo>
                    <a:pt x="24" y="61"/>
                  </a:lnTo>
                  <a:lnTo>
                    <a:pt x="21" y="56"/>
                  </a:lnTo>
                  <a:lnTo>
                    <a:pt x="18" y="54"/>
                  </a:lnTo>
                  <a:lnTo>
                    <a:pt x="16" y="55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6" name="Freeform 87"/>
            <p:cNvSpPr>
              <a:spLocks/>
            </p:cNvSpPr>
            <p:nvPr/>
          </p:nvSpPr>
          <p:spPr bwMode="auto">
            <a:xfrm>
              <a:off x="2017" y="2965"/>
              <a:ext cx="63" cy="101"/>
            </a:xfrm>
            <a:custGeom>
              <a:avLst/>
              <a:gdLst>
                <a:gd name="T0" fmla="*/ 6 w 62"/>
                <a:gd name="T1" fmla="*/ 43 h 100"/>
                <a:gd name="T2" fmla="*/ 0 w 62"/>
                <a:gd name="T3" fmla="*/ 35 h 100"/>
                <a:gd name="T4" fmla="*/ 3 w 62"/>
                <a:gd name="T5" fmla="*/ 31 h 100"/>
                <a:gd name="T6" fmla="*/ 3 w 62"/>
                <a:gd name="T7" fmla="*/ 24 h 100"/>
                <a:gd name="T8" fmla="*/ 12 w 62"/>
                <a:gd name="T9" fmla="*/ 22 h 100"/>
                <a:gd name="T10" fmla="*/ 13 w 62"/>
                <a:gd name="T11" fmla="*/ 19 h 100"/>
                <a:gd name="T12" fmla="*/ 9 w 62"/>
                <a:gd name="T13" fmla="*/ 14 h 100"/>
                <a:gd name="T14" fmla="*/ 20 w 62"/>
                <a:gd name="T15" fmla="*/ 5 h 100"/>
                <a:gd name="T16" fmla="*/ 19 w 62"/>
                <a:gd name="T17" fmla="*/ 0 h 100"/>
                <a:gd name="T18" fmla="*/ 23 w 62"/>
                <a:gd name="T19" fmla="*/ 3 h 100"/>
                <a:gd name="T20" fmla="*/ 41 w 62"/>
                <a:gd name="T21" fmla="*/ 9 h 100"/>
                <a:gd name="T22" fmla="*/ 45 w 62"/>
                <a:gd name="T23" fmla="*/ 15 h 100"/>
                <a:gd name="T24" fmla="*/ 46 w 62"/>
                <a:gd name="T25" fmla="*/ 26 h 100"/>
                <a:gd name="T26" fmla="*/ 49 w 62"/>
                <a:gd name="T27" fmla="*/ 22 h 100"/>
                <a:gd name="T28" fmla="*/ 54 w 62"/>
                <a:gd name="T29" fmla="*/ 24 h 100"/>
                <a:gd name="T30" fmla="*/ 61 w 62"/>
                <a:gd name="T31" fmla="*/ 29 h 100"/>
                <a:gd name="T32" fmla="*/ 66 w 62"/>
                <a:gd name="T33" fmla="*/ 36 h 100"/>
                <a:gd name="T34" fmla="*/ 65 w 62"/>
                <a:gd name="T35" fmla="*/ 41 h 100"/>
                <a:gd name="T36" fmla="*/ 63 w 62"/>
                <a:gd name="T37" fmla="*/ 48 h 100"/>
                <a:gd name="T38" fmla="*/ 55 w 62"/>
                <a:gd name="T39" fmla="*/ 59 h 100"/>
                <a:gd name="T40" fmla="*/ 55 w 62"/>
                <a:gd name="T41" fmla="*/ 66 h 100"/>
                <a:gd name="T42" fmla="*/ 57 w 62"/>
                <a:gd name="T43" fmla="*/ 75 h 100"/>
                <a:gd name="T44" fmla="*/ 63 w 62"/>
                <a:gd name="T45" fmla="*/ 80 h 100"/>
                <a:gd name="T46" fmla="*/ 66 w 62"/>
                <a:gd name="T47" fmla="*/ 87 h 100"/>
                <a:gd name="T48" fmla="*/ 71 w 62"/>
                <a:gd name="T49" fmla="*/ 97 h 100"/>
                <a:gd name="T50" fmla="*/ 65 w 62"/>
                <a:gd name="T51" fmla="*/ 98 h 100"/>
                <a:gd name="T52" fmla="*/ 53 w 62"/>
                <a:gd name="T53" fmla="*/ 103 h 100"/>
                <a:gd name="T54" fmla="*/ 46 w 62"/>
                <a:gd name="T55" fmla="*/ 108 h 100"/>
                <a:gd name="T56" fmla="*/ 29 w 62"/>
                <a:gd name="T57" fmla="*/ 106 h 100"/>
                <a:gd name="T58" fmla="*/ 21 w 62"/>
                <a:gd name="T59" fmla="*/ 99 h 100"/>
                <a:gd name="T60" fmla="*/ 21 w 62"/>
                <a:gd name="T61" fmla="*/ 94 h 100"/>
                <a:gd name="T62" fmla="*/ 19 w 62"/>
                <a:gd name="T63" fmla="*/ 90 h 100"/>
                <a:gd name="T64" fmla="*/ 19 w 62"/>
                <a:gd name="T65" fmla="*/ 81 h 100"/>
                <a:gd name="T66" fmla="*/ 24 w 62"/>
                <a:gd name="T67" fmla="*/ 70 h 100"/>
                <a:gd name="T68" fmla="*/ 18 w 62"/>
                <a:gd name="T69" fmla="*/ 63 h 100"/>
                <a:gd name="T70" fmla="*/ 18 w 62"/>
                <a:gd name="T71" fmla="*/ 48 h 100"/>
                <a:gd name="T72" fmla="*/ 17 w 62"/>
                <a:gd name="T73" fmla="*/ 46 h 100"/>
                <a:gd name="T74" fmla="*/ 12 w 62"/>
                <a:gd name="T75" fmla="*/ 45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"/>
                <a:gd name="T115" fmla="*/ 0 h 100"/>
                <a:gd name="T116" fmla="*/ 62 w 62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" h="100">
                  <a:moveTo>
                    <a:pt x="9" y="47"/>
                  </a:moveTo>
                  <a:lnTo>
                    <a:pt x="6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3" y="24"/>
                  </a:lnTo>
                  <a:lnTo>
                    <a:pt x="9" y="23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9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4" y="23"/>
                  </a:lnTo>
                  <a:lnTo>
                    <a:pt x="45" y="24"/>
                  </a:lnTo>
                  <a:lnTo>
                    <a:pt x="48" y="26"/>
                  </a:lnTo>
                  <a:lnTo>
                    <a:pt x="52" y="29"/>
                  </a:lnTo>
                  <a:lnTo>
                    <a:pt x="54" y="32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6" y="41"/>
                  </a:lnTo>
                  <a:lnTo>
                    <a:pt x="55" y="46"/>
                  </a:lnTo>
                  <a:lnTo>
                    <a:pt x="54" y="48"/>
                  </a:lnTo>
                  <a:lnTo>
                    <a:pt x="47" y="48"/>
                  </a:lnTo>
                  <a:lnTo>
                    <a:pt x="46" y="50"/>
                  </a:lnTo>
                  <a:lnTo>
                    <a:pt x="47" y="54"/>
                  </a:lnTo>
                  <a:lnTo>
                    <a:pt x="46" y="57"/>
                  </a:lnTo>
                  <a:lnTo>
                    <a:pt x="44" y="62"/>
                  </a:lnTo>
                  <a:lnTo>
                    <a:pt x="48" y="66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56" y="73"/>
                  </a:lnTo>
                  <a:lnTo>
                    <a:pt x="57" y="78"/>
                  </a:lnTo>
                  <a:lnTo>
                    <a:pt x="60" y="85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56" y="89"/>
                  </a:lnTo>
                  <a:lnTo>
                    <a:pt x="50" y="92"/>
                  </a:lnTo>
                  <a:lnTo>
                    <a:pt x="44" y="94"/>
                  </a:lnTo>
                  <a:lnTo>
                    <a:pt x="41" y="96"/>
                  </a:lnTo>
                  <a:lnTo>
                    <a:pt x="37" y="99"/>
                  </a:lnTo>
                  <a:lnTo>
                    <a:pt x="33" y="100"/>
                  </a:lnTo>
                  <a:lnTo>
                    <a:pt x="29" y="97"/>
                  </a:lnTo>
                  <a:lnTo>
                    <a:pt x="22" y="92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20" y="83"/>
                  </a:lnTo>
                  <a:lnTo>
                    <a:pt x="19" y="81"/>
                  </a:lnTo>
                  <a:lnTo>
                    <a:pt x="18" y="78"/>
                  </a:lnTo>
                  <a:lnTo>
                    <a:pt x="19" y="72"/>
                  </a:lnTo>
                  <a:lnTo>
                    <a:pt x="23" y="63"/>
                  </a:lnTo>
                  <a:lnTo>
                    <a:pt x="24" y="61"/>
                  </a:lnTo>
                  <a:lnTo>
                    <a:pt x="21" y="56"/>
                  </a:lnTo>
                  <a:lnTo>
                    <a:pt x="18" y="54"/>
                  </a:lnTo>
                  <a:lnTo>
                    <a:pt x="16" y="55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7" name="Freeform 88"/>
            <p:cNvSpPr>
              <a:spLocks noEditPoints="1"/>
            </p:cNvSpPr>
            <p:nvPr/>
          </p:nvSpPr>
          <p:spPr bwMode="auto">
            <a:xfrm>
              <a:off x="2746" y="2085"/>
              <a:ext cx="136" cy="203"/>
            </a:xfrm>
            <a:custGeom>
              <a:avLst/>
              <a:gdLst>
                <a:gd name="T0" fmla="*/ 133 w 134"/>
                <a:gd name="T1" fmla="*/ 141 h 201"/>
                <a:gd name="T2" fmla="*/ 136 w 134"/>
                <a:gd name="T3" fmla="*/ 147 h 201"/>
                <a:gd name="T4" fmla="*/ 150 w 134"/>
                <a:gd name="T5" fmla="*/ 153 h 201"/>
                <a:gd name="T6" fmla="*/ 143 w 134"/>
                <a:gd name="T7" fmla="*/ 180 h 201"/>
                <a:gd name="T8" fmla="*/ 143 w 134"/>
                <a:gd name="T9" fmla="*/ 189 h 201"/>
                <a:gd name="T10" fmla="*/ 141 w 134"/>
                <a:gd name="T11" fmla="*/ 198 h 201"/>
                <a:gd name="T12" fmla="*/ 126 w 134"/>
                <a:gd name="T13" fmla="*/ 202 h 201"/>
                <a:gd name="T14" fmla="*/ 101 w 134"/>
                <a:gd name="T15" fmla="*/ 202 h 201"/>
                <a:gd name="T16" fmla="*/ 85 w 134"/>
                <a:gd name="T17" fmla="*/ 207 h 201"/>
                <a:gd name="T18" fmla="*/ 72 w 134"/>
                <a:gd name="T19" fmla="*/ 211 h 201"/>
                <a:gd name="T20" fmla="*/ 62 w 134"/>
                <a:gd name="T21" fmla="*/ 210 h 201"/>
                <a:gd name="T22" fmla="*/ 48 w 134"/>
                <a:gd name="T23" fmla="*/ 219 h 201"/>
                <a:gd name="T24" fmla="*/ 52 w 134"/>
                <a:gd name="T25" fmla="*/ 207 h 201"/>
                <a:gd name="T26" fmla="*/ 60 w 134"/>
                <a:gd name="T27" fmla="*/ 198 h 201"/>
                <a:gd name="T28" fmla="*/ 73 w 134"/>
                <a:gd name="T29" fmla="*/ 193 h 201"/>
                <a:gd name="T30" fmla="*/ 82 w 134"/>
                <a:gd name="T31" fmla="*/ 183 h 201"/>
                <a:gd name="T32" fmla="*/ 52 w 134"/>
                <a:gd name="T33" fmla="*/ 182 h 201"/>
                <a:gd name="T34" fmla="*/ 57 w 134"/>
                <a:gd name="T35" fmla="*/ 173 h 201"/>
                <a:gd name="T36" fmla="*/ 64 w 134"/>
                <a:gd name="T37" fmla="*/ 148 h 201"/>
                <a:gd name="T38" fmla="*/ 61 w 134"/>
                <a:gd name="T39" fmla="*/ 142 h 201"/>
                <a:gd name="T40" fmla="*/ 78 w 134"/>
                <a:gd name="T41" fmla="*/ 132 h 201"/>
                <a:gd name="T42" fmla="*/ 76 w 134"/>
                <a:gd name="T43" fmla="*/ 118 h 201"/>
                <a:gd name="T44" fmla="*/ 77 w 134"/>
                <a:gd name="T45" fmla="*/ 102 h 201"/>
                <a:gd name="T46" fmla="*/ 64 w 134"/>
                <a:gd name="T47" fmla="*/ 103 h 201"/>
                <a:gd name="T48" fmla="*/ 53 w 134"/>
                <a:gd name="T49" fmla="*/ 104 h 201"/>
                <a:gd name="T50" fmla="*/ 57 w 134"/>
                <a:gd name="T51" fmla="*/ 87 h 201"/>
                <a:gd name="T52" fmla="*/ 55 w 134"/>
                <a:gd name="T53" fmla="*/ 78 h 201"/>
                <a:gd name="T54" fmla="*/ 50 w 134"/>
                <a:gd name="T55" fmla="*/ 76 h 201"/>
                <a:gd name="T56" fmla="*/ 45 w 134"/>
                <a:gd name="T57" fmla="*/ 69 h 201"/>
                <a:gd name="T58" fmla="*/ 45 w 134"/>
                <a:gd name="T59" fmla="*/ 49 h 201"/>
                <a:gd name="T60" fmla="*/ 31 w 134"/>
                <a:gd name="T61" fmla="*/ 46 h 201"/>
                <a:gd name="T62" fmla="*/ 44 w 134"/>
                <a:gd name="T63" fmla="*/ 33 h 201"/>
                <a:gd name="T64" fmla="*/ 49 w 134"/>
                <a:gd name="T65" fmla="*/ 22 h 201"/>
                <a:gd name="T66" fmla="*/ 51 w 134"/>
                <a:gd name="T67" fmla="*/ 4 h 201"/>
                <a:gd name="T68" fmla="*/ 68 w 134"/>
                <a:gd name="T69" fmla="*/ 1 h 201"/>
                <a:gd name="T70" fmla="*/ 77 w 134"/>
                <a:gd name="T71" fmla="*/ 7 h 201"/>
                <a:gd name="T72" fmla="*/ 63 w 134"/>
                <a:gd name="T73" fmla="*/ 26 h 201"/>
                <a:gd name="T74" fmla="*/ 81 w 134"/>
                <a:gd name="T75" fmla="*/ 26 h 201"/>
                <a:gd name="T76" fmla="*/ 90 w 134"/>
                <a:gd name="T77" fmla="*/ 38 h 201"/>
                <a:gd name="T78" fmla="*/ 84 w 134"/>
                <a:gd name="T79" fmla="*/ 62 h 201"/>
                <a:gd name="T80" fmla="*/ 83 w 134"/>
                <a:gd name="T81" fmla="*/ 69 h 201"/>
                <a:gd name="T82" fmla="*/ 75 w 134"/>
                <a:gd name="T83" fmla="*/ 74 h 201"/>
                <a:gd name="T84" fmla="*/ 74 w 134"/>
                <a:gd name="T85" fmla="*/ 78 h 201"/>
                <a:gd name="T86" fmla="*/ 85 w 134"/>
                <a:gd name="T87" fmla="*/ 76 h 201"/>
                <a:gd name="T88" fmla="*/ 97 w 134"/>
                <a:gd name="T89" fmla="*/ 88 h 201"/>
                <a:gd name="T90" fmla="*/ 107 w 134"/>
                <a:gd name="T91" fmla="*/ 107 h 201"/>
                <a:gd name="T92" fmla="*/ 126 w 134"/>
                <a:gd name="T93" fmla="*/ 126 h 201"/>
                <a:gd name="T94" fmla="*/ 25 w 134"/>
                <a:gd name="T95" fmla="*/ 119 h 201"/>
                <a:gd name="T96" fmla="*/ 16 w 134"/>
                <a:gd name="T97" fmla="*/ 113 h 201"/>
                <a:gd name="T98" fmla="*/ 3 w 134"/>
                <a:gd name="T99" fmla="*/ 117 h 201"/>
                <a:gd name="T100" fmla="*/ 3 w 134"/>
                <a:gd name="T101" fmla="*/ 105 h 201"/>
                <a:gd name="T102" fmla="*/ 13 w 134"/>
                <a:gd name="T103" fmla="*/ 95 h 201"/>
                <a:gd name="T104" fmla="*/ 25 w 134"/>
                <a:gd name="T105" fmla="*/ 94 h 201"/>
                <a:gd name="T106" fmla="*/ 33 w 134"/>
                <a:gd name="T107" fmla="*/ 106 h 201"/>
                <a:gd name="T108" fmla="*/ 31 w 134"/>
                <a:gd name="T109" fmla="*/ 120 h 201"/>
                <a:gd name="T110" fmla="*/ 33 w 134"/>
                <a:gd name="T111" fmla="*/ 86 h 201"/>
                <a:gd name="T112" fmla="*/ 43 w 134"/>
                <a:gd name="T113" fmla="*/ 90 h 2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"/>
                <a:gd name="T172" fmla="*/ 0 h 201"/>
                <a:gd name="T173" fmla="*/ 134 w 134"/>
                <a:gd name="T174" fmla="*/ 201 h 2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" h="201">
                  <a:moveTo>
                    <a:pt x="108" y="123"/>
                  </a:moveTo>
                  <a:lnTo>
                    <a:pt x="112" y="126"/>
                  </a:lnTo>
                  <a:lnTo>
                    <a:pt x="113" y="128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1" y="140"/>
                  </a:lnTo>
                  <a:lnTo>
                    <a:pt x="115" y="142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5" y="138"/>
                  </a:lnTo>
                  <a:lnTo>
                    <a:pt x="130" y="139"/>
                  </a:lnTo>
                  <a:lnTo>
                    <a:pt x="132" y="143"/>
                  </a:lnTo>
                  <a:lnTo>
                    <a:pt x="134" y="150"/>
                  </a:lnTo>
                  <a:lnTo>
                    <a:pt x="133" y="153"/>
                  </a:lnTo>
                  <a:lnTo>
                    <a:pt x="132" y="157"/>
                  </a:lnTo>
                  <a:lnTo>
                    <a:pt x="125" y="162"/>
                  </a:lnTo>
                  <a:lnTo>
                    <a:pt x="120" y="167"/>
                  </a:lnTo>
                  <a:lnTo>
                    <a:pt x="114" y="169"/>
                  </a:lnTo>
                  <a:lnTo>
                    <a:pt x="122" y="171"/>
                  </a:lnTo>
                  <a:lnTo>
                    <a:pt x="125" y="171"/>
                  </a:lnTo>
                  <a:lnTo>
                    <a:pt x="127" y="170"/>
                  </a:lnTo>
                  <a:lnTo>
                    <a:pt x="129" y="171"/>
                  </a:lnTo>
                  <a:lnTo>
                    <a:pt x="129" y="177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0" y="181"/>
                  </a:lnTo>
                  <a:lnTo>
                    <a:pt x="114" y="185"/>
                  </a:lnTo>
                  <a:lnTo>
                    <a:pt x="108" y="184"/>
                  </a:lnTo>
                  <a:lnTo>
                    <a:pt x="106" y="183"/>
                  </a:lnTo>
                  <a:lnTo>
                    <a:pt x="100" y="185"/>
                  </a:lnTo>
                  <a:lnTo>
                    <a:pt x="96" y="183"/>
                  </a:lnTo>
                  <a:lnTo>
                    <a:pt x="92" y="184"/>
                  </a:lnTo>
                  <a:lnTo>
                    <a:pt x="82" y="186"/>
                  </a:lnTo>
                  <a:lnTo>
                    <a:pt x="84" y="189"/>
                  </a:lnTo>
                  <a:lnTo>
                    <a:pt x="78" y="187"/>
                  </a:lnTo>
                  <a:lnTo>
                    <a:pt x="76" y="189"/>
                  </a:lnTo>
                  <a:lnTo>
                    <a:pt x="71" y="185"/>
                  </a:lnTo>
                  <a:lnTo>
                    <a:pt x="69" y="187"/>
                  </a:lnTo>
                  <a:lnTo>
                    <a:pt x="63" y="187"/>
                  </a:lnTo>
                  <a:lnTo>
                    <a:pt x="63" y="193"/>
                  </a:lnTo>
                  <a:lnTo>
                    <a:pt x="60" y="196"/>
                  </a:lnTo>
                  <a:lnTo>
                    <a:pt x="58" y="196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52" y="194"/>
                  </a:lnTo>
                  <a:lnTo>
                    <a:pt x="49" y="193"/>
                  </a:lnTo>
                  <a:lnTo>
                    <a:pt x="43" y="196"/>
                  </a:lnTo>
                  <a:lnTo>
                    <a:pt x="39" y="201"/>
                  </a:lnTo>
                  <a:lnTo>
                    <a:pt x="37" y="199"/>
                  </a:lnTo>
                  <a:lnTo>
                    <a:pt x="32" y="198"/>
                  </a:lnTo>
                  <a:lnTo>
                    <a:pt x="40" y="193"/>
                  </a:lnTo>
                  <a:lnTo>
                    <a:pt x="43" y="189"/>
                  </a:lnTo>
                  <a:lnTo>
                    <a:pt x="45" y="188"/>
                  </a:lnTo>
                  <a:lnTo>
                    <a:pt x="48" y="184"/>
                  </a:lnTo>
                  <a:lnTo>
                    <a:pt x="49" y="179"/>
                  </a:lnTo>
                  <a:lnTo>
                    <a:pt x="51" y="180"/>
                  </a:lnTo>
                  <a:lnTo>
                    <a:pt x="53" y="178"/>
                  </a:lnTo>
                  <a:lnTo>
                    <a:pt x="53" y="175"/>
                  </a:lnTo>
                  <a:lnTo>
                    <a:pt x="59" y="174"/>
                  </a:lnTo>
                  <a:lnTo>
                    <a:pt x="64" y="175"/>
                  </a:lnTo>
                  <a:lnTo>
                    <a:pt x="69" y="175"/>
                  </a:lnTo>
                  <a:lnTo>
                    <a:pt x="70" y="172"/>
                  </a:lnTo>
                  <a:lnTo>
                    <a:pt x="72" y="171"/>
                  </a:lnTo>
                  <a:lnTo>
                    <a:pt x="73" y="165"/>
                  </a:lnTo>
                  <a:lnTo>
                    <a:pt x="68" y="169"/>
                  </a:lnTo>
                  <a:lnTo>
                    <a:pt x="63" y="169"/>
                  </a:lnTo>
                  <a:lnTo>
                    <a:pt x="54" y="165"/>
                  </a:lnTo>
                  <a:lnTo>
                    <a:pt x="43" y="164"/>
                  </a:lnTo>
                  <a:lnTo>
                    <a:pt x="40" y="162"/>
                  </a:lnTo>
                  <a:lnTo>
                    <a:pt x="40" y="160"/>
                  </a:lnTo>
                  <a:lnTo>
                    <a:pt x="42" y="157"/>
                  </a:lnTo>
                  <a:lnTo>
                    <a:pt x="48" y="155"/>
                  </a:lnTo>
                  <a:lnTo>
                    <a:pt x="52" y="153"/>
                  </a:lnTo>
                  <a:lnTo>
                    <a:pt x="55" y="149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0" y="139"/>
                  </a:lnTo>
                  <a:lnTo>
                    <a:pt x="48" y="139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7" y="130"/>
                  </a:lnTo>
                  <a:lnTo>
                    <a:pt x="66" y="130"/>
                  </a:lnTo>
                  <a:lnTo>
                    <a:pt x="71" y="129"/>
                  </a:lnTo>
                  <a:lnTo>
                    <a:pt x="69" y="123"/>
                  </a:lnTo>
                  <a:lnTo>
                    <a:pt x="70" y="116"/>
                  </a:lnTo>
                  <a:lnTo>
                    <a:pt x="72" y="111"/>
                  </a:lnTo>
                  <a:lnTo>
                    <a:pt x="72" y="108"/>
                  </a:lnTo>
                  <a:lnTo>
                    <a:pt x="67" y="109"/>
                  </a:lnTo>
                  <a:lnTo>
                    <a:pt x="64" y="106"/>
                  </a:lnTo>
                  <a:lnTo>
                    <a:pt x="62" y="102"/>
                  </a:lnTo>
                  <a:lnTo>
                    <a:pt x="64" y="97"/>
                  </a:lnTo>
                  <a:lnTo>
                    <a:pt x="68" y="93"/>
                  </a:lnTo>
                  <a:lnTo>
                    <a:pt x="66" y="91"/>
                  </a:lnTo>
                  <a:lnTo>
                    <a:pt x="62" y="90"/>
                  </a:lnTo>
                  <a:lnTo>
                    <a:pt x="58" y="94"/>
                  </a:lnTo>
                  <a:lnTo>
                    <a:pt x="55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48" y="96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44" y="86"/>
                  </a:lnTo>
                  <a:lnTo>
                    <a:pt x="48" y="78"/>
                  </a:lnTo>
                  <a:lnTo>
                    <a:pt x="46" y="77"/>
                  </a:lnTo>
                  <a:lnTo>
                    <a:pt x="44" y="73"/>
                  </a:lnTo>
                  <a:lnTo>
                    <a:pt x="44" y="70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47" y="61"/>
                  </a:lnTo>
                  <a:lnTo>
                    <a:pt x="45" y="62"/>
                  </a:lnTo>
                  <a:lnTo>
                    <a:pt x="41" y="67"/>
                  </a:lnTo>
                  <a:lnTo>
                    <a:pt x="39" y="67"/>
                  </a:lnTo>
                  <a:lnTo>
                    <a:pt x="35" y="71"/>
                  </a:lnTo>
                  <a:lnTo>
                    <a:pt x="34" y="66"/>
                  </a:lnTo>
                  <a:lnTo>
                    <a:pt x="36" y="60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2"/>
                  </a:lnTo>
                  <a:lnTo>
                    <a:pt x="32" y="55"/>
                  </a:lnTo>
                  <a:lnTo>
                    <a:pt x="29" y="53"/>
                  </a:lnTo>
                  <a:lnTo>
                    <a:pt x="31" y="46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0"/>
                  </a:lnTo>
                  <a:lnTo>
                    <a:pt x="33" y="24"/>
                  </a:lnTo>
                  <a:lnTo>
                    <a:pt x="35" y="20"/>
                  </a:lnTo>
                  <a:lnTo>
                    <a:pt x="40" y="22"/>
                  </a:lnTo>
                  <a:lnTo>
                    <a:pt x="42" y="21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3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0" y="4"/>
                  </a:lnTo>
                  <a:lnTo>
                    <a:pt x="68" y="7"/>
                  </a:lnTo>
                  <a:lnTo>
                    <a:pt x="57" y="16"/>
                  </a:lnTo>
                  <a:lnTo>
                    <a:pt x="54" y="19"/>
                  </a:lnTo>
                  <a:lnTo>
                    <a:pt x="53" y="24"/>
                  </a:lnTo>
                  <a:lnTo>
                    <a:pt x="54" y="26"/>
                  </a:lnTo>
                  <a:lnTo>
                    <a:pt x="59" y="26"/>
                  </a:lnTo>
                  <a:lnTo>
                    <a:pt x="65" y="25"/>
                  </a:lnTo>
                  <a:lnTo>
                    <a:pt x="69" y="25"/>
                  </a:lnTo>
                  <a:lnTo>
                    <a:pt x="72" y="26"/>
                  </a:lnTo>
                  <a:lnTo>
                    <a:pt x="82" y="25"/>
                  </a:lnTo>
                  <a:lnTo>
                    <a:pt x="84" y="30"/>
                  </a:lnTo>
                  <a:lnTo>
                    <a:pt x="82" y="35"/>
                  </a:lnTo>
                  <a:lnTo>
                    <a:pt x="81" y="38"/>
                  </a:lnTo>
                  <a:lnTo>
                    <a:pt x="82" y="40"/>
                  </a:lnTo>
                  <a:lnTo>
                    <a:pt x="78" y="47"/>
                  </a:lnTo>
                  <a:lnTo>
                    <a:pt x="77" y="48"/>
                  </a:lnTo>
                  <a:lnTo>
                    <a:pt x="75" y="53"/>
                  </a:lnTo>
                  <a:lnTo>
                    <a:pt x="70" y="56"/>
                  </a:lnTo>
                  <a:lnTo>
                    <a:pt x="68" y="57"/>
                  </a:lnTo>
                  <a:lnTo>
                    <a:pt x="71" y="58"/>
                  </a:lnTo>
                  <a:lnTo>
                    <a:pt x="74" y="60"/>
                  </a:lnTo>
                  <a:lnTo>
                    <a:pt x="73" y="60"/>
                  </a:lnTo>
                  <a:lnTo>
                    <a:pt x="72" y="63"/>
                  </a:lnTo>
                  <a:lnTo>
                    <a:pt x="68" y="63"/>
                  </a:lnTo>
                  <a:lnTo>
                    <a:pt x="66" y="65"/>
                  </a:lnTo>
                  <a:lnTo>
                    <a:pt x="58" y="65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5" y="69"/>
                  </a:lnTo>
                  <a:lnTo>
                    <a:pt x="68" y="68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7"/>
                  </a:lnTo>
                  <a:lnTo>
                    <a:pt x="81" y="69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8" y="79"/>
                  </a:lnTo>
                  <a:lnTo>
                    <a:pt x="88" y="82"/>
                  </a:lnTo>
                  <a:lnTo>
                    <a:pt x="90" y="90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9" y="99"/>
                  </a:lnTo>
                  <a:lnTo>
                    <a:pt x="103" y="105"/>
                  </a:lnTo>
                  <a:lnTo>
                    <a:pt x="107" y="111"/>
                  </a:lnTo>
                  <a:lnTo>
                    <a:pt x="108" y="117"/>
                  </a:lnTo>
                  <a:lnTo>
                    <a:pt x="106" y="122"/>
                  </a:lnTo>
                  <a:lnTo>
                    <a:pt x="108" y="123"/>
                  </a:lnTo>
                  <a:close/>
                  <a:moveTo>
                    <a:pt x="27" y="113"/>
                  </a:moveTo>
                  <a:lnTo>
                    <a:pt x="25" y="110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18" y="107"/>
                  </a:lnTo>
                  <a:lnTo>
                    <a:pt x="16" y="104"/>
                  </a:lnTo>
                  <a:lnTo>
                    <a:pt x="15" y="103"/>
                  </a:lnTo>
                  <a:lnTo>
                    <a:pt x="13" y="107"/>
                  </a:lnTo>
                  <a:lnTo>
                    <a:pt x="8" y="109"/>
                  </a:lnTo>
                  <a:lnTo>
                    <a:pt x="3" y="108"/>
                  </a:lnTo>
                  <a:lnTo>
                    <a:pt x="1" y="105"/>
                  </a:lnTo>
                  <a:lnTo>
                    <a:pt x="0" y="102"/>
                  </a:lnTo>
                  <a:lnTo>
                    <a:pt x="6" y="99"/>
                  </a:lnTo>
                  <a:lnTo>
                    <a:pt x="3" y="96"/>
                  </a:lnTo>
                  <a:lnTo>
                    <a:pt x="8" y="95"/>
                  </a:lnTo>
                  <a:lnTo>
                    <a:pt x="10" y="90"/>
                  </a:lnTo>
                  <a:lnTo>
                    <a:pt x="10" y="87"/>
                  </a:lnTo>
                  <a:lnTo>
                    <a:pt x="13" y="86"/>
                  </a:lnTo>
                  <a:lnTo>
                    <a:pt x="16" y="85"/>
                  </a:lnTo>
                  <a:lnTo>
                    <a:pt x="21" y="84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8" y="85"/>
                  </a:lnTo>
                  <a:lnTo>
                    <a:pt x="29" y="87"/>
                  </a:lnTo>
                  <a:lnTo>
                    <a:pt x="32" y="95"/>
                  </a:lnTo>
                  <a:lnTo>
                    <a:pt x="33" y="97"/>
                  </a:lnTo>
                  <a:lnTo>
                    <a:pt x="32" y="100"/>
                  </a:lnTo>
                  <a:lnTo>
                    <a:pt x="34" y="105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28" y="113"/>
                  </a:lnTo>
                  <a:lnTo>
                    <a:pt x="27" y="113"/>
                  </a:lnTo>
                  <a:close/>
                  <a:moveTo>
                    <a:pt x="33" y="81"/>
                  </a:moveTo>
                  <a:lnTo>
                    <a:pt x="33" y="77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8"/>
                  </a:lnTo>
                  <a:lnTo>
                    <a:pt x="34" y="81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8" name="Freeform 89"/>
            <p:cNvSpPr>
              <a:spLocks/>
            </p:cNvSpPr>
            <p:nvPr/>
          </p:nvSpPr>
          <p:spPr bwMode="auto">
            <a:xfrm>
              <a:off x="2776" y="2085"/>
              <a:ext cx="106" cy="203"/>
            </a:xfrm>
            <a:custGeom>
              <a:avLst/>
              <a:gdLst>
                <a:gd name="T0" fmla="*/ 93 w 105"/>
                <a:gd name="T1" fmla="*/ 137 h 201"/>
                <a:gd name="T2" fmla="*/ 91 w 105"/>
                <a:gd name="T3" fmla="*/ 149 h 201"/>
                <a:gd name="T4" fmla="*/ 101 w 105"/>
                <a:gd name="T5" fmla="*/ 146 h 201"/>
                <a:gd name="T6" fmla="*/ 112 w 105"/>
                <a:gd name="T7" fmla="*/ 153 h 201"/>
                <a:gd name="T8" fmla="*/ 112 w 105"/>
                <a:gd name="T9" fmla="*/ 175 h 201"/>
                <a:gd name="T10" fmla="*/ 94 w 105"/>
                <a:gd name="T11" fmla="*/ 187 h 201"/>
                <a:gd name="T12" fmla="*/ 107 w 105"/>
                <a:gd name="T13" fmla="*/ 188 h 201"/>
                <a:gd name="T14" fmla="*/ 103 w 105"/>
                <a:gd name="T15" fmla="*/ 198 h 201"/>
                <a:gd name="T16" fmla="*/ 94 w 105"/>
                <a:gd name="T17" fmla="*/ 203 h 201"/>
                <a:gd name="T18" fmla="*/ 80 w 105"/>
                <a:gd name="T19" fmla="*/ 203 h 201"/>
                <a:gd name="T20" fmla="*/ 62 w 105"/>
                <a:gd name="T21" fmla="*/ 204 h 201"/>
                <a:gd name="T22" fmla="*/ 47 w 105"/>
                <a:gd name="T23" fmla="*/ 207 h 201"/>
                <a:gd name="T24" fmla="*/ 34 w 105"/>
                <a:gd name="T25" fmla="*/ 205 h 201"/>
                <a:gd name="T26" fmla="*/ 29 w 105"/>
                <a:gd name="T27" fmla="*/ 214 h 201"/>
                <a:gd name="T28" fmla="*/ 23 w 105"/>
                <a:gd name="T29" fmla="*/ 212 h 201"/>
                <a:gd name="T30" fmla="*/ 10 w 105"/>
                <a:gd name="T31" fmla="*/ 219 h 201"/>
                <a:gd name="T32" fmla="*/ 11 w 105"/>
                <a:gd name="T33" fmla="*/ 211 h 201"/>
                <a:gd name="T34" fmla="*/ 19 w 105"/>
                <a:gd name="T35" fmla="*/ 202 h 201"/>
                <a:gd name="T36" fmla="*/ 24 w 105"/>
                <a:gd name="T37" fmla="*/ 196 h 201"/>
                <a:gd name="T38" fmla="*/ 35 w 105"/>
                <a:gd name="T39" fmla="*/ 193 h 201"/>
                <a:gd name="T40" fmla="*/ 43 w 105"/>
                <a:gd name="T41" fmla="*/ 189 h 201"/>
                <a:gd name="T42" fmla="*/ 34 w 105"/>
                <a:gd name="T43" fmla="*/ 187 h 201"/>
                <a:gd name="T44" fmla="*/ 11 w 105"/>
                <a:gd name="T45" fmla="*/ 180 h 201"/>
                <a:gd name="T46" fmla="*/ 19 w 105"/>
                <a:gd name="T47" fmla="*/ 173 h 201"/>
                <a:gd name="T48" fmla="*/ 26 w 105"/>
                <a:gd name="T49" fmla="*/ 150 h 201"/>
                <a:gd name="T50" fmla="*/ 19 w 105"/>
                <a:gd name="T51" fmla="*/ 148 h 201"/>
                <a:gd name="T52" fmla="*/ 28 w 105"/>
                <a:gd name="T53" fmla="*/ 139 h 201"/>
                <a:gd name="T54" fmla="*/ 40 w 105"/>
                <a:gd name="T55" fmla="*/ 132 h 201"/>
                <a:gd name="T56" fmla="*/ 43 w 105"/>
                <a:gd name="T57" fmla="*/ 117 h 201"/>
                <a:gd name="T58" fmla="*/ 33 w 105"/>
                <a:gd name="T59" fmla="*/ 111 h 201"/>
                <a:gd name="T60" fmla="*/ 37 w 105"/>
                <a:gd name="T61" fmla="*/ 100 h 201"/>
                <a:gd name="T62" fmla="*/ 26 w 105"/>
                <a:gd name="T63" fmla="*/ 103 h 201"/>
                <a:gd name="T64" fmla="*/ 19 w 105"/>
                <a:gd name="T65" fmla="*/ 105 h 201"/>
                <a:gd name="T66" fmla="*/ 13 w 105"/>
                <a:gd name="T67" fmla="*/ 99 h 201"/>
                <a:gd name="T68" fmla="*/ 17 w 105"/>
                <a:gd name="T69" fmla="*/ 86 h 201"/>
                <a:gd name="T70" fmla="*/ 17 w 105"/>
                <a:gd name="T71" fmla="*/ 78 h 201"/>
                <a:gd name="T72" fmla="*/ 16 w 105"/>
                <a:gd name="T73" fmla="*/ 71 h 201"/>
                <a:gd name="T74" fmla="*/ 6 w 105"/>
                <a:gd name="T75" fmla="*/ 80 h 201"/>
                <a:gd name="T76" fmla="*/ 10 w 105"/>
                <a:gd name="T77" fmla="*/ 63 h 201"/>
                <a:gd name="T78" fmla="*/ 7 w 105"/>
                <a:gd name="T79" fmla="*/ 49 h 201"/>
                <a:gd name="T80" fmla="*/ 0 w 105"/>
                <a:gd name="T81" fmla="*/ 62 h 201"/>
                <a:gd name="T82" fmla="*/ 5 w 105"/>
                <a:gd name="T83" fmla="*/ 40 h 201"/>
                <a:gd name="T84" fmla="*/ 8 w 105"/>
                <a:gd name="T85" fmla="*/ 30 h 201"/>
                <a:gd name="T86" fmla="*/ 11 w 105"/>
                <a:gd name="T87" fmla="*/ 22 h 201"/>
                <a:gd name="T88" fmla="*/ 15 w 105"/>
                <a:gd name="T89" fmla="*/ 10 h 201"/>
                <a:gd name="T90" fmla="*/ 20 w 105"/>
                <a:gd name="T91" fmla="*/ 4 h 201"/>
                <a:gd name="T92" fmla="*/ 35 w 105"/>
                <a:gd name="T93" fmla="*/ 1 h 201"/>
                <a:gd name="T94" fmla="*/ 39 w 105"/>
                <a:gd name="T95" fmla="*/ 7 h 201"/>
                <a:gd name="T96" fmla="*/ 24 w 105"/>
                <a:gd name="T97" fmla="*/ 24 h 201"/>
                <a:gd name="T98" fmla="*/ 36 w 105"/>
                <a:gd name="T99" fmla="*/ 25 h 201"/>
                <a:gd name="T100" fmla="*/ 62 w 105"/>
                <a:gd name="T101" fmla="*/ 25 h 201"/>
                <a:gd name="T102" fmla="*/ 52 w 105"/>
                <a:gd name="T103" fmla="*/ 38 h 201"/>
                <a:gd name="T104" fmla="*/ 48 w 105"/>
                <a:gd name="T105" fmla="*/ 48 h 201"/>
                <a:gd name="T106" fmla="*/ 39 w 105"/>
                <a:gd name="T107" fmla="*/ 66 h 201"/>
                <a:gd name="T108" fmla="*/ 44 w 105"/>
                <a:gd name="T109" fmla="*/ 69 h 201"/>
                <a:gd name="T110" fmla="*/ 37 w 105"/>
                <a:gd name="T111" fmla="*/ 74 h 201"/>
                <a:gd name="T112" fmla="*/ 33 w 105"/>
                <a:gd name="T113" fmla="*/ 76 h 201"/>
                <a:gd name="T114" fmla="*/ 42 w 105"/>
                <a:gd name="T115" fmla="*/ 75 h 201"/>
                <a:gd name="T116" fmla="*/ 52 w 105"/>
                <a:gd name="T117" fmla="*/ 78 h 201"/>
                <a:gd name="T118" fmla="*/ 68 w 105"/>
                <a:gd name="T119" fmla="*/ 88 h 201"/>
                <a:gd name="T120" fmla="*/ 72 w 105"/>
                <a:gd name="T121" fmla="*/ 105 h 201"/>
                <a:gd name="T122" fmla="*/ 83 w 105"/>
                <a:gd name="T123" fmla="*/ 114 h 201"/>
                <a:gd name="T124" fmla="*/ 86 w 105"/>
                <a:gd name="T125" fmla="*/ 131 h 2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"/>
                <a:gd name="T190" fmla="*/ 0 h 201"/>
                <a:gd name="T191" fmla="*/ 105 w 105"/>
                <a:gd name="T192" fmla="*/ 201 h 2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" h="201">
                  <a:moveTo>
                    <a:pt x="79" y="123"/>
                  </a:moveTo>
                  <a:lnTo>
                    <a:pt x="83" y="126"/>
                  </a:lnTo>
                  <a:lnTo>
                    <a:pt x="84" y="128"/>
                  </a:lnTo>
                  <a:lnTo>
                    <a:pt x="86" y="132"/>
                  </a:lnTo>
                  <a:lnTo>
                    <a:pt x="85" y="134"/>
                  </a:lnTo>
                  <a:lnTo>
                    <a:pt x="82" y="140"/>
                  </a:lnTo>
                  <a:lnTo>
                    <a:pt x="86" y="142"/>
                  </a:lnTo>
                  <a:lnTo>
                    <a:pt x="89" y="138"/>
                  </a:lnTo>
                  <a:lnTo>
                    <a:pt x="92" y="137"/>
                  </a:lnTo>
                  <a:lnTo>
                    <a:pt x="96" y="138"/>
                  </a:lnTo>
                  <a:lnTo>
                    <a:pt x="101" y="139"/>
                  </a:lnTo>
                  <a:lnTo>
                    <a:pt x="103" y="143"/>
                  </a:lnTo>
                  <a:lnTo>
                    <a:pt x="105" y="150"/>
                  </a:lnTo>
                  <a:lnTo>
                    <a:pt x="104" y="153"/>
                  </a:lnTo>
                  <a:lnTo>
                    <a:pt x="103" y="157"/>
                  </a:lnTo>
                  <a:lnTo>
                    <a:pt x="96" y="162"/>
                  </a:lnTo>
                  <a:lnTo>
                    <a:pt x="91" y="167"/>
                  </a:lnTo>
                  <a:lnTo>
                    <a:pt x="85" y="169"/>
                  </a:lnTo>
                  <a:lnTo>
                    <a:pt x="93" y="171"/>
                  </a:lnTo>
                  <a:lnTo>
                    <a:pt x="96" y="171"/>
                  </a:lnTo>
                  <a:lnTo>
                    <a:pt x="98" y="170"/>
                  </a:lnTo>
                  <a:lnTo>
                    <a:pt x="100" y="171"/>
                  </a:lnTo>
                  <a:lnTo>
                    <a:pt x="100" y="177"/>
                  </a:lnTo>
                  <a:lnTo>
                    <a:pt x="94" y="180"/>
                  </a:lnTo>
                  <a:lnTo>
                    <a:pt x="94" y="181"/>
                  </a:lnTo>
                  <a:lnTo>
                    <a:pt x="91" y="181"/>
                  </a:lnTo>
                  <a:lnTo>
                    <a:pt x="85" y="185"/>
                  </a:lnTo>
                  <a:lnTo>
                    <a:pt x="79" y="184"/>
                  </a:lnTo>
                  <a:lnTo>
                    <a:pt x="77" y="183"/>
                  </a:lnTo>
                  <a:lnTo>
                    <a:pt x="71" y="185"/>
                  </a:lnTo>
                  <a:lnTo>
                    <a:pt x="67" y="183"/>
                  </a:lnTo>
                  <a:lnTo>
                    <a:pt x="63" y="184"/>
                  </a:lnTo>
                  <a:lnTo>
                    <a:pt x="53" y="186"/>
                  </a:lnTo>
                  <a:lnTo>
                    <a:pt x="55" y="189"/>
                  </a:lnTo>
                  <a:lnTo>
                    <a:pt x="49" y="187"/>
                  </a:lnTo>
                  <a:lnTo>
                    <a:pt x="47" y="189"/>
                  </a:lnTo>
                  <a:lnTo>
                    <a:pt x="42" y="185"/>
                  </a:lnTo>
                  <a:lnTo>
                    <a:pt x="40" y="187"/>
                  </a:lnTo>
                  <a:lnTo>
                    <a:pt x="34" y="187"/>
                  </a:lnTo>
                  <a:lnTo>
                    <a:pt x="34" y="193"/>
                  </a:lnTo>
                  <a:lnTo>
                    <a:pt x="31" y="196"/>
                  </a:lnTo>
                  <a:lnTo>
                    <a:pt x="29" y="196"/>
                  </a:lnTo>
                  <a:lnTo>
                    <a:pt x="28" y="194"/>
                  </a:lnTo>
                  <a:lnTo>
                    <a:pt x="24" y="192"/>
                  </a:lnTo>
                  <a:lnTo>
                    <a:pt x="23" y="194"/>
                  </a:lnTo>
                  <a:lnTo>
                    <a:pt x="20" y="193"/>
                  </a:lnTo>
                  <a:lnTo>
                    <a:pt x="14" y="196"/>
                  </a:lnTo>
                  <a:lnTo>
                    <a:pt x="10" y="201"/>
                  </a:lnTo>
                  <a:lnTo>
                    <a:pt x="8" y="199"/>
                  </a:lnTo>
                  <a:lnTo>
                    <a:pt x="3" y="198"/>
                  </a:lnTo>
                  <a:lnTo>
                    <a:pt x="11" y="193"/>
                  </a:lnTo>
                  <a:lnTo>
                    <a:pt x="14" y="189"/>
                  </a:lnTo>
                  <a:lnTo>
                    <a:pt x="16" y="188"/>
                  </a:lnTo>
                  <a:lnTo>
                    <a:pt x="19" y="184"/>
                  </a:lnTo>
                  <a:lnTo>
                    <a:pt x="20" y="179"/>
                  </a:lnTo>
                  <a:lnTo>
                    <a:pt x="22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30" y="174"/>
                  </a:lnTo>
                  <a:lnTo>
                    <a:pt x="35" y="175"/>
                  </a:lnTo>
                  <a:lnTo>
                    <a:pt x="40" y="175"/>
                  </a:lnTo>
                  <a:lnTo>
                    <a:pt x="41" y="172"/>
                  </a:lnTo>
                  <a:lnTo>
                    <a:pt x="43" y="171"/>
                  </a:lnTo>
                  <a:lnTo>
                    <a:pt x="44" y="165"/>
                  </a:lnTo>
                  <a:lnTo>
                    <a:pt x="39" y="169"/>
                  </a:lnTo>
                  <a:lnTo>
                    <a:pt x="34" y="169"/>
                  </a:lnTo>
                  <a:lnTo>
                    <a:pt x="25" y="165"/>
                  </a:lnTo>
                  <a:lnTo>
                    <a:pt x="14" y="164"/>
                  </a:lnTo>
                  <a:lnTo>
                    <a:pt x="11" y="162"/>
                  </a:lnTo>
                  <a:lnTo>
                    <a:pt x="11" y="160"/>
                  </a:lnTo>
                  <a:lnTo>
                    <a:pt x="13" y="157"/>
                  </a:lnTo>
                  <a:lnTo>
                    <a:pt x="19" y="155"/>
                  </a:lnTo>
                  <a:lnTo>
                    <a:pt x="23" y="153"/>
                  </a:lnTo>
                  <a:lnTo>
                    <a:pt x="26" y="149"/>
                  </a:lnTo>
                  <a:lnTo>
                    <a:pt x="26" y="141"/>
                  </a:lnTo>
                  <a:lnTo>
                    <a:pt x="26" y="139"/>
                  </a:lnTo>
                  <a:lnTo>
                    <a:pt x="21" y="139"/>
                  </a:lnTo>
                  <a:lnTo>
                    <a:pt x="19" y="139"/>
                  </a:lnTo>
                  <a:lnTo>
                    <a:pt x="21" y="135"/>
                  </a:lnTo>
                  <a:lnTo>
                    <a:pt x="23" y="133"/>
                  </a:lnTo>
                  <a:lnTo>
                    <a:pt x="28" y="130"/>
                  </a:lnTo>
                  <a:lnTo>
                    <a:pt x="37" y="130"/>
                  </a:lnTo>
                  <a:lnTo>
                    <a:pt x="42" y="129"/>
                  </a:lnTo>
                  <a:lnTo>
                    <a:pt x="40" y="123"/>
                  </a:lnTo>
                  <a:lnTo>
                    <a:pt x="41" y="116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38" y="109"/>
                  </a:lnTo>
                  <a:lnTo>
                    <a:pt x="35" y="106"/>
                  </a:lnTo>
                  <a:lnTo>
                    <a:pt x="33" y="102"/>
                  </a:lnTo>
                  <a:lnTo>
                    <a:pt x="35" y="97"/>
                  </a:lnTo>
                  <a:lnTo>
                    <a:pt x="39" y="93"/>
                  </a:lnTo>
                  <a:lnTo>
                    <a:pt x="37" y="91"/>
                  </a:lnTo>
                  <a:lnTo>
                    <a:pt x="33" y="90"/>
                  </a:lnTo>
                  <a:lnTo>
                    <a:pt x="29" y="94"/>
                  </a:lnTo>
                  <a:lnTo>
                    <a:pt x="26" y="94"/>
                  </a:lnTo>
                  <a:lnTo>
                    <a:pt x="21" y="92"/>
                  </a:lnTo>
                  <a:lnTo>
                    <a:pt x="21" y="94"/>
                  </a:lnTo>
                  <a:lnTo>
                    <a:pt x="19" y="96"/>
                  </a:lnTo>
                  <a:lnTo>
                    <a:pt x="15" y="95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5" y="86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18" y="61"/>
                  </a:lnTo>
                  <a:lnTo>
                    <a:pt x="16" y="62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6" y="71"/>
                  </a:lnTo>
                  <a:lnTo>
                    <a:pt x="5" y="66"/>
                  </a:lnTo>
                  <a:lnTo>
                    <a:pt x="7" y="60"/>
                  </a:lnTo>
                  <a:lnTo>
                    <a:pt x="10" y="54"/>
                  </a:lnTo>
                  <a:lnTo>
                    <a:pt x="10" y="51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2" y="46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3" y="21"/>
                  </a:lnTo>
                  <a:lnTo>
                    <a:pt x="9" y="12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39" y="1"/>
                  </a:lnTo>
                  <a:lnTo>
                    <a:pt x="41" y="4"/>
                  </a:lnTo>
                  <a:lnTo>
                    <a:pt x="39" y="7"/>
                  </a:lnTo>
                  <a:lnTo>
                    <a:pt x="28" y="16"/>
                  </a:lnTo>
                  <a:lnTo>
                    <a:pt x="25" y="19"/>
                  </a:lnTo>
                  <a:lnTo>
                    <a:pt x="24" y="24"/>
                  </a:lnTo>
                  <a:lnTo>
                    <a:pt x="25" y="26"/>
                  </a:lnTo>
                  <a:lnTo>
                    <a:pt x="30" y="26"/>
                  </a:lnTo>
                  <a:lnTo>
                    <a:pt x="36" y="25"/>
                  </a:lnTo>
                  <a:lnTo>
                    <a:pt x="40" y="25"/>
                  </a:lnTo>
                  <a:lnTo>
                    <a:pt x="43" y="26"/>
                  </a:lnTo>
                  <a:lnTo>
                    <a:pt x="53" y="25"/>
                  </a:lnTo>
                  <a:lnTo>
                    <a:pt x="55" y="30"/>
                  </a:lnTo>
                  <a:lnTo>
                    <a:pt x="53" y="35"/>
                  </a:lnTo>
                  <a:lnTo>
                    <a:pt x="52" y="38"/>
                  </a:lnTo>
                  <a:lnTo>
                    <a:pt x="53" y="40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6" y="53"/>
                  </a:lnTo>
                  <a:lnTo>
                    <a:pt x="41" y="56"/>
                  </a:lnTo>
                  <a:lnTo>
                    <a:pt x="39" y="57"/>
                  </a:lnTo>
                  <a:lnTo>
                    <a:pt x="42" y="58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3" y="63"/>
                  </a:lnTo>
                  <a:lnTo>
                    <a:pt x="39" y="63"/>
                  </a:lnTo>
                  <a:lnTo>
                    <a:pt x="3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6" y="69"/>
                  </a:lnTo>
                  <a:lnTo>
                    <a:pt x="39" y="68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7" y="67"/>
                  </a:lnTo>
                  <a:lnTo>
                    <a:pt x="52" y="69"/>
                  </a:lnTo>
                  <a:lnTo>
                    <a:pt x="56" y="75"/>
                  </a:lnTo>
                  <a:lnTo>
                    <a:pt x="59" y="78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61" y="90"/>
                  </a:lnTo>
                  <a:lnTo>
                    <a:pt x="63" y="96"/>
                  </a:lnTo>
                  <a:lnTo>
                    <a:pt x="66" y="98"/>
                  </a:lnTo>
                  <a:lnTo>
                    <a:pt x="70" y="99"/>
                  </a:lnTo>
                  <a:lnTo>
                    <a:pt x="74" y="105"/>
                  </a:lnTo>
                  <a:lnTo>
                    <a:pt x="78" y="111"/>
                  </a:lnTo>
                  <a:lnTo>
                    <a:pt x="79" y="117"/>
                  </a:lnTo>
                  <a:lnTo>
                    <a:pt x="77" y="122"/>
                  </a:lnTo>
                  <a:lnTo>
                    <a:pt x="79" y="12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2746" y="2170"/>
              <a:ext cx="35" cy="29"/>
            </a:xfrm>
            <a:custGeom>
              <a:avLst/>
              <a:gdLst>
                <a:gd name="T0" fmla="*/ 36 w 34"/>
                <a:gd name="T1" fmla="*/ 29 h 29"/>
                <a:gd name="T2" fmla="*/ 34 w 34"/>
                <a:gd name="T3" fmla="*/ 26 h 29"/>
                <a:gd name="T4" fmla="*/ 28 w 34"/>
                <a:gd name="T5" fmla="*/ 27 h 29"/>
                <a:gd name="T6" fmla="*/ 29 w 34"/>
                <a:gd name="T7" fmla="*/ 24 h 29"/>
                <a:gd name="T8" fmla="*/ 27 w 34"/>
                <a:gd name="T9" fmla="*/ 23 h 29"/>
                <a:gd name="T10" fmla="*/ 16 w 34"/>
                <a:gd name="T11" fmla="*/ 20 h 29"/>
                <a:gd name="T12" fmla="*/ 15 w 34"/>
                <a:gd name="T13" fmla="*/ 19 h 29"/>
                <a:gd name="T14" fmla="*/ 13 w 34"/>
                <a:gd name="T15" fmla="*/ 23 h 29"/>
                <a:gd name="T16" fmla="*/ 8 w 34"/>
                <a:gd name="T17" fmla="*/ 25 h 29"/>
                <a:gd name="T18" fmla="*/ 3 w 34"/>
                <a:gd name="T19" fmla="*/ 24 h 29"/>
                <a:gd name="T20" fmla="*/ 1 w 34"/>
                <a:gd name="T21" fmla="*/ 21 h 29"/>
                <a:gd name="T22" fmla="*/ 0 w 34"/>
                <a:gd name="T23" fmla="*/ 18 h 29"/>
                <a:gd name="T24" fmla="*/ 6 w 34"/>
                <a:gd name="T25" fmla="*/ 15 h 29"/>
                <a:gd name="T26" fmla="*/ 3 w 34"/>
                <a:gd name="T27" fmla="*/ 12 h 29"/>
                <a:gd name="T28" fmla="*/ 8 w 34"/>
                <a:gd name="T29" fmla="*/ 11 h 29"/>
                <a:gd name="T30" fmla="*/ 10 w 34"/>
                <a:gd name="T31" fmla="*/ 6 h 29"/>
                <a:gd name="T32" fmla="*/ 10 w 34"/>
                <a:gd name="T33" fmla="*/ 3 h 29"/>
                <a:gd name="T34" fmla="*/ 13 w 34"/>
                <a:gd name="T35" fmla="*/ 2 h 29"/>
                <a:gd name="T36" fmla="*/ 16 w 34"/>
                <a:gd name="T37" fmla="*/ 1 h 29"/>
                <a:gd name="T38" fmla="*/ 30 w 34"/>
                <a:gd name="T39" fmla="*/ 0 h 29"/>
                <a:gd name="T40" fmla="*/ 32 w 34"/>
                <a:gd name="T41" fmla="*/ 0 h 29"/>
                <a:gd name="T42" fmla="*/ 34 w 34"/>
                <a:gd name="T43" fmla="*/ 1 h 29"/>
                <a:gd name="T44" fmla="*/ 37 w 34"/>
                <a:gd name="T45" fmla="*/ 1 h 29"/>
                <a:gd name="T46" fmla="*/ 38 w 34"/>
                <a:gd name="T47" fmla="*/ 3 h 29"/>
                <a:gd name="T48" fmla="*/ 41 w 34"/>
                <a:gd name="T49" fmla="*/ 11 h 29"/>
                <a:gd name="T50" fmla="*/ 42 w 34"/>
                <a:gd name="T51" fmla="*/ 13 h 29"/>
                <a:gd name="T52" fmla="*/ 41 w 34"/>
                <a:gd name="T53" fmla="*/ 16 h 29"/>
                <a:gd name="T54" fmla="*/ 43 w 34"/>
                <a:gd name="T55" fmla="*/ 21 h 29"/>
                <a:gd name="T56" fmla="*/ 42 w 34"/>
                <a:gd name="T57" fmla="*/ 24 h 29"/>
                <a:gd name="T58" fmla="*/ 40 w 34"/>
                <a:gd name="T59" fmla="*/ 27 h 29"/>
                <a:gd name="T60" fmla="*/ 37 w 34"/>
                <a:gd name="T61" fmla="*/ 29 h 29"/>
                <a:gd name="T62" fmla="*/ 36 w 34"/>
                <a:gd name="T63" fmla="*/ 29 h 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29"/>
                <a:gd name="T98" fmla="*/ 34 w 34"/>
                <a:gd name="T99" fmla="*/ 29 h 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29">
                  <a:moveTo>
                    <a:pt x="27" y="29"/>
                  </a:moveTo>
                  <a:lnTo>
                    <a:pt x="25" y="26"/>
                  </a:lnTo>
                  <a:lnTo>
                    <a:pt x="19" y="27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6" y="15"/>
                  </a:lnTo>
                  <a:lnTo>
                    <a:pt x="3" y="12"/>
                  </a:lnTo>
                  <a:lnTo>
                    <a:pt x="8" y="11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32" y="11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4" y="21"/>
                  </a:lnTo>
                  <a:lnTo>
                    <a:pt x="33" y="24"/>
                  </a:lnTo>
                  <a:lnTo>
                    <a:pt x="31" y="27"/>
                  </a:lnTo>
                  <a:lnTo>
                    <a:pt x="28" y="29"/>
                  </a:lnTo>
                  <a:lnTo>
                    <a:pt x="27" y="2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2780" y="2159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4 h 8"/>
                <a:gd name="T4" fmla="*/ 1 w 3"/>
                <a:gd name="T5" fmla="*/ 0 h 8"/>
                <a:gd name="T6" fmla="*/ 3 w 3"/>
                <a:gd name="T7" fmla="*/ 0 h 8"/>
                <a:gd name="T8" fmla="*/ 3 w 3"/>
                <a:gd name="T9" fmla="*/ 5 h 8"/>
                <a:gd name="T10" fmla="*/ 1 w 3"/>
                <a:gd name="T11" fmla="*/ 8 h 8"/>
                <a:gd name="T12" fmla="*/ 0 w 3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8"/>
                <a:gd name="T23" fmla="*/ 3 w 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1" name="Freeform 92"/>
            <p:cNvSpPr>
              <a:spLocks/>
            </p:cNvSpPr>
            <p:nvPr/>
          </p:nvSpPr>
          <p:spPr bwMode="auto">
            <a:xfrm>
              <a:off x="2062" y="2999"/>
              <a:ext cx="57" cy="59"/>
            </a:xfrm>
            <a:custGeom>
              <a:avLst/>
              <a:gdLst>
                <a:gd name="T0" fmla="*/ 18 w 57"/>
                <a:gd name="T1" fmla="*/ 57 h 59"/>
                <a:gd name="T2" fmla="*/ 18 w 57"/>
                <a:gd name="T3" fmla="*/ 55 h 59"/>
                <a:gd name="T4" fmla="*/ 16 w 57"/>
                <a:gd name="T5" fmla="*/ 52 h 59"/>
                <a:gd name="T6" fmla="*/ 13 w 57"/>
                <a:gd name="T7" fmla="*/ 45 h 59"/>
                <a:gd name="T8" fmla="*/ 12 w 57"/>
                <a:gd name="T9" fmla="*/ 40 h 59"/>
                <a:gd name="T10" fmla="*/ 10 w 57"/>
                <a:gd name="T11" fmla="*/ 38 h 59"/>
                <a:gd name="T12" fmla="*/ 7 w 57"/>
                <a:gd name="T13" fmla="*/ 38 h 59"/>
                <a:gd name="T14" fmla="*/ 4 w 57"/>
                <a:gd name="T15" fmla="*/ 33 h 59"/>
                <a:gd name="T16" fmla="*/ 0 w 57"/>
                <a:gd name="T17" fmla="*/ 29 h 59"/>
                <a:gd name="T18" fmla="*/ 2 w 57"/>
                <a:gd name="T19" fmla="*/ 24 h 59"/>
                <a:gd name="T20" fmla="*/ 3 w 57"/>
                <a:gd name="T21" fmla="*/ 21 h 59"/>
                <a:gd name="T22" fmla="*/ 2 w 57"/>
                <a:gd name="T23" fmla="*/ 17 h 59"/>
                <a:gd name="T24" fmla="*/ 3 w 57"/>
                <a:gd name="T25" fmla="*/ 15 h 59"/>
                <a:gd name="T26" fmla="*/ 10 w 57"/>
                <a:gd name="T27" fmla="*/ 15 h 59"/>
                <a:gd name="T28" fmla="*/ 11 w 57"/>
                <a:gd name="T29" fmla="*/ 13 h 59"/>
                <a:gd name="T30" fmla="*/ 12 w 57"/>
                <a:gd name="T31" fmla="*/ 8 h 59"/>
                <a:gd name="T32" fmla="*/ 13 w 57"/>
                <a:gd name="T33" fmla="*/ 5 h 59"/>
                <a:gd name="T34" fmla="*/ 13 w 57"/>
                <a:gd name="T35" fmla="*/ 3 h 59"/>
                <a:gd name="T36" fmla="*/ 15 w 57"/>
                <a:gd name="T37" fmla="*/ 1 h 59"/>
                <a:gd name="T38" fmla="*/ 17 w 57"/>
                <a:gd name="T39" fmla="*/ 0 h 59"/>
                <a:gd name="T40" fmla="*/ 26 w 57"/>
                <a:gd name="T41" fmla="*/ 3 h 59"/>
                <a:gd name="T42" fmla="*/ 28 w 57"/>
                <a:gd name="T43" fmla="*/ 4 h 59"/>
                <a:gd name="T44" fmla="*/ 29 w 57"/>
                <a:gd name="T45" fmla="*/ 1 h 59"/>
                <a:gd name="T46" fmla="*/ 30 w 57"/>
                <a:gd name="T47" fmla="*/ 0 h 59"/>
                <a:gd name="T48" fmla="*/ 32 w 57"/>
                <a:gd name="T49" fmla="*/ 1 h 59"/>
                <a:gd name="T50" fmla="*/ 37 w 57"/>
                <a:gd name="T51" fmla="*/ 1 h 59"/>
                <a:gd name="T52" fmla="*/ 42 w 57"/>
                <a:gd name="T53" fmla="*/ 1 h 59"/>
                <a:gd name="T54" fmla="*/ 47 w 57"/>
                <a:gd name="T55" fmla="*/ 1 h 59"/>
                <a:gd name="T56" fmla="*/ 51 w 57"/>
                <a:gd name="T57" fmla="*/ 2 h 59"/>
                <a:gd name="T58" fmla="*/ 57 w 57"/>
                <a:gd name="T59" fmla="*/ 5 h 59"/>
                <a:gd name="T60" fmla="*/ 53 w 57"/>
                <a:gd name="T61" fmla="*/ 10 h 59"/>
                <a:gd name="T62" fmla="*/ 51 w 57"/>
                <a:gd name="T63" fmla="*/ 15 h 59"/>
                <a:gd name="T64" fmla="*/ 49 w 57"/>
                <a:gd name="T65" fmla="*/ 18 h 59"/>
                <a:gd name="T66" fmla="*/ 50 w 57"/>
                <a:gd name="T67" fmla="*/ 21 h 59"/>
                <a:gd name="T68" fmla="*/ 51 w 57"/>
                <a:gd name="T69" fmla="*/ 25 h 59"/>
                <a:gd name="T70" fmla="*/ 51 w 57"/>
                <a:gd name="T71" fmla="*/ 29 h 59"/>
                <a:gd name="T72" fmla="*/ 55 w 57"/>
                <a:gd name="T73" fmla="*/ 34 h 59"/>
                <a:gd name="T74" fmla="*/ 55 w 57"/>
                <a:gd name="T75" fmla="*/ 37 h 59"/>
                <a:gd name="T76" fmla="*/ 52 w 57"/>
                <a:gd name="T77" fmla="*/ 46 h 59"/>
                <a:gd name="T78" fmla="*/ 49 w 57"/>
                <a:gd name="T79" fmla="*/ 51 h 59"/>
                <a:gd name="T80" fmla="*/ 43 w 57"/>
                <a:gd name="T81" fmla="*/ 48 h 59"/>
                <a:gd name="T82" fmla="*/ 41 w 57"/>
                <a:gd name="T83" fmla="*/ 48 h 59"/>
                <a:gd name="T84" fmla="*/ 37 w 57"/>
                <a:gd name="T85" fmla="*/ 51 h 59"/>
                <a:gd name="T86" fmla="*/ 35 w 57"/>
                <a:gd name="T87" fmla="*/ 51 h 59"/>
                <a:gd name="T88" fmla="*/ 33 w 57"/>
                <a:gd name="T89" fmla="*/ 50 h 59"/>
                <a:gd name="T90" fmla="*/ 29 w 57"/>
                <a:gd name="T91" fmla="*/ 50 h 59"/>
                <a:gd name="T92" fmla="*/ 28 w 57"/>
                <a:gd name="T93" fmla="*/ 51 h 59"/>
                <a:gd name="T94" fmla="*/ 27 w 57"/>
                <a:gd name="T95" fmla="*/ 53 h 59"/>
                <a:gd name="T96" fmla="*/ 30 w 57"/>
                <a:gd name="T97" fmla="*/ 59 h 59"/>
                <a:gd name="T98" fmla="*/ 27 w 57"/>
                <a:gd name="T99" fmla="*/ 59 h 59"/>
                <a:gd name="T100" fmla="*/ 20 w 57"/>
                <a:gd name="T101" fmla="*/ 57 h 59"/>
                <a:gd name="T102" fmla="*/ 18 w 57"/>
                <a:gd name="T103" fmla="*/ 57 h 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"/>
                <a:gd name="T157" fmla="*/ 0 h 59"/>
                <a:gd name="T158" fmla="*/ 57 w 57"/>
                <a:gd name="T159" fmla="*/ 59 h 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" h="59">
                  <a:moveTo>
                    <a:pt x="18" y="57"/>
                  </a:moveTo>
                  <a:lnTo>
                    <a:pt x="18" y="55"/>
                  </a:lnTo>
                  <a:lnTo>
                    <a:pt x="16" y="52"/>
                  </a:lnTo>
                  <a:lnTo>
                    <a:pt x="13" y="45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51" y="2"/>
                  </a:lnTo>
                  <a:lnTo>
                    <a:pt x="57" y="5"/>
                  </a:lnTo>
                  <a:lnTo>
                    <a:pt x="53" y="10"/>
                  </a:lnTo>
                  <a:lnTo>
                    <a:pt x="51" y="15"/>
                  </a:lnTo>
                  <a:lnTo>
                    <a:pt x="49" y="18"/>
                  </a:lnTo>
                  <a:lnTo>
                    <a:pt x="50" y="21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55" y="34"/>
                  </a:lnTo>
                  <a:lnTo>
                    <a:pt x="55" y="37"/>
                  </a:lnTo>
                  <a:lnTo>
                    <a:pt x="52" y="46"/>
                  </a:lnTo>
                  <a:lnTo>
                    <a:pt x="49" y="51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37" y="51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29" y="50"/>
                  </a:lnTo>
                  <a:lnTo>
                    <a:pt x="28" y="51"/>
                  </a:lnTo>
                  <a:lnTo>
                    <a:pt x="27" y="53"/>
                  </a:lnTo>
                  <a:lnTo>
                    <a:pt x="30" y="59"/>
                  </a:lnTo>
                  <a:lnTo>
                    <a:pt x="27" y="59"/>
                  </a:lnTo>
                  <a:lnTo>
                    <a:pt x="20" y="57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2" name="Freeform 93"/>
            <p:cNvSpPr>
              <a:spLocks/>
            </p:cNvSpPr>
            <p:nvPr/>
          </p:nvSpPr>
          <p:spPr bwMode="auto">
            <a:xfrm>
              <a:off x="2062" y="2999"/>
              <a:ext cx="57" cy="59"/>
            </a:xfrm>
            <a:custGeom>
              <a:avLst/>
              <a:gdLst>
                <a:gd name="T0" fmla="*/ 18 w 57"/>
                <a:gd name="T1" fmla="*/ 57 h 59"/>
                <a:gd name="T2" fmla="*/ 18 w 57"/>
                <a:gd name="T3" fmla="*/ 55 h 59"/>
                <a:gd name="T4" fmla="*/ 16 w 57"/>
                <a:gd name="T5" fmla="*/ 52 h 59"/>
                <a:gd name="T6" fmla="*/ 13 w 57"/>
                <a:gd name="T7" fmla="*/ 45 h 59"/>
                <a:gd name="T8" fmla="*/ 12 w 57"/>
                <a:gd name="T9" fmla="*/ 40 h 59"/>
                <a:gd name="T10" fmla="*/ 10 w 57"/>
                <a:gd name="T11" fmla="*/ 38 h 59"/>
                <a:gd name="T12" fmla="*/ 7 w 57"/>
                <a:gd name="T13" fmla="*/ 38 h 59"/>
                <a:gd name="T14" fmla="*/ 4 w 57"/>
                <a:gd name="T15" fmla="*/ 33 h 59"/>
                <a:gd name="T16" fmla="*/ 0 w 57"/>
                <a:gd name="T17" fmla="*/ 29 h 59"/>
                <a:gd name="T18" fmla="*/ 2 w 57"/>
                <a:gd name="T19" fmla="*/ 24 h 59"/>
                <a:gd name="T20" fmla="*/ 3 w 57"/>
                <a:gd name="T21" fmla="*/ 21 h 59"/>
                <a:gd name="T22" fmla="*/ 2 w 57"/>
                <a:gd name="T23" fmla="*/ 17 h 59"/>
                <a:gd name="T24" fmla="*/ 3 w 57"/>
                <a:gd name="T25" fmla="*/ 15 h 59"/>
                <a:gd name="T26" fmla="*/ 10 w 57"/>
                <a:gd name="T27" fmla="*/ 15 h 59"/>
                <a:gd name="T28" fmla="*/ 11 w 57"/>
                <a:gd name="T29" fmla="*/ 13 h 59"/>
                <a:gd name="T30" fmla="*/ 12 w 57"/>
                <a:gd name="T31" fmla="*/ 8 h 59"/>
                <a:gd name="T32" fmla="*/ 13 w 57"/>
                <a:gd name="T33" fmla="*/ 5 h 59"/>
                <a:gd name="T34" fmla="*/ 13 w 57"/>
                <a:gd name="T35" fmla="*/ 3 h 59"/>
                <a:gd name="T36" fmla="*/ 15 w 57"/>
                <a:gd name="T37" fmla="*/ 1 h 59"/>
                <a:gd name="T38" fmla="*/ 17 w 57"/>
                <a:gd name="T39" fmla="*/ 0 h 59"/>
                <a:gd name="T40" fmla="*/ 26 w 57"/>
                <a:gd name="T41" fmla="*/ 3 h 59"/>
                <a:gd name="T42" fmla="*/ 28 w 57"/>
                <a:gd name="T43" fmla="*/ 4 h 59"/>
                <a:gd name="T44" fmla="*/ 29 w 57"/>
                <a:gd name="T45" fmla="*/ 1 h 59"/>
                <a:gd name="T46" fmla="*/ 30 w 57"/>
                <a:gd name="T47" fmla="*/ 0 h 59"/>
                <a:gd name="T48" fmla="*/ 32 w 57"/>
                <a:gd name="T49" fmla="*/ 1 h 59"/>
                <a:gd name="T50" fmla="*/ 37 w 57"/>
                <a:gd name="T51" fmla="*/ 1 h 59"/>
                <a:gd name="T52" fmla="*/ 42 w 57"/>
                <a:gd name="T53" fmla="*/ 1 h 59"/>
                <a:gd name="T54" fmla="*/ 47 w 57"/>
                <a:gd name="T55" fmla="*/ 1 h 59"/>
                <a:gd name="T56" fmla="*/ 51 w 57"/>
                <a:gd name="T57" fmla="*/ 2 h 59"/>
                <a:gd name="T58" fmla="*/ 57 w 57"/>
                <a:gd name="T59" fmla="*/ 5 h 59"/>
                <a:gd name="T60" fmla="*/ 53 w 57"/>
                <a:gd name="T61" fmla="*/ 10 h 59"/>
                <a:gd name="T62" fmla="*/ 51 w 57"/>
                <a:gd name="T63" fmla="*/ 15 h 59"/>
                <a:gd name="T64" fmla="*/ 49 w 57"/>
                <a:gd name="T65" fmla="*/ 18 h 59"/>
                <a:gd name="T66" fmla="*/ 50 w 57"/>
                <a:gd name="T67" fmla="*/ 21 h 59"/>
                <a:gd name="T68" fmla="*/ 51 w 57"/>
                <a:gd name="T69" fmla="*/ 25 h 59"/>
                <a:gd name="T70" fmla="*/ 51 w 57"/>
                <a:gd name="T71" fmla="*/ 29 h 59"/>
                <a:gd name="T72" fmla="*/ 55 w 57"/>
                <a:gd name="T73" fmla="*/ 34 h 59"/>
                <a:gd name="T74" fmla="*/ 55 w 57"/>
                <a:gd name="T75" fmla="*/ 37 h 59"/>
                <a:gd name="T76" fmla="*/ 52 w 57"/>
                <a:gd name="T77" fmla="*/ 46 h 59"/>
                <a:gd name="T78" fmla="*/ 49 w 57"/>
                <a:gd name="T79" fmla="*/ 51 h 59"/>
                <a:gd name="T80" fmla="*/ 43 w 57"/>
                <a:gd name="T81" fmla="*/ 48 h 59"/>
                <a:gd name="T82" fmla="*/ 41 w 57"/>
                <a:gd name="T83" fmla="*/ 48 h 59"/>
                <a:gd name="T84" fmla="*/ 37 w 57"/>
                <a:gd name="T85" fmla="*/ 51 h 59"/>
                <a:gd name="T86" fmla="*/ 35 w 57"/>
                <a:gd name="T87" fmla="*/ 51 h 59"/>
                <a:gd name="T88" fmla="*/ 33 w 57"/>
                <a:gd name="T89" fmla="*/ 50 h 59"/>
                <a:gd name="T90" fmla="*/ 29 w 57"/>
                <a:gd name="T91" fmla="*/ 50 h 59"/>
                <a:gd name="T92" fmla="*/ 28 w 57"/>
                <a:gd name="T93" fmla="*/ 51 h 59"/>
                <a:gd name="T94" fmla="*/ 27 w 57"/>
                <a:gd name="T95" fmla="*/ 53 h 59"/>
                <a:gd name="T96" fmla="*/ 30 w 57"/>
                <a:gd name="T97" fmla="*/ 59 h 59"/>
                <a:gd name="T98" fmla="*/ 27 w 57"/>
                <a:gd name="T99" fmla="*/ 59 h 59"/>
                <a:gd name="T100" fmla="*/ 20 w 57"/>
                <a:gd name="T101" fmla="*/ 57 h 59"/>
                <a:gd name="T102" fmla="*/ 18 w 57"/>
                <a:gd name="T103" fmla="*/ 57 h 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"/>
                <a:gd name="T157" fmla="*/ 0 h 59"/>
                <a:gd name="T158" fmla="*/ 57 w 57"/>
                <a:gd name="T159" fmla="*/ 59 h 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" h="59">
                  <a:moveTo>
                    <a:pt x="18" y="57"/>
                  </a:moveTo>
                  <a:lnTo>
                    <a:pt x="18" y="55"/>
                  </a:lnTo>
                  <a:lnTo>
                    <a:pt x="16" y="52"/>
                  </a:lnTo>
                  <a:lnTo>
                    <a:pt x="13" y="45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51" y="2"/>
                  </a:lnTo>
                  <a:lnTo>
                    <a:pt x="57" y="5"/>
                  </a:lnTo>
                  <a:lnTo>
                    <a:pt x="53" y="10"/>
                  </a:lnTo>
                  <a:lnTo>
                    <a:pt x="51" y="15"/>
                  </a:lnTo>
                  <a:lnTo>
                    <a:pt x="49" y="18"/>
                  </a:lnTo>
                  <a:lnTo>
                    <a:pt x="50" y="21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55" y="34"/>
                  </a:lnTo>
                  <a:lnTo>
                    <a:pt x="55" y="37"/>
                  </a:lnTo>
                  <a:lnTo>
                    <a:pt x="52" y="46"/>
                  </a:lnTo>
                  <a:lnTo>
                    <a:pt x="49" y="51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37" y="51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29" y="50"/>
                  </a:lnTo>
                  <a:lnTo>
                    <a:pt x="28" y="51"/>
                  </a:lnTo>
                  <a:lnTo>
                    <a:pt x="27" y="53"/>
                  </a:lnTo>
                  <a:lnTo>
                    <a:pt x="30" y="59"/>
                  </a:lnTo>
                  <a:lnTo>
                    <a:pt x="27" y="59"/>
                  </a:lnTo>
                  <a:lnTo>
                    <a:pt x="20" y="57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2111" y="3004"/>
              <a:ext cx="39" cy="50"/>
            </a:xfrm>
            <a:custGeom>
              <a:avLst/>
              <a:gdLst>
                <a:gd name="T0" fmla="*/ 47 w 38"/>
                <a:gd name="T1" fmla="*/ 20 h 50"/>
                <a:gd name="T2" fmla="*/ 47 w 38"/>
                <a:gd name="T3" fmla="*/ 22 h 50"/>
                <a:gd name="T4" fmla="*/ 40 w 38"/>
                <a:gd name="T5" fmla="*/ 33 h 50"/>
                <a:gd name="T6" fmla="*/ 38 w 38"/>
                <a:gd name="T7" fmla="*/ 37 h 50"/>
                <a:gd name="T8" fmla="*/ 35 w 38"/>
                <a:gd name="T9" fmla="*/ 43 h 50"/>
                <a:gd name="T10" fmla="*/ 32 w 38"/>
                <a:gd name="T11" fmla="*/ 48 h 50"/>
                <a:gd name="T12" fmla="*/ 30 w 38"/>
                <a:gd name="T13" fmla="*/ 49 h 50"/>
                <a:gd name="T14" fmla="*/ 18 w 38"/>
                <a:gd name="T15" fmla="*/ 49 h 50"/>
                <a:gd name="T16" fmla="*/ 11 w 38"/>
                <a:gd name="T17" fmla="*/ 46 h 50"/>
                <a:gd name="T18" fmla="*/ 6 w 38"/>
                <a:gd name="T19" fmla="*/ 50 h 50"/>
                <a:gd name="T20" fmla="*/ 4 w 38"/>
                <a:gd name="T21" fmla="*/ 50 h 50"/>
                <a:gd name="T22" fmla="*/ 0 w 38"/>
                <a:gd name="T23" fmla="*/ 46 h 50"/>
                <a:gd name="T24" fmla="*/ 3 w 38"/>
                <a:gd name="T25" fmla="*/ 41 h 50"/>
                <a:gd name="T26" fmla="*/ 6 w 38"/>
                <a:gd name="T27" fmla="*/ 32 h 50"/>
                <a:gd name="T28" fmla="*/ 6 w 38"/>
                <a:gd name="T29" fmla="*/ 29 h 50"/>
                <a:gd name="T30" fmla="*/ 2 w 38"/>
                <a:gd name="T31" fmla="*/ 24 h 50"/>
                <a:gd name="T32" fmla="*/ 2 w 38"/>
                <a:gd name="T33" fmla="*/ 20 h 50"/>
                <a:gd name="T34" fmla="*/ 1 w 38"/>
                <a:gd name="T35" fmla="*/ 16 h 50"/>
                <a:gd name="T36" fmla="*/ 0 w 38"/>
                <a:gd name="T37" fmla="*/ 13 h 50"/>
                <a:gd name="T38" fmla="*/ 2 w 38"/>
                <a:gd name="T39" fmla="*/ 10 h 50"/>
                <a:gd name="T40" fmla="*/ 4 w 38"/>
                <a:gd name="T41" fmla="*/ 5 h 50"/>
                <a:gd name="T42" fmla="*/ 8 w 38"/>
                <a:gd name="T43" fmla="*/ 0 h 50"/>
                <a:gd name="T44" fmla="*/ 9 w 38"/>
                <a:gd name="T45" fmla="*/ 0 h 50"/>
                <a:gd name="T46" fmla="*/ 15 w 38"/>
                <a:gd name="T47" fmla="*/ 2 h 50"/>
                <a:gd name="T48" fmla="*/ 28 w 38"/>
                <a:gd name="T49" fmla="*/ 3 h 50"/>
                <a:gd name="T50" fmla="*/ 33 w 38"/>
                <a:gd name="T51" fmla="*/ 7 h 50"/>
                <a:gd name="T52" fmla="*/ 41 w 38"/>
                <a:gd name="T53" fmla="*/ 13 h 50"/>
                <a:gd name="T54" fmla="*/ 44 w 38"/>
                <a:gd name="T55" fmla="*/ 17 h 50"/>
                <a:gd name="T56" fmla="*/ 46 w 38"/>
                <a:gd name="T57" fmla="*/ 20 h 50"/>
                <a:gd name="T58" fmla="*/ 47 w 38"/>
                <a:gd name="T59" fmla="*/ 2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50"/>
                <a:gd name="T92" fmla="*/ 38 w 38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50">
                  <a:moveTo>
                    <a:pt x="38" y="20"/>
                  </a:moveTo>
                  <a:lnTo>
                    <a:pt x="38" y="22"/>
                  </a:lnTo>
                  <a:lnTo>
                    <a:pt x="31" y="33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8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1" y="46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5"/>
                  </a:lnTo>
                  <a:lnTo>
                    <a:pt x="8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32" y="13"/>
                  </a:lnTo>
                  <a:lnTo>
                    <a:pt x="35" y="17"/>
                  </a:lnTo>
                  <a:lnTo>
                    <a:pt x="37" y="20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2111" y="3004"/>
              <a:ext cx="39" cy="50"/>
            </a:xfrm>
            <a:custGeom>
              <a:avLst/>
              <a:gdLst>
                <a:gd name="T0" fmla="*/ 47 w 38"/>
                <a:gd name="T1" fmla="*/ 20 h 50"/>
                <a:gd name="T2" fmla="*/ 47 w 38"/>
                <a:gd name="T3" fmla="*/ 22 h 50"/>
                <a:gd name="T4" fmla="*/ 40 w 38"/>
                <a:gd name="T5" fmla="*/ 33 h 50"/>
                <a:gd name="T6" fmla="*/ 38 w 38"/>
                <a:gd name="T7" fmla="*/ 37 h 50"/>
                <a:gd name="T8" fmla="*/ 35 w 38"/>
                <a:gd name="T9" fmla="*/ 43 h 50"/>
                <a:gd name="T10" fmla="*/ 32 w 38"/>
                <a:gd name="T11" fmla="*/ 48 h 50"/>
                <a:gd name="T12" fmla="*/ 30 w 38"/>
                <a:gd name="T13" fmla="*/ 49 h 50"/>
                <a:gd name="T14" fmla="*/ 18 w 38"/>
                <a:gd name="T15" fmla="*/ 49 h 50"/>
                <a:gd name="T16" fmla="*/ 11 w 38"/>
                <a:gd name="T17" fmla="*/ 46 h 50"/>
                <a:gd name="T18" fmla="*/ 6 w 38"/>
                <a:gd name="T19" fmla="*/ 50 h 50"/>
                <a:gd name="T20" fmla="*/ 4 w 38"/>
                <a:gd name="T21" fmla="*/ 50 h 50"/>
                <a:gd name="T22" fmla="*/ 0 w 38"/>
                <a:gd name="T23" fmla="*/ 46 h 50"/>
                <a:gd name="T24" fmla="*/ 3 w 38"/>
                <a:gd name="T25" fmla="*/ 41 h 50"/>
                <a:gd name="T26" fmla="*/ 6 w 38"/>
                <a:gd name="T27" fmla="*/ 32 h 50"/>
                <a:gd name="T28" fmla="*/ 6 w 38"/>
                <a:gd name="T29" fmla="*/ 29 h 50"/>
                <a:gd name="T30" fmla="*/ 2 w 38"/>
                <a:gd name="T31" fmla="*/ 24 h 50"/>
                <a:gd name="T32" fmla="*/ 2 w 38"/>
                <a:gd name="T33" fmla="*/ 20 h 50"/>
                <a:gd name="T34" fmla="*/ 1 w 38"/>
                <a:gd name="T35" fmla="*/ 16 h 50"/>
                <a:gd name="T36" fmla="*/ 0 w 38"/>
                <a:gd name="T37" fmla="*/ 13 h 50"/>
                <a:gd name="T38" fmla="*/ 2 w 38"/>
                <a:gd name="T39" fmla="*/ 10 h 50"/>
                <a:gd name="T40" fmla="*/ 4 w 38"/>
                <a:gd name="T41" fmla="*/ 5 h 50"/>
                <a:gd name="T42" fmla="*/ 8 w 38"/>
                <a:gd name="T43" fmla="*/ 0 h 50"/>
                <a:gd name="T44" fmla="*/ 9 w 38"/>
                <a:gd name="T45" fmla="*/ 0 h 50"/>
                <a:gd name="T46" fmla="*/ 15 w 38"/>
                <a:gd name="T47" fmla="*/ 2 h 50"/>
                <a:gd name="T48" fmla="*/ 28 w 38"/>
                <a:gd name="T49" fmla="*/ 3 h 50"/>
                <a:gd name="T50" fmla="*/ 33 w 38"/>
                <a:gd name="T51" fmla="*/ 7 h 50"/>
                <a:gd name="T52" fmla="*/ 41 w 38"/>
                <a:gd name="T53" fmla="*/ 13 h 50"/>
                <a:gd name="T54" fmla="*/ 44 w 38"/>
                <a:gd name="T55" fmla="*/ 17 h 50"/>
                <a:gd name="T56" fmla="*/ 46 w 38"/>
                <a:gd name="T57" fmla="*/ 20 h 50"/>
                <a:gd name="T58" fmla="*/ 47 w 38"/>
                <a:gd name="T59" fmla="*/ 2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"/>
                <a:gd name="T91" fmla="*/ 0 h 50"/>
                <a:gd name="T92" fmla="*/ 38 w 38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" h="50">
                  <a:moveTo>
                    <a:pt x="38" y="20"/>
                  </a:moveTo>
                  <a:lnTo>
                    <a:pt x="38" y="22"/>
                  </a:lnTo>
                  <a:lnTo>
                    <a:pt x="31" y="33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8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1" y="46"/>
                  </a:lnTo>
                  <a:lnTo>
                    <a:pt x="6" y="50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5"/>
                  </a:lnTo>
                  <a:lnTo>
                    <a:pt x="8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4" y="7"/>
                  </a:lnTo>
                  <a:lnTo>
                    <a:pt x="32" y="13"/>
                  </a:lnTo>
                  <a:lnTo>
                    <a:pt x="35" y="17"/>
                  </a:lnTo>
                  <a:lnTo>
                    <a:pt x="37" y="20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5" name="Freeform 96"/>
            <p:cNvSpPr>
              <a:spLocks noEditPoints="1"/>
            </p:cNvSpPr>
            <p:nvPr/>
          </p:nvSpPr>
          <p:spPr bwMode="auto">
            <a:xfrm>
              <a:off x="2927" y="1114"/>
              <a:ext cx="357" cy="986"/>
            </a:xfrm>
            <a:custGeom>
              <a:avLst/>
              <a:gdLst>
                <a:gd name="T0" fmla="*/ 209 w 354"/>
                <a:gd name="T1" fmla="*/ 38 h 978"/>
                <a:gd name="T2" fmla="*/ 257 w 354"/>
                <a:gd name="T3" fmla="*/ 30 h 978"/>
                <a:gd name="T4" fmla="*/ 287 w 354"/>
                <a:gd name="T5" fmla="*/ 21 h 978"/>
                <a:gd name="T6" fmla="*/ 295 w 354"/>
                <a:gd name="T7" fmla="*/ 106 h 978"/>
                <a:gd name="T8" fmla="*/ 93 w 354"/>
                <a:gd name="T9" fmla="*/ 1022 h 978"/>
                <a:gd name="T10" fmla="*/ 82 w 354"/>
                <a:gd name="T11" fmla="*/ 1010 h 978"/>
                <a:gd name="T12" fmla="*/ 59 w 354"/>
                <a:gd name="T13" fmla="*/ 1028 h 978"/>
                <a:gd name="T14" fmla="*/ 26 w 354"/>
                <a:gd name="T15" fmla="*/ 1051 h 978"/>
                <a:gd name="T16" fmla="*/ 8 w 354"/>
                <a:gd name="T17" fmla="*/ 1038 h 978"/>
                <a:gd name="T18" fmla="*/ 13 w 354"/>
                <a:gd name="T19" fmla="*/ 1027 h 978"/>
                <a:gd name="T20" fmla="*/ 17 w 354"/>
                <a:gd name="T21" fmla="*/ 1016 h 978"/>
                <a:gd name="T22" fmla="*/ 9 w 354"/>
                <a:gd name="T23" fmla="*/ 1012 h 978"/>
                <a:gd name="T24" fmla="*/ 5 w 354"/>
                <a:gd name="T25" fmla="*/ 1005 h 978"/>
                <a:gd name="T26" fmla="*/ 12 w 354"/>
                <a:gd name="T27" fmla="*/ 1003 h 978"/>
                <a:gd name="T28" fmla="*/ 1 w 354"/>
                <a:gd name="T29" fmla="*/ 990 h 978"/>
                <a:gd name="T30" fmla="*/ 5 w 354"/>
                <a:gd name="T31" fmla="*/ 966 h 978"/>
                <a:gd name="T32" fmla="*/ 11 w 354"/>
                <a:gd name="T33" fmla="*/ 941 h 978"/>
                <a:gd name="T34" fmla="*/ 14 w 354"/>
                <a:gd name="T35" fmla="*/ 922 h 978"/>
                <a:gd name="T36" fmla="*/ 27 w 354"/>
                <a:gd name="T37" fmla="*/ 907 h 978"/>
                <a:gd name="T38" fmla="*/ 54 w 354"/>
                <a:gd name="T39" fmla="*/ 890 h 978"/>
                <a:gd name="T40" fmla="*/ 89 w 354"/>
                <a:gd name="T41" fmla="*/ 856 h 978"/>
                <a:gd name="T42" fmla="*/ 103 w 354"/>
                <a:gd name="T43" fmla="*/ 840 h 978"/>
                <a:gd name="T44" fmla="*/ 119 w 354"/>
                <a:gd name="T45" fmla="*/ 803 h 978"/>
                <a:gd name="T46" fmla="*/ 123 w 354"/>
                <a:gd name="T47" fmla="*/ 775 h 978"/>
                <a:gd name="T48" fmla="*/ 142 w 354"/>
                <a:gd name="T49" fmla="*/ 757 h 978"/>
                <a:gd name="T50" fmla="*/ 155 w 354"/>
                <a:gd name="T51" fmla="*/ 743 h 978"/>
                <a:gd name="T52" fmla="*/ 167 w 354"/>
                <a:gd name="T53" fmla="*/ 727 h 978"/>
                <a:gd name="T54" fmla="*/ 179 w 354"/>
                <a:gd name="T55" fmla="*/ 689 h 978"/>
                <a:gd name="T56" fmla="*/ 208 w 354"/>
                <a:gd name="T57" fmla="*/ 670 h 978"/>
                <a:gd name="T58" fmla="*/ 226 w 354"/>
                <a:gd name="T59" fmla="*/ 660 h 978"/>
                <a:gd name="T60" fmla="*/ 251 w 354"/>
                <a:gd name="T61" fmla="*/ 640 h 978"/>
                <a:gd name="T62" fmla="*/ 279 w 354"/>
                <a:gd name="T63" fmla="*/ 624 h 978"/>
                <a:gd name="T64" fmla="*/ 291 w 354"/>
                <a:gd name="T65" fmla="*/ 638 h 978"/>
                <a:gd name="T66" fmla="*/ 328 w 354"/>
                <a:gd name="T67" fmla="*/ 620 h 978"/>
                <a:gd name="T68" fmla="*/ 338 w 354"/>
                <a:gd name="T69" fmla="*/ 627 h 978"/>
                <a:gd name="T70" fmla="*/ 377 w 354"/>
                <a:gd name="T71" fmla="*/ 626 h 978"/>
                <a:gd name="T72" fmla="*/ 363 w 354"/>
                <a:gd name="T73" fmla="*/ 655 h 978"/>
                <a:gd name="T74" fmla="*/ 366 w 354"/>
                <a:gd name="T75" fmla="*/ 669 h 978"/>
                <a:gd name="T76" fmla="*/ 349 w 354"/>
                <a:gd name="T77" fmla="*/ 658 h 978"/>
                <a:gd name="T78" fmla="*/ 302 w 354"/>
                <a:gd name="T79" fmla="*/ 673 h 978"/>
                <a:gd name="T80" fmla="*/ 259 w 354"/>
                <a:gd name="T81" fmla="*/ 700 h 978"/>
                <a:gd name="T82" fmla="*/ 229 w 354"/>
                <a:gd name="T83" fmla="*/ 685 h 978"/>
                <a:gd name="T84" fmla="*/ 197 w 354"/>
                <a:gd name="T85" fmla="*/ 707 h 978"/>
                <a:gd name="T86" fmla="*/ 170 w 354"/>
                <a:gd name="T87" fmla="*/ 735 h 978"/>
                <a:gd name="T88" fmla="*/ 139 w 354"/>
                <a:gd name="T89" fmla="*/ 796 h 978"/>
                <a:gd name="T90" fmla="*/ 132 w 354"/>
                <a:gd name="T91" fmla="*/ 860 h 978"/>
                <a:gd name="T92" fmla="*/ 108 w 354"/>
                <a:gd name="T93" fmla="*/ 885 h 978"/>
                <a:gd name="T94" fmla="*/ 115 w 354"/>
                <a:gd name="T95" fmla="*/ 955 h 978"/>
                <a:gd name="T96" fmla="*/ 103 w 354"/>
                <a:gd name="T97" fmla="*/ 1000 h 978"/>
                <a:gd name="T98" fmla="*/ 121 w 354"/>
                <a:gd name="T99" fmla="*/ 76 h 978"/>
                <a:gd name="T100" fmla="*/ 148 w 354"/>
                <a:gd name="T101" fmla="*/ 92 h 978"/>
                <a:gd name="T102" fmla="*/ 163 w 354"/>
                <a:gd name="T103" fmla="*/ 50 h 978"/>
                <a:gd name="T104" fmla="*/ 195 w 354"/>
                <a:gd name="T105" fmla="*/ 109 h 978"/>
                <a:gd name="T106" fmla="*/ 234 w 354"/>
                <a:gd name="T107" fmla="*/ 149 h 978"/>
                <a:gd name="T108" fmla="*/ 176 w 354"/>
                <a:gd name="T109" fmla="*/ 277 h 978"/>
                <a:gd name="T110" fmla="*/ 151 w 354"/>
                <a:gd name="T111" fmla="*/ 242 h 978"/>
                <a:gd name="T112" fmla="*/ 136 w 354"/>
                <a:gd name="T113" fmla="*/ 211 h 978"/>
                <a:gd name="T114" fmla="*/ 130 w 354"/>
                <a:gd name="T115" fmla="*/ 184 h 978"/>
                <a:gd name="T116" fmla="*/ 106 w 354"/>
                <a:gd name="T117" fmla="*/ 113 h 978"/>
                <a:gd name="T118" fmla="*/ 114 w 354"/>
                <a:gd name="T119" fmla="*/ 77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4"/>
                <a:gd name="T181" fmla="*/ 0 h 978"/>
                <a:gd name="T182" fmla="*/ 354 w 354"/>
                <a:gd name="T183" fmla="*/ 978 h 9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4" h="978">
                  <a:moveTo>
                    <a:pt x="231" y="68"/>
                  </a:moveTo>
                  <a:lnTo>
                    <a:pt x="221" y="68"/>
                  </a:lnTo>
                  <a:lnTo>
                    <a:pt x="209" y="67"/>
                  </a:lnTo>
                  <a:lnTo>
                    <a:pt x="198" y="70"/>
                  </a:lnTo>
                  <a:lnTo>
                    <a:pt x="193" y="72"/>
                  </a:lnTo>
                  <a:lnTo>
                    <a:pt x="181" y="61"/>
                  </a:lnTo>
                  <a:lnTo>
                    <a:pt x="186" y="45"/>
                  </a:lnTo>
                  <a:lnTo>
                    <a:pt x="191" y="38"/>
                  </a:lnTo>
                  <a:lnTo>
                    <a:pt x="196" y="22"/>
                  </a:lnTo>
                  <a:lnTo>
                    <a:pt x="203" y="0"/>
                  </a:lnTo>
                  <a:lnTo>
                    <a:pt x="211" y="26"/>
                  </a:lnTo>
                  <a:lnTo>
                    <a:pt x="217" y="30"/>
                  </a:lnTo>
                  <a:lnTo>
                    <a:pt x="224" y="26"/>
                  </a:lnTo>
                  <a:lnTo>
                    <a:pt x="229" y="29"/>
                  </a:lnTo>
                  <a:lnTo>
                    <a:pt x="234" y="42"/>
                  </a:lnTo>
                  <a:lnTo>
                    <a:pt x="239" y="30"/>
                  </a:lnTo>
                  <a:lnTo>
                    <a:pt x="242" y="14"/>
                  </a:lnTo>
                  <a:lnTo>
                    <a:pt x="248" y="2"/>
                  </a:lnTo>
                  <a:lnTo>
                    <a:pt x="246" y="32"/>
                  </a:lnTo>
                  <a:lnTo>
                    <a:pt x="246" y="44"/>
                  </a:lnTo>
                  <a:lnTo>
                    <a:pt x="251" y="44"/>
                  </a:lnTo>
                  <a:lnTo>
                    <a:pt x="257" y="26"/>
                  </a:lnTo>
                  <a:lnTo>
                    <a:pt x="264" y="17"/>
                  </a:lnTo>
                  <a:lnTo>
                    <a:pt x="269" y="21"/>
                  </a:lnTo>
                  <a:lnTo>
                    <a:pt x="272" y="38"/>
                  </a:lnTo>
                  <a:lnTo>
                    <a:pt x="277" y="40"/>
                  </a:lnTo>
                  <a:lnTo>
                    <a:pt x="289" y="36"/>
                  </a:lnTo>
                  <a:lnTo>
                    <a:pt x="298" y="43"/>
                  </a:lnTo>
                  <a:lnTo>
                    <a:pt x="302" y="56"/>
                  </a:lnTo>
                  <a:lnTo>
                    <a:pt x="299" y="63"/>
                  </a:lnTo>
                  <a:lnTo>
                    <a:pt x="286" y="84"/>
                  </a:lnTo>
                  <a:lnTo>
                    <a:pt x="277" y="97"/>
                  </a:lnTo>
                  <a:lnTo>
                    <a:pt x="270" y="99"/>
                  </a:lnTo>
                  <a:lnTo>
                    <a:pt x="264" y="104"/>
                  </a:lnTo>
                  <a:lnTo>
                    <a:pt x="256" y="116"/>
                  </a:lnTo>
                  <a:lnTo>
                    <a:pt x="217" y="113"/>
                  </a:lnTo>
                  <a:lnTo>
                    <a:pt x="217" y="100"/>
                  </a:lnTo>
                  <a:lnTo>
                    <a:pt x="226" y="92"/>
                  </a:lnTo>
                  <a:lnTo>
                    <a:pt x="231" y="68"/>
                  </a:lnTo>
                  <a:close/>
                  <a:moveTo>
                    <a:pt x="84" y="950"/>
                  </a:moveTo>
                  <a:lnTo>
                    <a:pt x="83" y="947"/>
                  </a:lnTo>
                  <a:lnTo>
                    <a:pt x="79" y="949"/>
                  </a:lnTo>
                  <a:lnTo>
                    <a:pt x="78" y="948"/>
                  </a:lnTo>
                  <a:lnTo>
                    <a:pt x="77" y="946"/>
                  </a:lnTo>
                  <a:lnTo>
                    <a:pt x="76" y="942"/>
                  </a:lnTo>
                  <a:lnTo>
                    <a:pt x="77" y="940"/>
                  </a:lnTo>
                  <a:lnTo>
                    <a:pt x="76" y="936"/>
                  </a:lnTo>
                  <a:lnTo>
                    <a:pt x="73" y="938"/>
                  </a:lnTo>
                  <a:lnTo>
                    <a:pt x="73" y="942"/>
                  </a:lnTo>
                  <a:lnTo>
                    <a:pt x="74" y="945"/>
                  </a:lnTo>
                  <a:lnTo>
                    <a:pt x="73" y="946"/>
                  </a:lnTo>
                  <a:lnTo>
                    <a:pt x="71" y="950"/>
                  </a:lnTo>
                  <a:lnTo>
                    <a:pt x="70" y="952"/>
                  </a:lnTo>
                  <a:lnTo>
                    <a:pt x="67" y="953"/>
                  </a:lnTo>
                  <a:lnTo>
                    <a:pt x="64" y="952"/>
                  </a:lnTo>
                  <a:lnTo>
                    <a:pt x="59" y="956"/>
                  </a:lnTo>
                  <a:lnTo>
                    <a:pt x="59" y="957"/>
                  </a:lnTo>
                  <a:lnTo>
                    <a:pt x="56" y="961"/>
                  </a:lnTo>
                  <a:lnTo>
                    <a:pt x="53" y="964"/>
                  </a:lnTo>
                  <a:lnTo>
                    <a:pt x="43" y="973"/>
                  </a:lnTo>
                  <a:lnTo>
                    <a:pt x="43" y="975"/>
                  </a:lnTo>
                  <a:lnTo>
                    <a:pt x="41" y="976"/>
                  </a:lnTo>
                  <a:lnTo>
                    <a:pt x="40" y="976"/>
                  </a:lnTo>
                  <a:lnTo>
                    <a:pt x="26" y="978"/>
                  </a:lnTo>
                  <a:lnTo>
                    <a:pt x="25" y="976"/>
                  </a:lnTo>
                  <a:lnTo>
                    <a:pt x="23" y="974"/>
                  </a:lnTo>
                  <a:lnTo>
                    <a:pt x="22" y="976"/>
                  </a:lnTo>
                  <a:lnTo>
                    <a:pt x="20" y="975"/>
                  </a:lnTo>
                  <a:lnTo>
                    <a:pt x="22" y="973"/>
                  </a:lnTo>
                  <a:lnTo>
                    <a:pt x="17" y="970"/>
                  </a:lnTo>
                  <a:lnTo>
                    <a:pt x="12" y="966"/>
                  </a:lnTo>
                  <a:lnTo>
                    <a:pt x="8" y="966"/>
                  </a:lnTo>
                  <a:lnTo>
                    <a:pt x="5" y="959"/>
                  </a:lnTo>
                  <a:lnTo>
                    <a:pt x="7" y="955"/>
                  </a:lnTo>
                  <a:lnTo>
                    <a:pt x="6" y="952"/>
                  </a:lnTo>
                  <a:lnTo>
                    <a:pt x="8" y="952"/>
                  </a:lnTo>
                  <a:lnTo>
                    <a:pt x="9" y="956"/>
                  </a:lnTo>
                  <a:lnTo>
                    <a:pt x="11" y="954"/>
                  </a:lnTo>
                  <a:lnTo>
                    <a:pt x="15" y="957"/>
                  </a:lnTo>
                  <a:lnTo>
                    <a:pt x="13" y="955"/>
                  </a:lnTo>
                  <a:lnTo>
                    <a:pt x="14" y="953"/>
                  </a:lnTo>
                  <a:lnTo>
                    <a:pt x="17" y="952"/>
                  </a:lnTo>
                  <a:lnTo>
                    <a:pt x="14" y="952"/>
                  </a:lnTo>
                  <a:lnTo>
                    <a:pt x="13" y="953"/>
                  </a:lnTo>
                  <a:lnTo>
                    <a:pt x="11" y="951"/>
                  </a:lnTo>
                  <a:lnTo>
                    <a:pt x="10" y="949"/>
                  </a:lnTo>
                  <a:lnTo>
                    <a:pt x="14" y="946"/>
                  </a:lnTo>
                  <a:lnTo>
                    <a:pt x="17" y="944"/>
                  </a:lnTo>
                  <a:lnTo>
                    <a:pt x="14" y="945"/>
                  </a:lnTo>
                  <a:lnTo>
                    <a:pt x="12" y="943"/>
                  </a:lnTo>
                  <a:lnTo>
                    <a:pt x="14" y="940"/>
                  </a:lnTo>
                  <a:lnTo>
                    <a:pt x="15" y="937"/>
                  </a:lnTo>
                  <a:lnTo>
                    <a:pt x="11" y="943"/>
                  </a:lnTo>
                  <a:lnTo>
                    <a:pt x="11" y="940"/>
                  </a:lnTo>
                  <a:lnTo>
                    <a:pt x="9" y="938"/>
                  </a:lnTo>
                  <a:lnTo>
                    <a:pt x="9" y="940"/>
                  </a:lnTo>
                  <a:lnTo>
                    <a:pt x="10" y="943"/>
                  </a:lnTo>
                  <a:lnTo>
                    <a:pt x="7" y="945"/>
                  </a:lnTo>
                  <a:lnTo>
                    <a:pt x="5" y="945"/>
                  </a:lnTo>
                  <a:lnTo>
                    <a:pt x="5" y="941"/>
                  </a:lnTo>
                  <a:lnTo>
                    <a:pt x="4" y="945"/>
                  </a:lnTo>
                  <a:lnTo>
                    <a:pt x="2" y="943"/>
                  </a:lnTo>
                  <a:lnTo>
                    <a:pt x="1" y="938"/>
                  </a:lnTo>
                  <a:lnTo>
                    <a:pt x="5" y="933"/>
                  </a:lnTo>
                  <a:lnTo>
                    <a:pt x="5" y="938"/>
                  </a:lnTo>
                  <a:lnTo>
                    <a:pt x="6" y="934"/>
                  </a:lnTo>
                  <a:lnTo>
                    <a:pt x="9" y="936"/>
                  </a:lnTo>
                  <a:lnTo>
                    <a:pt x="10" y="935"/>
                  </a:lnTo>
                  <a:lnTo>
                    <a:pt x="9" y="934"/>
                  </a:lnTo>
                  <a:lnTo>
                    <a:pt x="13" y="933"/>
                  </a:lnTo>
                  <a:lnTo>
                    <a:pt x="16" y="930"/>
                  </a:lnTo>
                  <a:lnTo>
                    <a:pt x="12" y="931"/>
                  </a:lnTo>
                  <a:lnTo>
                    <a:pt x="9" y="931"/>
                  </a:lnTo>
                  <a:lnTo>
                    <a:pt x="7" y="930"/>
                  </a:lnTo>
                  <a:lnTo>
                    <a:pt x="8" y="928"/>
                  </a:lnTo>
                  <a:lnTo>
                    <a:pt x="11" y="926"/>
                  </a:lnTo>
                  <a:lnTo>
                    <a:pt x="12" y="921"/>
                  </a:lnTo>
                  <a:lnTo>
                    <a:pt x="7" y="920"/>
                  </a:lnTo>
                  <a:lnTo>
                    <a:pt x="4" y="921"/>
                  </a:lnTo>
                  <a:lnTo>
                    <a:pt x="1" y="918"/>
                  </a:lnTo>
                  <a:lnTo>
                    <a:pt x="4" y="916"/>
                  </a:lnTo>
                  <a:lnTo>
                    <a:pt x="7" y="911"/>
                  </a:lnTo>
                  <a:lnTo>
                    <a:pt x="6" y="909"/>
                  </a:lnTo>
                  <a:lnTo>
                    <a:pt x="4" y="909"/>
                  </a:lnTo>
                  <a:lnTo>
                    <a:pt x="1" y="909"/>
                  </a:lnTo>
                  <a:lnTo>
                    <a:pt x="0" y="906"/>
                  </a:lnTo>
                  <a:lnTo>
                    <a:pt x="1" y="900"/>
                  </a:lnTo>
                  <a:lnTo>
                    <a:pt x="5" y="897"/>
                  </a:lnTo>
                  <a:lnTo>
                    <a:pt x="2" y="893"/>
                  </a:lnTo>
                  <a:lnTo>
                    <a:pt x="0" y="889"/>
                  </a:lnTo>
                  <a:lnTo>
                    <a:pt x="2" y="886"/>
                  </a:lnTo>
                  <a:lnTo>
                    <a:pt x="1" y="877"/>
                  </a:lnTo>
                  <a:lnTo>
                    <a:pt x="2" y="876"/>
                  </a:lnTo>
                  <a:lnTo>
                    <a:pt x="5" y="875"/>
                  </a:lnTo>
                  <a:lnTo>
                    <a:pt x="8" y="875"/>
                  </a:lnTo>
                  <a:lnTo>
                    <a:pt x="11" y="875"/>
                  </a:lnTo>
                  <a:lnTo>
                    <a:pt x="11" y="874"/>
                  </a:lnTo>
                  <a:lnTo>
                    <a:pt x="10" y="872"/>
                  </a:lnTo>
                  <a:lnTo>
                    <a:pt x="7" y="871"/>
                  </a:lnTo>
                  <a:lnTo>
                    <a:pt x="6" y="868"/>
                  </a:lnTo>
                  <a:lnTo>
                    <a:pt x="6" y="866"/>
                  </a:lnTo>
                  <a:lnTo>
                    <a:pt x="8" y="864"/>
                  </a:lnTo>
                  <a:lnTo>
                    <a:pt x="11" y="864"/>
                  </a:lnTo>
                  <a:lnTo>
                    <a:pt x="14" y="859"/>
                  </a:lnTo>
                  <a:lnTo>
                    <a:pt x="18" y="860"/>
                  </a:lnTo>
                  <a:lnTo>
                    <a:pt x="21" y="859"/>
                  </a:lnTo>
                  <a:lnTo>
                    <a:pt x="22" y="852"/>
                  </a:lnTo>
                  <a:lnTo>
                    <a:pt x="27" y="853"/>
                  </a:lnTo>
                  <a:lnTo>
                    <a:pt x="31" y="855"/>
                  </a:lnTo>
                  <a:lnTo>
                    <a:pt x="35" y="851"/>
                  </a:lnTo>
                  <a:lnTo>
                    <a:pt x="28" y="848"/>
                  </a:lnTo>
                  <a:lnTo>
                    <a:pt x="27" y="844"/>
                  </a:lnTo>
                  <a:lnTo>
                    <a:pt x="28" y="842"/>
                  </a:lnTo>
                  <a:lnTo>
                    <a:pt x="35" y="842"/>
                  </a:lnTo>
                  <a:lnTo>
                    <a:pt x="41" y="841"/>
                  </a:lnTo>
                  <a:lnTo>
                    <a:pt x="44" y="844"/>
                  </a:lnTo>
                  <a:lnTo>
                    <a:pt x="44" y="838"/>
                  </a:lnTo>
                  <a:lnTo>
                    <a:pt x="47" y="834"/>
                  </a:lnTo>
                  <a:lnTo>
                    <a:pt x="49" y="829"/>
                  </a:lnTo>
                  <a:lnTo>
                    <a:pt x="54" y="827"/>
                  </a:lnTo>
                  <a:lnTo>
                    <a:pt x="56" y="829"/>
                  </a:lnTo>
                  <a:lnTo>
                    <a:pt x="57" y="831"/>
                  </a:lnTo>
                  <a:lnTo>
                    <a:pt x="60" y="824"/>
                  </a:lnTo>
                  <a:lnTo>
                    <a:pt x="66" y="819"/>
                  </a:lnTo>
                  <a:lnTo>
                    <a:pt x="66" y="813"/>
                  </a:lnTo>
                  <a:lnTo>
                    <a:pt x="69" y="807"/>
                  </a:lnTo>
                  <a:lnTo>
                    <a:pt x="78" y="796"/>
                  </a:lnTo>
                  <a:lnTo>
                    <a:pt x="80" y="794"/>
                  </a:lnTo>
                  <a:lnTo>
                    <a:pt x="82" y="793"/>
                  </a:lnTo>
                  <a:lnTo>
                    <a:pt x="85" y="796"/>
                  </a:lnTo>
                  <a:lnTo>
                    <a:pt x="86" y="796"/>
                  </a:lnTo>
                  <a:lnTo>
                    <a:pt x="88" y="792"/>
                  </a:lnTo>
                  <a:lnTo>
                    <a:pt x="87" y="789"/>
                  </a:lnTo>
                  <a:lnTo>
                    <a:pt x="88" y="787"/>
                  </a:lnTo>
                  <a:lnTo>
                    <a:pt x="91" y="784"/>
                  </a:lnTo>
                  <a:lnTo>
                    <a:pt x="94" y="780"/>
                  </a:lnTo>
                  <a:lnTo>
                    <a:pt x="97" y="773"/>
                  </a:lnTo>
                  <a:lnTo>
                    <a:pt x="98" y="774"/>
                  </a:lnTo>
                  <a:lnTo>
                    <a:pt x="102" y="774"/>
                  </a:lnTo>
                  <a:lnTo>
                    <a:pt x="102" y="765"/>
                  </a:lnTo>
                  <a:lnTo>
                    <a:pt x="99" y="763"/>
                  </a:lnTo>
                  <a:lnTo>
                    <a:pt x="102" y="757"/>
                  </a:lnTo>
                  <a:lnTo>
                    <a:pt x="105" y="747"/>
                  </a:lnTo>
                  <a:lnTo>
                    <a:pt x="110" y="748"/>
                  </a:lnTo>
                  <a:lnTo>
                    <a:pt x="110" y="743"/>
                  </a:lnTo>
                  <a:lnTo>
                    <a:pt x="111" y="740"/>
                  </a:lnTo>
                  <a:lnTo>
                    <a:pt x="116" y="738"/>
                  </a:lnTo>
                  <a:lnTo>
                    <a:pt x="114" y="732"/>
                  </a:lnTo>
                  <a:lnTo>
                    <a:pt x="112" y="731"/>
                  </a:lnTo>
                  <a:lnTo>
                    <a:pt x="111" y="729"/>
                  </a:lnTo>
                  <a:lnTo>
                    <a:pt x="112" y="725"/>
                  </a:lnTo>
                  <a:lnTo>
                    <a:pt x="114" y="721"/>
                  </a:lnTo>
                  <a:lnTo>
                    <a:pt x="117" y="722"/>
                  </a:lnTo>
                  <a:lnTo>
                    <a:pt x="122" y="721"/>
                  </a:lnTo>
                  <a:lnTo>
                    <a:pt x="119" y="713"/>
                  </a:lnTo>
                  <a:lnTo>
                    <a:pt x="121" y="711"/>
                  </a:lnTo>
                  <a:lnTo>
                    <a:pt x="123" y="711"/>
                  </a:lnTo>
                  <a:lnTo>
                    <a:pt x="127" y="707"/>
                  </a:lnTo>
                  <a:lnTo>
                    <a:pt x="131" y="706"/>
                  </a:lnTo>
                  <a:lnTo>
                    <a:pt x="133" y="703"/>
                  </a:lnTo>
                  <a:lnTo>
                    <a:pt x="131" y="702"/>
                  </a:lnTo>
                  <a:lnTo>
                    <a:pt x="130" y="699"/>
                  </a:lnTo>
                  <a:lnTo>
                    <a:pt x="132" y="697"/>
                  </a:lnTo>
                  <a:lnTo>
                    <a:pt x="136" y="692"/>
                  </a:lnTo>
                  <a:lnTo>
                    <a:pt x="139" y="692"/>
                  </a:lnTo>
                  <a:lnTo>
                    <a:pt x="141" y="694"/>
                  </a:lnTo>
                  <a:lnTo>
                    <a:pt x="144" y="690"/>
                  </a:lnTo>
                  <a:lnTo>
                    <a:pt x="146" y="689"/>
                  </a:lnTo>
                  <a:lnTo>
                    <a:pt x="146" y="686"/>
                  </a:lnTo>
                  <a:lnTo>
                    <a:pt x="144" y="681"/>
                  </a:lnTo>
                  <a:lnTo>
                    <a:pt x="148" y="677"/>
                  </a:lnTo>
                  <a:lnTo>
                    <a:pt x="148" y="673"/>
                  </a:lnTo>
                  <a:lnTo>
                    <a:pt x="151" y="673"/>
                  </a:lnTo>
                  <a:lnTo>
                    <a:pt x="153" y="678"/>
                  </a:lnTo>
                  <a:lnTo>
                    <a:pt x="155" y="679"/>
                  </a:lnTo>
                  <a:lnTo>
                    <a:pt x="158" y="673"/>
                  </a:lnTo>
                  <a:lnTo>
                    <a:pt x="157" y="662"/>
                  </a:lnTo>
                  <a:lnTo>
                    <a:pt x="159" y="663"/>
                  </a:lnTo>
                  <a:lnTo>
                    <a:pt x="164" y="662"/>
                  </a:lnTo>
                  <a:lnTo>
                    <a:pt x="165" y="659"/>
                  </a:lnTo>
                  <a:lnTo>
                    <a:pt x="161" y="654"/>
                  </a:lnTo>
                  <a:lnTo>
                    <a:pt x="164" y="650"/>
                  </a:lnTo>
                  <a:lnTo>
                    <a:pt x="169" y="646"/>
                  </a:lnTo>
                  <a:lnTo>
                    <a:pt x="169" y="642"/>
                  </a:lnTo>
                  <a:lnTo>
                    <a:pt x="171" y="638"/>
                  </a:lnTo>
                  <a:lnTo>
                    <a:pt x="175" y="636"/>
                  </a:lnTo>
                  <a:lnTo>
                    <a:pt x="176" y="637"/>
                  </a:lnTo>
                  <a:lnTo>
                    <a:pt x="178" y="636"/>
                  </a:lnTo>
                  <a:lnTo>
                    <a:pt x="178" y="635"/>
                  </a:lnTo>
                  <a:lnTo>
                    <a:pt x="181" y="624"/>
                  </a:lnTo>
                  <a:lnTo>
                    <a:pt x="184" y="628"/>
                  </a:lnTo>
                  <a:lnTo>
                    <a:pt x="190" y="625"/>
                  </a:lnTo>
                  <a:lnTo>
                    <a:pt x="193" y="628"/>
                  </a:lnTo>
                  <a:lnTo>
                    <a:pt x="194" y="629"/>
                  </a:lnTo>
                  <a:lnTo>
                    <a:pt x="198" y="630"/>
                  </a:lnTo>
                  <a:lnTo>
                    <a:pt x="202" y="623"/>
                  </a:lnTo>
                  <a:lnTo>
                    <a:pt x="206" y="609"/>
                  </a:lnTo>
                  <a:lnTo>
                    <a:pt x="208" y="607"/>
                  </a:lnTo>
                  <a:lnTo>
                    <a:pt x="209" y="610"/>
                  </a:lnTo>
                  <a:lnTo>
                    <a:pt x="208" y="615"/>
                  </a:lnTo>
                  <a:lnTo>
                    <a:pt x="206" y="625"/>
                  </a:lnTo>
                  <a:lnTo>
                    <a:pt x="211" y="617"/>
                  </a:lnTo>
                  <a:lnTo>
                    <a:pt x="214" y="607"/>
                  </a:lnTo>
                  <a:lnTo>
                    <a:pt x="219" y="606"/>
                  </a:lnTo>
                  <a:lnTo>
                    <a:pt x="223" y="598"/>
                  </a:lnTo>
                  <a:lnTo>
                    <a:pt x="226" y="600"/>
                  </a:lnTo>
                  <a:lnTo>
                    <a:pt x="230" y="606"/>
                  </a:lnTo>
                  <a:lnTo>
                    <a:pt x="233" y="595"/>
                  </a:lnTo>
                  <a:lnTo>
                    <a:pt x="235" y="590"/>
                  </a:lnTo>
                  <a:lnTo>
                    <a:pt x="241" y="592"/>
                  </a:lnTo>
                  <a:lnTo>
                    <a:pt x="247" y="601"/>
                  </a:lnTo>
                  <a:lnTo>
                    <a:pt x="249" y="598"/>
                  </a:lnTo>
                  <a:lnTo>
                    <a:pt x="252" y="587"/>
                  </a:lnTo>
                  <a:lnTo>
                    <a:pt x="256" y="579"/>
                  </a:lnTo>
                  <a:lnTo>
                    <a:pt x="258" y="578"/>
                  </a:lnTo>
                  <a:lnTo>
                    <a:pt x="261" y="579"/>
                  </a:lnTo>
                  <a:lnTo>
                    <a:pt x="263" y="574"/>
                  </a:lnTo>
                  <a:lnTo>
                    <a:pt x="266" y="568"/>
                  </a:lnTo>
                  <a:lnTo>
                    <a:pt x="270" y="565"/>
                  </a:lnTo>
                  <a:lnTo>
                    <a:pt x="277" y="562"/>
                  </a:lnTo>
                  <a:lnTo>
                    <a:pt x="283" y="562"/>
                  </a:lnTo>
                  <a:lnTo>
                    <a:pt x="275" y="576"/>
                  </a:lnTo>
                  <a:lnTo>
                    <a:pt x="274" y="581"/>
                  </a:lnTo>
                  <a:lnTo>
                    <a:pt x="273" y="593"/>
                  </a:lnTo>
                  <a:lnTo>
                    <a:pt x="275" y="594"/>
                  </a:lnTo>
                  <a:lnTo>
                    <a:pt x="280" y="584"/>
                  </a:lnTo>
                  <a:lnTo>
                    <a:pt x="289" y="567"/>
                  </a:lnTo>
                  <a:lnTo>
                    <a:pt x="294" y="561"/>
                  </a:lnTo>
                  <a:lnTo>
                    <a:pt x="294" y="566"/>
                  </a:lnTo>
                  <a:lnTo>
                    <a:pt x="294" y="583"/>
                  </a:lnTo>
                  <a:lnTo>
                    <a:pt x="298" y="580"/>
                  </a:lnTo>
                  <a:lnTo>
                    <a:pt x="301" y="575"/>
                  </a:lnTo>
                  <a:lnTo>
                    <a:pt x="306" y="559"/>
                  </a:lnTo>
                  <a:lnTo>
                    <a:pt x="312" y="557"/>
                  </a:lnTo>
                  <a:lnTo>
                    <a:pt x="316" y="557"/>
                  </a:lnTo>
                  <a:lnTo>
                    <a:pt x="317" y="560"/>
                  </a:lnTo>
                  <a:lnTo>
                    <a:pt x="314" y="565"/>
                  </a:lnTo>
                  <a:lnTo>
                    <a:pt x="313" y="570"/>
                  </a:lnTo>
                  <a:lnTo>
                    <a:pt x="313" y="574"/>
                  </a:lnTo>
                  <a:lnTo>
                    <a:pt x="311" y="582"/>
                  </a:lnTo>
                  <a:lnTo>
                    <a:pt x="317" y="583"/>
                  </a:lnTo>
                  <a:lnTo>
                    <a:pt x="318" y="576"/>
                  </a:lnTo>
                  <a:lnTo>
                    <a:pt x="323" y="563"/>
                  </a:lnTo>
                  <a:lnTo>
                    <a:pt x="326" y="564"/>
                  </a:lnTo>
                  <a:lnTo>
                    <a:pt x="337" y="574"/>
                  </a:lnTo>
                  <a:lnTo>
                    <a:pt x="340" y="577"/>
                  </a:lnTo>
                  <a:lnTo>
                    <a:pt x="346" y="577"/>
                  </a:lnTo>
                  <a:lnTo>
                    <a:pt x="350" y="581"/>
                  </a:lnTo>
                  <a:lnTo>
                    <a:pt x="351" y="586"/>
                  </a:lnTo>
                  <a:lnTo>
                    <a:pt x="343" y="593"/>
                  </a:lnTo>
                  <a:lnTo>
                    <a:pt x="336" y="594"/>
                  </a:lnTo>
                  <a:lnTo>
                    <a:pt x="323" y="593"/>
                  </a:lnTo>
                  <a:lnTo>
                    <a:pt x="324" y="595"/>
                  </a:lnTo>
                  <a:lnTo>
                    <a:pt x="328" y="600"/>
                  </a:lnTo>
                  <a:lnTo>
                    <a:pt x="334" y="605"/>
                  </a:lnTo>
                  <a:lnTo>
                    <a:pt x="336" y="610"/>
                  </a:lnTo>
                  <a:lnTo>
                    <a:pt x="341" y="610"/>
                  </a:lnTo>
                  <a:lnTo>
                    <a:pt x="345" y="608"/>
                  </a:lnTo>
                  <a:lnTo>
                    <a:pt x="350" y="608"/>
                  </a:lnTo>
                  <a:lnTo>
                    <a:pt x="354" y="613"/>
                  </a:lnTo>
                  <a:lnTo>
                    <a:pt x="352" y="618"/>
                  </a:lnTo>
                  <a:lnTo>
                    <a:pt x="349" y="621"/>
                  </a:lnTo>
                  <a:lnTo>
                    <a:pt x="344" y="622"/>
                  </a:lnTo>
                  <a:lnTo>
                    <a:pt x="339" y="624"/>
                  </a:lnTo>
                  <a:lnTo>
                    <a:pt x="332" y="632"/>
                  </a:lnTo>
                  <a:lnTo>
                    <a:pt x="326" y="644"/>
                  </a:lnTo>
                  <a:lnTo>
                    <a:pt x="322" y="649"/>
                  </a:lnTo>
                  <a:lnTo>
                    <a:pt x="322" y="645"/>
                  </a:lnTo>
                  <a:lnTo>
                    <a:pt x="323" y="639"/>
                  </a:lnTo>
                  <a:lnTo>
                    <a:pt x="328" y="623"/>
                  </a:lnTo>
                  <a:lnTo>
                    <a:pt x="328" y="619"/>
                  </a:lnTo>
                  <a:lnTo>
                    <a:pt x="322" y="613"/>
                  </a:lnTo>
                  <a:lnTo>
                    <a:pt x="318" y="610"/>
                  </a:lnTo>
                  <a:lnTo>
                    <a:pt x="311" y="603"/>
                  </a:lnTo>
                  <a:lnTo>
                    <a:pt x="308" y="603"/>
                  </a:lnTo>
                  <a:lnTo>
                    <a:pt x="305" y="604"/>
                  </a:lnTo>
                  <a:lnTo>
                    <a:pt x="292" y="606"/>
                  </a:lnTo>
                  <a:lnTo>
                    <a:pt x="287" y="613"/>
                  </a:lnTo>
                  <a:lnTo>
                    <a:pt x="284" y="620"/>
                  </a:lnTo>
                  <a:lnTo>
                    <a:pt x="282" y="628"/>
                  </a:lnTo>
                  <a:lnTo>
                    <a:pt x="281" y="636"/>
                  </a:lnTo>
                  <a:lnTo>
                    <a:pt x="280" y="645"/>
                  </a:lnTo>
                  <a:lnTo>
                    <a:pt x="273" y="652"/>
                  </a:lnTo>
                  <a:lnTo>
                    <a:pt x="269" y="659"/>
                  </a:lnTo>
                  <a:lnTo>
                    <a:pt x="267" y="656"/>
                  </a:lnTo>
                  <a:lnTo>
                    <a:pt x="259" y="648"/>
                  </a:lnTo>
                  <a:lnTo>
                    <a:pt x="249" y="652"/>
                  </a:lnTo>
                  <a:lnTo>
                    <a:pt x="241" y="651"/>
                  </a:lnTo>
                  <a:lnTo>
                    <a:pt x="237" y="649"/>
                  </a:lnTo>
                  <a:lnTo>
                    <a:pt x="232" y="639"/>
                  </a:lnTo>
                  <a:lnTo>
                    <a:pt x="226" y="628"/>
                  </a:lnTo>
                  <a:lnTo>
                    <a:pt x="223" y="627"/>
                  </a:lnTo>
                  <a:lnTo>
                    <a:pt x="221" y="629"/>
                  </a:lnTo>
                  <a:lnTo>
                    <a:pt x="215" y="640"/>
                  </a:lnTo>
                  <a:lnTo>
                    <a:pt x="214" y="639"/>
                  </a:lnTo>
                  <a:lnTo>
                    <a:pt x="211" y="638"/>
                  </a:lnTo>
                  <a:lnTo>
                    <a:pt x="206" y="639"/>
                  </a:lnTo>
                  <a:lnTo>
                    <a:pt x="205" y="657"/>
                  </a:lnTo>
                  <a:lnTo>
                    <a:pt x="203" y="664"/>
                  </a:lnTo>
                  <a:lnTo>
                    <a:pt x="202" y="669"/>
                  </a:lnTo>
                  <a:lnTo>
                    <a:pt x="200" y="668"/>
                  </a:lnTo>
                  <a:lnTo>
                    <a:pt x="196" y="666"/>
                  </a:lnTo>
                  <a:lnTo>
                    <a:pt x="190" y="664"/>
                  </a:lnTo>
                  <a:lnTo>
                    <a:pt x="179" y="657"/>
                  </a:lnTo>
                  <a:lnTo>
                    <a:pt x="178" y="660"/>
                  </a:lnTo>
                  <a:lnTo>
                    <a:pt x="178" y="671"/>
                  </a:lnTo>
                  <a:lnTo>
                    <a:pt x="178" y="675"/>
                  </a:lnTo>
                  <a:lnTo>
                    <a:pt x="176" y="679"/>
                  </a:lnTo>
                  <a:lnTo>
                    <a:pt x="171" y="679"/>
                  </a:lnTo>
                  <a:lnTo>
                    <a:pt x="166" y="678"/>
                  </a:lnTo>
                  <a:lnTo>
                    <a:pt x="164" y="678"/>
                  </a:lnTo>
                  <a:lnTo>
                    <a:pt x="161" y="681"/>
                  </a:lnTo>
                  <a:lnTo>
                    <a:pt x="152" y="699"/>
                  </a:lnTo>
                  <a:lnTo>
                    <a:pt x="152" y="703"/>
                  </a:lnTo>
                  <a:lnTo>
                    <a:pt x="154" y="711"/>
                  </a:lnTo>
                  <a:lnTo>
                    <a:pt x="152" y="716"/>
                  </a:lnTo>
                  <a:lnTo>
                    <a:pt x="149" y="721"/>
                  </a:lnTo>
                  <a:lnTo>
                    <a:pt x="141" y="736"/>
                  </a:lnTo>
                  <a:lnTo>
                    <a:pt x="136" y="742"/>
                  </a:lnTo>
                  <a:lnTo>
                    <a:pt x="130" y="742"/>
                  </a:lnTo>
                  <a:lnTo>
                    <a:pt x="130" y="746"/>
                  </a:lnTo>
                  <a:lnTo>
                    <a:pt x="129" y="761"/>
                  </a:lnTo>
                  <a:lnTo>
                    <a:pt x="127" y="769"/>
                  </a:lnTo>
                  <a:lnTo>
                    <a:pt x="125" y="776"/>
                  </a:lnTo>
                  <a:lnTo>
                    <a:pt x="122" y="783"/>
                  </a:lnTo>
                  <a:lnTo>
                    <a:pt x="118" y="791"/>
                  </a:lnTo>
                  <a:lnTo>
                    <a:pt x="121" y="793"/>
                  </a:lnTo>
                  <a:lnTo>
                    <a:pt x="123" y="797"/>
                  </a:lnTo>
                  <a:lnTo>
                    <a:pt x="124" y="805"/>
                  </a:lnTo>
                  <a:lnTo>
                    <a:pt x="124" y="808"/>
                  </a:lnTo>
                  <a:lnTo>
                    <a:pt x="121" y="810"/>
                  </a:lnTo>
                  <a:lnTo>
                    <a:pt x="116" y="811"/>
                  </a:lnTo>
                  <a:lnTo>
                    <a:pt x="110" y="810"/>
                  </a:lnTo>
                  <a:lnTo>
                    <a:pt x="107" y="812"/>
                  </a:lnTo>
                  <a:lnTo>
                    <a:pt x="103" y="816"/>
                  </a:lnTo>
                  <a:lnTo>
                    <a:pt x="99" y="822"/>
                  </a:lnTo>
                  <a:lnTo>
                    <a:pt x="97" y="829"/>
                  </a:lnTo>
                  <a:lnTo>
                    <a:pt x="96" y="838"/>
                  </a:lnTo>
                  <a:lnTo>
                    <a:pt x="94" y="852"/>
                  </a:lnTo>
                  <a:lnTo>
                    <a:pt x="98" y="862"/>
                  </a:lnTo>
                  <a:lnTo>
                    <a:pt x="96" y="877"/>
                  </a:lnTo>
                  <a:lnTo>
                    <a:pt x="100" y="882"/>
                  </a:lnTo>
                  <a:lnTo>
                    <a:pt x="104" y="885"/>
                  </a:lnTo>
                  <a:lnTo>
                    <a:pt x="106" y="888"/>
                  </a:lnTo>
                  <a:lnTo>
                    <a:pt x="103" y="896"/>
                  </a:lnTo>
                  <a:lnTo>
                    <a:pt x="97" y="898"/>
                  </a:lnTo>
                  <a:lnTo>
                    <a:pt x="101" y="907"/>
                  </a:lnTo>
                  <a:lnTo>
                    <a:pt x="103" y="913"/>
                  </a:lnTo>
                  <a:lnTo>
                    <a:pt x="101" y="917"/>
                  </a:lnTo>
                  <a:lnTo>
                    <a:pt x="101" y="924"/>
                  </a:lnTo>
                  <a:lnTo>
                    <a:pt x="96" y="928"/>
                  </a:lnTo>
                  <a:lnTo>
                    <a:pt x="94" y="928"/>
                  </a:lnTo>
                  <a:lnTo>
                    <a:pt x="93" y="934"/>
                  </a:lnTo>
                  <a:lnTo>
                    <a:pt x="90" y="936"/>
                  </a:lnTo>
                  <a:lnTo>
                    <a:pt x="91" y="946"/>
                  </a:lnTo>
                  <a:lnTo>
                    <a:pt x="89" y="955"/>
                  </a:lnTo>
                  <a:lnTo>
                    <a:pt x="87" y="955"/>
                  </a:lnTo>
                  <a:lnTo>
                    <a:pt x="86" y="951"/>
                  </a:lnTo>
                  <a:lnTo>
                    <a:pt x="84" y="950"/>
                  </a:lnTo>
                  <a:close/>
                  <a:moveTo>
                    <a:pt x="112" y="67"/>
                  </a:moveTo>
                  <a:lnTo>
                    <a:pt x="113" y="91"/>
                  </a:lnTo>
                  <a:lnTo>
                    <a:pt x="114" y="95"/>
                  </a:lnTo>
                  <a:lnTo>
                    <a:pt x="124" y="100"/>
                  </a:lnTo>
                  <a:lnTo>
                    <a:pt x="126" y="87"/>
                  </a:lnTo>
                  <a:lnTo>
                    <a:pt x="127" y="73"/>
                  </a:lnTo>
                  <a:lnTo>
                    <a:pt x="130" y="68"/>
                  </a:lnTo>
                  <a:lnTo>
                    <a:pt x="133" y="67"/>
                  </a:lnTo>
                  <a:lnTo>
                    <a:pt x="139" y="83"/>
                  </a:lnTo>
                  <a:lnTo>
                    <a:pt x="146" y="109"/>
                  </a:lnTo>
                  <a:lnTo>
                    <a:pt x="151" y="116"/>
                  </a:lnTo>
                  <a:lnTo>
                    <a:pt x="155" y="109"/>
                  </a:lnTo>
                  <a:lnTo>
                    <a:pt x="154" y="100"/>
                  </a:lnTo>
                  <a:lnTo>
                    <a:pt x="151" y="88"/>
                  </a:lnTo>
                  <a:lnTo>
                    <a:pt x="149" y="71"/>
                  </a:lnTo>
                  <a:lnTo>
                    <a:pt x="148" y="64"/>
                  </a:lnTo>
                  <a:lnTo>
                    <a:pt x="154" y="50"/>
                  </a:lnTo>
                  <a:lnTo>
                    <a:pt x="160" y="53"/>
                  </a:lnTo>
                  <a:lnTo>
                    <a:pt x="163" y="59"/>
                  </a:lnTo>
                  <a:lnTo>
                    <a:pt x="171" y="60"/>
                  </a:lnTo>
                  <a:lnTo>
                    <a:pt x="175" y="67"/>
                  </a:lnTo>
                  <a:lnTo>
                    <a:pt x="174" y="81"/>
                  </a:lnTo>
                  <a:lnTo>
                    <a:pt x="173" y="91"/>
                  </a:lnTo>
                  <a:lnTo>
                    <a:pt x="173" y="96"/>
                  </a:lnTo>
                  <a:lnTo>
                    <a:pt x="177" y="100"/>
                  </a:lnTo>
                  <a:lnTo>
                    <a:pt x="181" y="89"/>
                  </a:lnTo>
                  <a:lnTo>
                    <a:pt x="184" y="85"/>
                  </a:lnTo>
                  <a:lnTo>
                    <a:pt x="188" y="99"/>
                  </a:lnTo>
                  <a:lnTo>
                    <a:pt x="192" y="110"/>
                  </a:lnTo>
                  <a:lnTo>
                    <a:pt x="197" y="115"/>
                  </a:lnTo>
                  <a:lnTo>
                    <a:pt x="203" y="119"/>
                  </a:lnTo>
                  <a:lnTo>
                    <a:pt x="213" y="133"/>
                  </a:lnTo>
                  <a:lnTo>
                    <a:pt x="216" y="140"/>
                  </a:lnTo>
                  <a:lnTo>
                    <a:pt x="208" y="149"/>
                  </a:lnTo>
                  <a:lnTo>
                    <a:pt x="196" y="155"/>
                  </a:lnTo>
                  <a:lnTo>
                    <a:pt x="192" y="164"/>
                  </a:lnTo>
                  <a:lnTo>
                    <a:pt x="187" y="199"/>
                  </a:lnTo>
                  <a:lnTo>
                    <a:pt x="182" y="224"/>
                  </a:lnTo>
                  <a:lnTo>
                    <a:pt x="175" y="227"/>
                  </a:lnTo>
                  <a:lnTo>
                    <a:pt x="170" y="242"/>
                  </a:lnTo>
                  <a:lnTo>
                    <a:pt x="167" y="259"/>
                  </a:lnTo>
                  <a:lnTo>
                    <a:pt x="167" y="269"/>
                  </a:lnTo>
                  <a:lnTo>
                    <a:pt x="162" y="275"/>
                  </a:lnTo>
                  <a:lnTo>
                    <a:pt x="158" y="274"/>
                  </a:lnTo>
                  <a:lnTo>
                    <a:pt x="149" y="265"/>
                  </a:lnTo>
                  <a:lnTo>
                    <a:pt x="137" y="251"/>
                  </a:lnTo>
                  <a:lnTo>
                    <a:pt x="129" y="235"/>
                  </a:lnTo>
                  <a:lnTo>
                    <a:pt x="133" y="225"/>
                  </a:lnTo>
                  <a:lnTo>
                    <a:pt x="142" y="224"/>
                  </a:lnTo>
                  <a:lnTo>
                    <a:pt x="154" y="220"/>
                  </a:lnTo>
                  <a:lnTo>
                    <a:pt x="159" y="208"/>
                  </a:lnTo>
                  <a:lnTo>
                    <a:pt x="155" y="201"/>
                  </a:lnTo>
                  <a:lnTo>
                    <a:pt x="144" y="205"/>
                  </a:lnTo>
                  <a:lnTo>
                    <a:pt x="134" y="209"/>
                  </a:lnTo>
                  <a:lnTo>
                    <a:pt x="124" y="210"/>
                  </a:lnTo>
                  <a:lnTo>
                    <a:pt x="121" y="195"/>
                  </a:lnTo>
                  <a:lnTo>
                    <a:pt x="127" y="193"/>
                  </a:lnTo>
                  <a:lnTo>
                    <a:pt x="135" y="187"/>
                  </a:lnTo>
                  <a:lnTo>
                    <a:pt x="148" y="177"/>
                  </a:lnTo>
                  <a:lnTo>
                    <a:pt x="158" y="164"/>
                  </a:lnTo>
                  <a:lnTo>
                    <a:pt x="142" y="151"/>
                  </a:lnTo>
                  <a:lnTo>
                    <a:pt x="137" y="142"/>
                  </a:lnTo>
                  <a:lnTo>
                    <a:pt x="133" y="146"/>
                  </a:lnTo>
                  <a:lnTo>
                    <a:pt x="127" y="166"/>
                  </a:lnTo>
                  <a:lnTo>
                    <a:pt x="121" y="175"/>
                  </a:lnTo>
                  <a:lnTo>
                    <a:pt x="117" y="177"/>
                  </a:lnTo>
                  <a:lnTo>
                    <a:pt x="110" y="172"/>
                  </a:lnTo>
                  <a:lnTo>
                    <a:pt x="107" y="166"/>
                  </a:lnTo>
                  <a:lnTo>
                    <a:pt x="101" y="155"/>
                  </a:lnTo>
                  <a:lnTo>
                    <a:pt x="96" y="148"/>
                  </a:lnTo>
                  <a:lnTo>
                    <a:pt x="92" y="135"/>
                  </a:lnTo>
                  <a:lnTo>
                    <a:pt x="102" y="122"/>
                  </a:lnTo>
                  <a:lnTo>
                    <a:pt x="97" y="104"/>
                  </a:lnTo>
                  <a:lnTo>
                    <a:pt x="89" y="114"/>
                  </a:lnTo>
                  <a:lnTo>
                    <a:pt x="86" y="112"/>
                  </a:lnTo>
                  <a:lnTo>
                    <a:pt x="80" y="86"/>
                  </a:lnTo>
                  <a:lnTo>
                    <a:pt x="85" y="74"/>
                  </a:lnTo>
                  <a:lnTo>
                    <a:pt x="89" y="74"/>
                  </a:lnTo>
                  <a:lnTo>
                    <a:pt x="95" y="69"/>
                  </a:lnTo>
                  <a:lnTo>
                    <a:pt x="101" y="71"/>
                  </a:lnTo>
                  <a:lnTo>
                    <a:pt x="105" y="68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110" y="1114"/>
              <a:ext cx="122" cy="117"/>
            </a:xfrm>
            <a:custGeom>
              <a:avLst/>
              <a:gdLst>
                <a:gd name="T0" fmla="*/ 50 w 121"/>
                <a:gd name="T1" fmla="*/ 77 h 116"/>
                <a:gd name="T2" fmla="*/ 40 w 121"/>
                <a:gd name="T3" fmla="*/ 77 h 116"/>
                <a:gd name="T4" fmla="*/ 28 w 121"/>
                <a:gd name="T5" fmla="*/ 76 h 116"/>
                <a:gd name="T6" fmla="*/ 17 w 121"/>
                <a:gd name="T7" fmla="*/ 79 h 116"/>
                <a:gd name="T8" fmla="*/ 12 w 121"/>
                <a:gd name="T9" fmla="*/ 81 h 116"/>
                <a:gd name="T10" fmla="*/ 0 w 121"/>
                <a:gd name="T11" fmla="*/ 70 h 116"/>
                <a:gd name="T12" fmla="*/ 5 w 121"/>
                <a:gd name="T13" fmla="*/ 45 h 116"/>
                <a:gd name="T14" fmla="*/ 10 w 121"/>
                <a:gd name="T15" fmla="*/ 38 h 116"/>
                <a:gd name="T16" fmla="*/ 15 w 121"/>
                <a:gd name="T17" fmla="*/ 22 h 116"/>
                <a:gd name="T18" fmla="*/ 22 w 121"/>
                <a:gd name="T19" fmla="*/ 0 h 116"/>
                <a:gd name="T20" fmla="*/ 30 w 121"/>
                <a:gd name="T21" fmla="*/ 26 h 116"/>
                <a:gd name="T22" fmla="*/ 36 w 121"/>
                <a:gd name="T23" fmla="*/ 30 h 116"/>
                <a:gd name="T24" fmla="*/ 43 w 121"/>
                <a:gd name="T25" fmla="*/ 26 h 116"/>
                <a:gd name="T26" fmla="*/ 48 w 121"/>
                <a:gd name="T27" fmla="*/ 29 h 116"/>
                <a:gd name="T28" fmla="*/ 53 w 121"/>
                <a:gd name="T29" fmla="*/ 42 h 116"/>
                <a:gd name="T30" fmla="*/ 58 w 121"/>
                <a:gd name="T31" fmla="*/ 30 h 116"/>
                <a:gd name="T32" fmla="*/ 70 w 121"/>
                <a:gd name="T33" fmla="*/ 14 h 116"/>
                <a:gd name="T34" fmla="*/ 76 w 121"/>
                <a:gd name="T35" fmla="*/ 2 h 116"/>
                <a:gd name="T36" fmla="*/ 74 w 121"/>
                <a:gd name="T37" fmla="*/ 32 h 116"/>
                <a:gd name="T38" fmla="*/ 74 w 121"/>
                <a:gd name="T39" fmla="*/ 44 h 116"/>
                <a:gd name="T40" fmla="*/ 79 w 121"/>
                <a:gd name="T41" fmla="*/ 44 h 116"/>
                <a:gd name="T42" fmla="*/ 85 w 121"/>
                <a:gd name="T43" fmla="*/ 26 h 116"/>
                <a:gd name="T44" fmla="*/ 92 w 121"/>
                <a:gd name="T45" fmla="*/ 17 h 116"/>
                <a:gd name="T46" fmla="*/ 97 w 121"/>
                <a:gd name="T47" fmla="*/ 21 h 116"/>
                <a:gd name="T48" fmla="*/ 100 w 121"/>
                <a:gd name="T49" fmla="*/ 38 h 116"/>
                <a:gd name="T50" fmla="*/ 105 w 121"/>
                <a:gd name="T51" fmla="*/ 40 h 116"/>
                <a:gd name="T52" fmla="*/ 117 w 121"/>
                <a:gd name="T53" fmla="*/ 36 h 116"/>
                <a:gd name="T54" fmla="*/ 126 w 121"/>
                <a:gd name="T55" fmla="*/ 43 h 116"/>
                <a:gd name="T56" fmla="*/ 130 w 121"/>
                <a:gd name="T57" fmla="*/ 56 h 116"/>
                <a:gd name="T58" fmla="*/ 127 w 121"/>
                <a:gd name="T59" fmla="*/ 72 h 116"/>
                <a:gd name="T60" fmla="*/ 114 w 121"/>
                <a:gd name="T61" fmla="*/ 93 h 116"/>
                <a:gd name="T62" fmla="*/ 105 w 121"/>
                <a:gd name="T63" fmla="*/ 106 h 116"/>
                <a:gd name="T64" fmla="*/ 98 w 121"/>
                <a:gd name="T65" fmla="*/ 108 h 116"/>
                <a:gd name="T66" fmla="*/ 92 w 121"/>
                <a:gd name="T67" fmla="*/ 113 h 116"/>
                <a:gd name="T68" fmla="*/ 84 w 121"/>
                <a:gd name="T69" fmla="*/ 125 h 116"/>
                <a:gd name="T70" fmla="*/ 36 w 121"/>
                <a:gd name="T71" fmla="*/ 122 h 116"/>
                <a:gd name="T72" fmla="*/ 36 w 121"/>
                <a:gd name="T73" fmla="*/ 109 h 116"/>
                <a:gd name="T74" fmla="*/ 45 w 121"/>
                <a:gd name="T75" fmla="*/ 101 h 116"/>
                <a:gd name="T76" fmla="*/ 50 w 121"/>
                <a:gd name="T77" fmla="*/ 77 h 1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116"/>
                <a:gd name="T119" fmla="*/ 121 w 121"/>
                <a:gd name="T120" fmla="*/ 116 h 1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116">
                  <a:moveTo>
                    <a:pt x="50" y="68"/>
                  </a:moveTo>
                  <a:lnTo>
                    <a:pt x="40" y="68"/>
                  </a:lnTo>
                  <a:lnTo>
                    <a:pt x="28" y="67"/>
                  </a:lnTo>
                  <a:lnTo>
                    <a:pt x="17" y="70"/>
                  </a:lnTo>
                  <a:lnTo>
                    <a:pt x="12" y="72"/>
                  </a:lnTo>
                  <a:lnTo>
                    <a:pt x="0" y="61"/>
                  </a:lnTo>
                  <a:lnTo>
                    <a:pt x="5" y="45"/>
                  </a:lnTo>
                  <a:lnTo>
                    <a:pt x="10" y="38"/>
                  </a:lnTo>
                  <a:lnTo>
                    <a:pt x="15" y="22"/>
                  </a:lnTo>
                  <a:lnTo>
                    <a:pt x="22" y="0"/>
                  </a:lnTo>
                  <a:lnTo>
                    <a:pt x="30" y="26"/>
                  </a:lnTo>
                  <a:lnTo>
                    <a:pt x="36" y="30"/>
                  </a:lnTo>
                  <a:lnTo>
                    <a:pt x="43" y="26"/>
                  </a:lnTo>
                  <a:lnTo>
                    <a:pt x="48" y="29"/>
                  </a:lnTo>
                  <a:lnTo>
                    <a:pt x="53" y="42"/>
                  </a:lnTo>
                  <a:lnTo>
                    <a:pt x="58" y="30"/>
                  </a:lnTo>
                  <a:lnTo>
                    <a:pt x="61" y="14"/>
                  </a:lnTo>
                  <a:lnTo>
                    <a:pt x="67" y="2"/>
                  </a:lnTo>
                  <a:lnTo>
                    <a:pt x="65" y="32"/>
                  </a:lnTo>
                  <a:lnTo>
                    <a:pt x="65" y="44"/>
                  </a:lnTo>
                  <a:lnTo>
                    <a:pt x="70" y="44"/>
                  </a:lnTo>
                  <a:lnTo>
                    <a:pt x="76" y="26"/>
                  </a:lnTo>
                  <a:lnTo>
                    <a:pt x="83" y="17"/>
                  </a:lnTo>
                  <a:lnTo>
                    <a:pt x="88" y="21"/>
                  </a:lnTo>
                  <a:lnTo>
                    <a:pt x="91" y="38"/>
                  </a:lnTo>
                  <a:lnTo>
                    <a:pt x="96" y="40"/>
                  </a:lnTo>
                  <a:lnTo>
                    <a:pt x="108" y="36"/>
                  </a:lnTo>
                  <a:lnTo>
                    <a:pt x="117" y="43"/>
                  </a:lnTo>
                  <a:lnTo>
                    <a:pt x="121" y="56"/>
                  </a:lnTo>
                  <a:lnTo>
                    <a:pt x="118" y="63"/>
                  </a:lnTo>
                  <a:lnTo>
                    <a:pt x="105" y="84"/>
                  </a:lnTo>
                  <a:lnTo>
                    <a:pt x="96" y="97"/>
                  </a:lnTo>
                  <a:lnTo>
                    <a:pt x="89" y="99"/>
                  </a:lnTo>
                  <a:lnTo>
                    <a:pt x="83" y="104"/>
                  </a:lnTo>
                  <a:lnTo>
                    <a:pt x="75" y="116"/>
                  </a:lnTo>
                  <a:lnTo>
                    <a:pt x="36" y="113"/>
                  </a:lnTo>
                  <a:lnTo>
                    <a:pt x="36" y="100"/>
                  </a:lnTo>
                  <a:lnTo>
                    <a:pt x="45" y="92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2927" y="1676"/>
              <a:ext cx="357" cy="424"/>
            </a:xfrm>
            <a:custGeom>
              <a:avLst/>
              <a:gdLst>
                <a:gd name="T0" fmla="*/ 85 w 354"/>
                <a:gd name="T1" fmla="*/ 412 h 421"/>
                <a:gd name="T2" fmla="*/ 82 w 354"/>
                <a:gd name="T3" fmla="*/ 416 h 421"/>
                <a:gd name="T4" fmla="*/ 59 w 354"/>
                <a:gd name="T5" fmla="*/ 427 h 421"/>
                <a:gd name="T6" fmla="*/ 40 w 354"/>
                <a:gd name="T7" fmla="*/ 446 h 421"/>
                <a:gd name="T8" fmla="*/ 22 w 354"/>
                <a:gd name="T9" fmla="*/ 443 h 421"/>
                <a:gd name="T10" fmla="*/ 6 w 354"/>
                <a:gd name="T11" fmla="*/ 422 h 421"/>
                <a:gd name="T12" fmla="*/ 14 w 354"/>
                <a:gd name="T13" fmla="*/ 423 h 421"/>
                <a:gd name="T14" fmla="*/ 14 w 354"/>
                <a:gd name="T15" fmla="*/ 416 h 421"/>
                <a:gd name="T16" fmla="*/ 11 w 354"/>
                <a:gd name="T17" fmla="*/ 413 h 421"/>
                <a:gd name="T18" fmla="*/ 5 w 354"/>
                <a:gd name="T19" fmla="*/ 415 h 421"/>
                <a:gd name="T20" fmla="*/ 5 w 354"/>
                <a:gd name="T21" fmla="*/ 408 h 421"/>
                <a:gd name="T22" fmla="*/ 16 w 354"/>
                <a:gd name="T23" fmla="*/ 400 h 421"/>
                <a:gd name="T24" fmla="*/ 12 w 354"/>
                <a:gd name="T25" fmla="*/ 391 h 421"/>
                <a:gd name="T26" fmla="*/ 6 w 354"/>
                <a:gd name="T27" fmla="*/ 379 h 421"/>
                <a:gd name="T28" fmla="*/ 2 w 354"/>
                <a:gd name="T29" fmla="*/ 355 h 421"/>
                <a:gd name="T30" fmla="*/ 8 w 354"/>
                <a:gd name="T31" fmla="*/ 336 h 421"/>
                <a:gd name="T32" fmla="*/ 6 w 354"/>
                <a:gd name="T33" fmla="*/ 327 h 421"/>
                <a:gd name="T34" fmla="*/ 22 w 354"/>
                <a:gd name="T35" fmla="*/ 313 h 421"/>
                <a:gd name="T36" fmla="*/ 28 w 354"/>
                <a:gd name="T37" fmla="*/ 303 h 421"/>
                <a:gd name="T38" fmla="*/ 49 w 354"/>
                <a:gd name="T39" fmla="*/ 290 h 421"/>
                <a:gd name="T40" fmla="*/ 75 w 354"/>
                <a:gd name="T41" fmla="*/ 274 h 421"/>
                <a:gd name="T42" fmla="*/ 95 w 354"/>
                <a:gd name="T43" fmla="*/ 257 h 421"/>
                <a:gd name="T44" fmla="*/ 106 w 354"/>
                <a:gd name="T45" fmla="*/ 234 h 421"/>
                <a:gd name="T46" fmla="*/ 114 w 354"/>
                <a:gd name="T47" fmla="*/ 199 h 421"/>
                <a:gd name="T48" fmla="*/ 121 w 354"/>
                <a:gd name="T49" fmla="*/ 183 h 421"/>
                <a:gd name="T50" fmla="*/ 128 w 354"/>
                <a:gd name="T51" fmla="*/ 165 h 421"/>
                <a:gd name="T52" fmla="*/ 140 w 354"/>
                <a:gd name="T53" fmla="*/ 154 h 421"/>
                <a:gd name="T54" fmla="*/ 153 w 354"/>
                <a:gd name="T55" fmla="*/ 142 h 421"/>
                <a:gd name="T56" fmla="*/ 160 w 354"/>
                <a:gd name="T57" fmla="*/ 125 h 421"/>
                <a:gd name="T58" fmla="*/ 173 w 354"/>
                <a:gd name="T59" fmla="*/ 114 h 421"/>
                <a:gd name="T60" fmla="*/ 183 w 354"/>
                <a:gd name="T61" fmla="*/ 90 h 421"/>
                <a:gd name="T62" fmla="*/ 202 w 354"/>
                <a:gd name="T63" fmla="*/ 80 h 421"/>
                <a:gd name="T64" fmla="*/ 224 w 354"/>
                <a:gd name="T65" fmla="*/ 52 h 421"/>
                <a:gd name="T66" fmla="*/ 232 w 354"/>
                <a:gd name="T67" fmla="*/ 50 h 421"/>
                <a:gd name="T68" fmla="*/ 253 w 354"/>
                <a:gd name="T69" fmla="*/ 33 h 421"/>
                <a:gd name="T70" fmla="*/ 276 w 354"/>
                <a:gd name="T71" fmla="*/ 21 h 421"/>
                <a:gd name="T72" fmla="*/ 304 w 354"/>
                <a:gd name="T73" fmla="*/ 5 h 421"/>
                <a:gd name="T74" fmla="*/ 313 w 354"/>
                <a:gd name="T75" fmla="*/ 10 h 421"/>
                <a:gd name="T76" fmla="*/ 333 w 354"/>
                <a:gd name="T77" fmla="*/ 2 h 421"/>
                <a:gd name="T78" fmla="*/ 340 w 354"/>
                <a:gd name="T79" fmla="*/ 17 h 421"/>
                <a:gd name="T80" fmla="*/ 364 w 354"/>
                <a:gd name="T81" fmla="*/ 17 h 421"/>
                <a:gd name="T82" fmla="*/ 363 w 354"/>
                <a:gd name="T83" fmla="*/ 37 h 421"/>
                <a:gd name="T84" fmla="*/ 368 w 354"/>
                <a:gd name="T85" fmla="*/ 53 h 421"/>
                <a:gd name="T86" fmla="*/ 371 w 354"/>
                <a:gd name="T87" fmla="*/ 65 h 421"/>
                <a:gd name="T88" fmla="*/ 350 w 354"/>
                <a:gd name="T89" fmla="*/ 91 h 421"/>
                <a:gd name="T90" fmla="*/ 335 w 354"/>
                <a:gd name="T91" fmla="*/ 46 h 421"/>
                <a:gd name="T92" fmla="*/ 301 w 354"/>
                <a:gd name="T93" fmla="*/ 88 h 421"/>
                <a:gd name="T94" fmla="*/ 267 w 354"/>
                <a:gd name="T95" fmla="*/ 104 h 421"/>
                <a:gd name="T96" fmla="*/ 239 w 354"/>
                <a:gd name="T97" fmla="*/ 81 h 421"/>
                <a:gd name="T98" fmla="*/ 221 w 354"/>
                <a:gd name="T99" fmla="*/ 116 h 421"/>
                <a:gd name="T100" fmla="*/ 196 w 354"/>
                <a:gd name="T101" fmla="*/ 112 h 421"/>
                <a:gd name="T102" fmla="*/ 173 w 354"/>
                <a:gd name="T103" fmla="*/ 130 h 421"/>
                <a:gd name="T104" fmla="*/ 158 w 354"/>
                <a:gd name="T105" fmla="*/ 173 h 421"/>
                <a:gd name="T106" fmla="*/ 136 w 354"/>
                <a:gd name="T107" fmla="*/ 230 h 421"/>
                <a:gd name="T108" fmla="*/ 133 w 354"/>
                <a:gd name="T109" fmla="*/ 266 h 421"/>
                <a:gd name="T110" fmla="*/ 112 w 354"/>
                <a:gd name="T111" fmla="*/ 277 h 421"/>
                <a:gd name="T112" fmla="*/ 105 w 354"/>
                <a:gd name="T113" fmla="*/ 338 h 421"/>
                <a:gd name="T114" fmla="*/ 110 w 354"/>
                <a:gd name="T115" fmla="*/ 376 h 421"/>
                <a:gd name="T116" fmla="*/ 102 w 354"/>
                <a:gd name="T117" fmla="*/ 404 h 421"/>
                <a:gd name="T118" fmla="*/ 93 w 354"/>
                <a:gd name="T119" fmla="*/ 420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4"/>
                <a:gd name="T181" fmla="*/ 0 h 421"/>
                <a:gd name="T182" fmla="*/ 354 w 354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4" h="421">
                  <a:moveTo>
                    <a:pt x="84" y="393"/>
                  </a:moveTo>
                  <a:lnTo>
                    <a:pt x="83" y="390"/>
                  </a:lnTo>
                  <a:lnTo>
                    <a:pt x="79" y="392"/>
                  </a:lnTo>
                  <a:lnTo>
                    <a:pt x="78" y="391"/>
                  </a:lnTo>
                  <a:lnTo>
                    <a:pt x="77" y="389"/>
                  </a:lnTo>
                  <a:lnTo>
                    <a:pt x="76" y="385"/>
                  </a:lnTo>
                  <a:lnTo>
                    <a:pt x="77" y="383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3" y="385"/>
                  </a:lnTo>
                  <a:lnTo>
                    <a:pt x="74" y="388"/>
                  </a:lnTo>
                  <a:lnTo>
                    <a:pt x="73" y="389"/>
                  </a:lnTo>
                  <a:lnTo>
                    <a:pt x="71" y="393"/>
                  </a:lnTo>
                  <a:lnTo>
                    <a:pt x="70" y="395"/>
                  </a:lnTo>
                  <a:lnTo>
                    <a:pt x="67" y="396"/>
                  </a:lnTo>
                  <a:lnTo>
                    <a:pt x="64" y="395"/>
                  </a:lnTo>
                  <a:lnTo>
                    <a:pt x="59" y="399"/>
                  </a:lnTo>
                  <a:lnTo>
                    <a:pt x="59" y="400"/>
                  </a:lnTo>
                  <a:lnTo>
                    <a:pt x="56" y="404"/>
                  </a:lnTo>
                  <a:lnTo>
                    <a:pt x="53" y="407"/>
                  </a:lnTo>
                  <a:lnTo>
                    <a:pt x="43" y="416"/>
                  </a:lnTo>
                  <a:lnTo>
                    <a:pt x="43" y="418"/>
                  </a:lnTo>
                  <a:lnTo>
                    <a:pt x="41" y="419"/>
                  </a:lnTo>
                  <a:lnTo>
                    <a:pt x="40" y="419"/>
                  </a:lnTo>
                  <a:lnTo>
                    <a:pt x="26" y="421"/>
                  </a:lnTo>
                  <a:lnTo>
                    <a:pt x="25" y="419"/>
                  </a:lnTo>
                  <a:lnTo>
                    <a:pt x="23" y="417"/>
                  </a:lnTo>
                  <a:lnTo>
                    <a:pt x="22" y="419"/>
                  </a:lnTo>
                  <a:lnTo>
                    <a:pt x="20" y="418"/>
                  </a:lnTo>
                  <a:lnTo>
                    <a:pt x="22" y="416"/>
                  </a:lnTo>
                  <a:lnTo>
                    <a:pt x="17" y="413"/>
                  </a:lnTo>
                  <a:lnTo>
                    <a:pt x="12" y="409"/>
                  </a:lnTo>
                  <a:lnTo>
                    <a:pt x="8" y="409"/>
                  </a:lnTo>
                  <a:lnTo>
                    <a:pt x="5" y="402"/>
                  </a:lnTo>
                  <a:lnTo>
                    <a:pt x="7" y="398"/>
                  </a:lnTo>
                  <a:lnTo>
                    <a:pt x="6" y="395"/>
                  </a:lnTo>
                  <a:lnTo>
                    <a:pt x="8" y="395"/>
                  </a:lnTo>
                  <a:lnTo>
                    <a:pt x="9" y="399"/>
                  </a:lnTo>
                  <a:lnTo>
                    <a:pt x="11" y="397"/>
                  </a:lnTo>
                  <a:lnTo>
                    <a:pt x="15" y="400"/>
                  </a:lnTo>
                  <a:lnTo>
                    <a:pt x="13" y="398"/>
                  </a:lnTo>
                  <a:lnTo>
                    <a:pt x="14" y="396"/>
                  </a:lnTo>
                  <a:lnTo>
                    <a:pt x="17" y="395"/>
                  </a:lnTo>
                  <a:lnTo>
                    <a:pt x="14" y="395"/>
                  </a:lnTo>
                  <a:lnTo>
                    <a:pt x="13" y="396"/>
                  </a:lnTo>
                  <a:lnTo>
                    <a:pt x="11" y="394"/>
                  </a:lnTo>
                  <a:lnTo>
                    <a:pt x="10" y="392"/>
                  </a:lnTo>
                  <a:lnTo>
                    <a:pt x="14" y="389"/>
                  </a:lnTo>
                  <a:lnTo>
                    <a:pt x="17" y="387"/>
                  </a:lnTo>
                  <a:lnTo>
                    <a:pt x="14" y="388"/>
                  </a:lnTo>
                  <a:lnTo>
                    <a:pt x="12" y="386"/>
                  </a:lnTo>
                  <a:lnTo>
                    <a:pt x="14" y="383"/>
                  </a:lnTo>
                  <a:lnTo>
                    <a:pt x="15" y="380"/>
                  </a:lnTo>
                  <a:lnTo>
                    <a:pt x="11" y="386"/>
                  </a:lnTo>
                  <a:lnTo>
                    <a:pt x="11" y="383"/>
                  </a:lnTo>
                  <a:lnTo>
                    <a:pt x="9" y="381"/>
                  </a:lnTo>
                  <a:lnTo>
                    <a:pt x="9" y="383"/>
                  </a:lnTo>
                  <a:lnTo>
                    <a:pt x="10" y="386"/>
                  </a:lnTo>
                  <a:lnTo>
                    <a:pt x="7" y="388"/>
                  </a:lnTo>
                  <a:lnTo>
                    <a:pt x="5" y="388"/>
                  </a:lnTo>
                  <a:lnTo>
                    <a:pt x="5" y="384"/>
                  </a:lnTo>
                  <a:lnTo>
                    <a:pt x="4" y="388"/>
                  </a:lnTo>
                  <a:lnTo>
                    <a:pt x="2" y="386"/>
                  </a:lnTo>
                  <a:lnTo>
                    <a:pt x="1" y="381"/>
                  </a:lnTo>
                  <a:lnTo>
                    <a:pt x="5" y="376"/>
                  </a:lnTo>
                  <a:lnTo>
                    <a:pt x="5" y="381"/>
                  </a:lnTo>
                  <a:lnTo>
                    <a:pt x="6" y="377"/>
                  </a:lnTo>
                  <a:lnTo>
                    <a:pt x="9" y="379"/>
                  </a:lnTo>
                  <a:lnTo>
                    <a:pt x="10" y="378"/>
                  </a:lnTo>
                  <a:lnTo>
                    <a:pt x="9" y="377"/>
                  </a:lnTo>
                  <a:lnTo>
                    <a:pt x="13" y="376"/>
                  </a:lnTo>
                  <a:lnTo>
                    <a:pt x="16" y="373"/>
                  </a:lnTo>
                  <a:lnTo>
                    <a:pt x="12" y="374"/>
                  </a:lnTo>
                  <a:lnTo>
                    <a:pt x="9" y="374"/>
                  </a:lnTo>
                  <a:lnTo>
                    <a:pt x="7" y="373"/>
                  </a:lnTo>
                  <a:lnTo>
                    <a:pt x="8" y="371"/>
                  </a:lnTo>
                  <a:lnTo>
                    <a:pt x="11" y="369"/>
                  </a:lnTo>
                  <a:lnTo>
                    <a:pt x="12" y="364"/>
                  </a:lnTo>
                  <a:lnTo>
                    <a:pt x="7" y="363"/>
                  </a:lnTo>
                  <a:lnTo>
                    <a:pt x="4" y="364"/>
                  </a:lnTo>
                  <a:lnTo>
                    <a:pt x="1" y="361"/>
                  </a:lnTo>
                  <a:lnTo>
                    <a:pt x="4" y="359"/>
                  </a:lnTo>
                  <a:lnTo>
                    <a:pt x="7" y="354"/>
                  </a:lnTo>
                  <a:lnTo>
                    <a:pt x="6" y="352"/>
                  </a:lnTo>
                  <a:lnTo>
                    <a:pt x="4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1" y="343"/>
                  </a:lnTo>
                  <a:lnTo>
                    <a:pt x="5" y="340"/>
                  </a:lnTo>
                  <a:lnTo>
                    <a:pt x="2" y="336"/>
                  </a:lnTo>
                  <a:lnTo>
                    <a:pt x="0" y="332"/>
                  </a:lnTo>
                  <a:lnTo>
                    <a:pt x="2" y="329"/>
                  </a:lnTo>
                  <a:lnTo>
                    <a:pt x="1" y="320"/>
                  </a:lnTo>
                  <a:lnTo>
                    <a:pt x="2" y="319"/>
                  </a:lnTo>
                  <a:lnTo>
                    <a:pt x="5" y="318"/>
                  </a:lnTo>
                  <a:lnTo>
                    <a:pt x="8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0" y="315"/>
                  </a:lnTo>
                  <a:lnTo>
                    <a:pt x="7" y="314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07"/>
                  </a:lnTo>
                  <a:lnTo>
                    <a:pt x="11" y="307"/>
                  </a:lnTo>
                  <a:lnTo>
                    <a:pt x="14" y="302"/>
                  </a:lnTo>
                  <a:lnTo>
                    <a:pt x="18" y="303"/>
                  </a:lnTo>
                  <a:lnTo>
                    <a:pt x="21" y="302"/>
                  </a:lnTo>
                  <a:lnTo>
                    <a:pt x="22" y="295"/>
                  </a:lnTo>
                  <a:lnTo>
                    <a:pt x="27" y="296"/>
                  </a:lnTo>
                  <a:lnTo>
                    <a:pt x="31" y="298"/>
                  </a:lnTo>
                  <a:lnTo>
                    <a:pt x="35" y="294"/>
                  </a:lnTo>
                  <a:lnTo>
                    <a:pt x="28" y="291"/>
                  </a:lnTo>
                  <a:lnTo>
                    <a:pt x="27" y="287"/>
                  </a:lnTo>
                  <a:lnTo>
                    <a:pt x="28" y="285"/>
                  </a:lnTo>
                  <a:lnTo>
                    <a:pt x="35" y="285"/>
                  </a:lnTo>
                  <a:lnTo>
                    <a:pt x="41" y="284"/>
                  </a:lnTo>
                  <a:lnTo>
                    <a:pt x="44" y="287"/>
                  </a:lnTo>
                  <a:lnTo>
                    <a:pt x="44" y="281"/>
                  </a:lnTo>
                  <a:lnTo>
                    <a:pt x="47" y="277"/>
                  </a:lnTo>
                  <a:lnTo>
                    <a:pt x="49" y="272"/>
                  </a:lnTo>
                  <a:lnTo>
                    <a:pt x="54" y="270"/>
                  </a:lnTo>
                  <a:lnTo>
                    <a:pt x="56" y="272"/>
                  </a:lnTo>
                  <a:lnTo>
                    <a:pt x="57" y="274"/>
                  </a:lnTo>
                  <a:lnTo>
                    <a:pt x="60" y="267"/>
                  </a:lnTo>
                  <a:lnTo>
                    <a:pt x="66" y="262"/>
                  </a:lnTo>
                  <a:lnTo>
                    <a:pt x="66" y="256"/>
                  </a:lnTo>
                  <a:lnTo>
                    <a:pt x="69" y="250"/>
                  </a:lnTo>
                  <a:lnTo>
                    <a:pt x="78" y="239"/>
                  </a:lnTo>
                  <a:lnTo>
                    <a:pt x="80" y="237"/>
                  </a:lnTo>
                  <a:lnTo>
                    <a:pt x="82" y="236"/>
                  </a:lnTo>
                  <a:lnTo>
                    <a:pt x="85" y="239"/>
                  </a:lnTo>
                  <a:lnTo>
                    <a:pt x="86" y="239"/>
                  </a:lnTo>
                  <a:lnTo>
                    <a:pt x="88" y="235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91" y="227"/>
                  </a:lnTo>
                  <a:lnTo>
                    <a:pt x="94" y="223"/>
                  </a:lnTo>
                  <a:lnTo>
                    <a:pt x="97" y="216"/>
                  </a:lnTo>
                  <a:lnTo>
                    <a:pt x="98" y="217"/>
                  </a:lnTo>
                  <a:lnTo>
                    <a:pt x="102" y="217"/>
                  </a:lnTo>
                  <a:lnTo>
                    <a:pt x="102" y="208"/>
                  </a:lnTo>
                  <a:lnTo>
                    <a:pt x="99" y="206"/>
                  </a:lnTo>
                  <a:lnTo>
                    <a:pt x="102" y="200"/>
                  </a:lnTo>
                  <a:lnTo>
                    <a:pt x="105" y="190"/>
                  </a:lnTo>
                  <a:lnTo>
                    <a:pt x="110" y="191"/>
                  </a:lnTo>
                  <a:lnTo>
                    <a:pt x="110" y="186"/>
                  </a:lnTo>
                  <a:lnTo>
                    <a:pt x="111" y="183"/>
                  </a:lnTo>
                  <a:lnTo>
                    <a:pt x="116" y="181"/>
                  </a:lnTo>
                  <a:lnTo>
                    <a:pt x="114" y="175"/>
                  </a:lnTo>
                  <a:lnTo>
                    <a:pt x="112" y="174"/>
                  </a:lnTo>
                  <a:lnTo>
                    <a:pt x="111" y="172"/>
                  </a:lnTo>
                  <a:lnTo>
                    <a:pt x="112" y="168"/>
                  </a:lnTo>
                  <a:lnTo>
                    <a:pt x="114" y="164"/>
                  </a:lnTo>
                  <a:lnTo>
                    <a:pt x="117" y="165"/>
                  </a:lnTo>
                  <a:lnTo>
                    <a:pt x="122" y="164"/>
                  </a:lnTo>
                  <a:lnTo>
                    <a:pt x="119" y="156"/>
                  </a:lnTo>
                  <a:lnTo>
                    <a:pt x="121" y="154"/>
                  </a:lnTo>
                  <a:lnTo>
                    <a:pt x="123" y="154"/>
                  </a:lnTo>
                  <a:lnTo>
                    <a:pt x="127" y="150"/>
                  </a:lnTo>
                  <a:lnTo>
                    <a:pt x="131" y="149"/>
                  </a:lnTo>
                  <a:lnTo>
                    <a:pt x="133" y="146"/>
                  </a:lnTo>
                  <a:lnTo>
                    <a:pt x="131" y="145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6" y="135"/>
                  </a:lnTo>
                  <a:lnTo>
                    <a:pt x="139" y="135"/>
                  </a:lnTo>
                  <a:lnTo>
                    <a:pt x="141" y="137"/>
                  </a:lnTo>
                  <a:lnTo>
                    <a:pt x="144" y="133"/>
                  </a:lnTo>
                  <a:lnTo>
                    <a:pt x="146" y="132"/>
                  </a:lnTo>
                  <a:lnTo>
                    <a:pt x="146" y="129"/>
                  </a:lnTo>
                  <a:lnTo>
                    <a:pt x="144" y="124"/>
                  </a:lnTo>
                  <a:lnTo>
                    <a:pt x="148" y="120"/>
                  </a:lnTo>
                  <a:lnTo>
                    <a:pt x="148" y="116"/>
                  </a:lnTo>
                  <a:lnTo>
                    <a:pt x="151" y="116"/>
                  </a:lnTo>
                  <a:lnTo>
                    <a:pt x="153" y="121"/>
                  </a:lnTo>
                  <a:lnTo>
                    <a:pt x="155" y="122"/>
                  </a:lnTo>
                  <a:lnTo>
                    <a:pt x="158" y="116"/>
                  </a:lnTo>
                  <a:lnTo>
                    <a:pt x="157" y="105"/>
                  </a:lnTo>
                  <a:lnTo>
                    <a:pt x="159" y="106"/>
                  </a:lnTo>
                  <a:lnTo>
                    <a:pt x="164" y="105"/>
                  </a:lnTo>
                  <a:lnTo>
                    <a:pt x="165" y="102"/>
                  </a:lnTo>
                  <a:lnTo>
                    <a:pt x="161" y="97"/>
                  </a:lnTo>
                  <a:lnTo>
                    <a:pt x="164" y="93"/>
                  </a:lnTo>
                  <a:lnTo>
                    <a:pt x="169" y="89"/>
                  </a:lnTo>
                  <a:lnTo>
                    <a:pt x="169" y="85"/>
                  </a:lnTo>
                  <a:lnTo>
                    <a:pt x="171" y="81"/>
                  </a:lnTo>
                  <a:lnTo>
                    <a:pt x="175" y="79"/>
                  </a:lnTo>
                  <a:lnTo>
                    <a:pt x="176" y="80"/>
                  </a:lnTo>
                  <a:lnTo>
                    <a:pt x="178" y="79"/>
                  </a:lnTo>
                  <a:lnTo>
                    <a:pt x="178" y="78"/>
                  </a:lnTo>
                  <a:lnTo>
                    <a:pt x="181" y="67"/>
                  </a:lnTo>
                  <a:lnTo>
                    <a:pt x="184" y="71"/>
                  </a:lnTo>
                  <a:lnTo>
                    <a:pt x="190" y="68"/>
                  </a:lnTo>
                  <a:lnTo>
                    <a:pt x="193" y="71"/>
                  </a:lnTo>
                  <a:lnTo>
                    <a:pt x="194" y="72"/>
                  </a:lnTo>
                  <a:lnTo>
                    <a:pt x="198" y="73"/>
                  </a:lnTo>
                  <a:lnTo>
                    <a:pt x="202" y="66"/>
                  </a:lnTo>
                  <a:lnTo>
                    <a:pt x="206" y="52"/>
                  </a:lnTo>
                  <a:lnTo>
                    <a:pt x="208" y="50"/>
                  </a:lnTo>
                  <a:lnTo>
                    <a:pt x="209" y="53"/>
                  </a:lnTo>
                  <a:lnTo>
                    <a:pt x="208" y="58"/>
                  </a:lnTo>
                  <a:lnTo>
                    <a:pt x="206" y="68"/>
                  </a:lnTo>
                  <a:lnTo>
                    <a:pt x="211" y="60"/>
                  </a:lnTo>
                  <a:lnTo>
                    <a:pt x="214" y="50"/>
                  </a:lnTo>
                  <a:lnTo>
                    <a:pt x="219" y="49"/>
                  </a:lnTo>
                  <a:lnTo>
                    <a:pt x="223" y="41"/>
                  </a:lnTo>
                  <a:lnTo>
                    <a:pt x="226" y="43"/>
                  </a:lnTo>
                  <a:lnTo>
                    <a:pt x="230" y="49"/>
                  </a:lnTo>
                  <a:lnTo>
                    <a:pt x="233" y="38"/>
                  </a:lnTo>
                  <a:lnTo>
                    <a:pt x="235" y="33"/>
                  </a:lnTo>
                  <a:lnTo>
                    <a:pt x="241" y="35"/>
                  </a:lnTo>
                  <a:lnTo>
                    <a:pt x="247" y="44"/>
                  </a:lnTo>
                  <a:lnTo>
                    <a:pt x="249" y="41"/>
                  </a:lnTo>
                  <a:lnTo>
                    <a:pt x="252" y="30"/>
                  </a:lnTo>
                  <a:lnTo>
                    <a:pt x="256" y="22"/>
                  </a:lnTo>
                  <a:lnTo>
                    <a:pt x="258" y="21"/>
                  </a:lnTo>
                  <a:lnTo>
                    <a:pt x="261" y="22"/>
                  </a:lnTo>
                  <a:lnTo>
                    <a:pt x="263" y="17"/>
                  </a:lnTo>
                  <a:lnTo>
                    <a:pt x="266" y="11"/>
                  </a:lnTo>
                  <a:lnTo>
                    <a:pt x="270" y="8"/>
                  </a:lnTo>
                  <a:lnTo>
                    <a:pt x="277" y="5"/>
                  </a:lnTo>
                  <a:lnTo>
                    <a:pt x="283" y="5"/>
                  </a:lnTo>
                  <a:lnTo>
                    <a:pt x="275" y="19"/>
                  </a:lnTo>
                  <a:lnTo>
                    <a:pt x="274" y="24"/>
                  </a:lnTo>
                  <a:lnTo>
                    <a:pt x="273" y="36"/>
                  </a:lnTo>
                  <a:lnTo>
                    <a:pt x="275" y="37"/>
                  </a:lnTo>
                  <a:lnTo>
                    <a:pt x="280" y="27"/>
                  </a:lnTo>
                  <a:lnTo>
                    <a:pt x="289" y="10"/>
                  </a:lnTo>
                  <a:lnTo>
                    <a:pt x="294" y="4"/>
                  </a:lnTo>
                  <a:lnTo>
                    <a:pt x="294" y="9"/>
                  </a:lnTo>
                  <a:lnTo>
                    <a:pt x="294" y="26"/>
                  </a:lnTo>
                  <a:lnTo>
                    <a:pt x="298" y="23"/>
                  </a:lnTo>
                  <a:lnTo>
                    <a:pt x="301" y="18"/>
                  </a:lnTo>
                  <a:lnTo>
                    <a:pt x="306" y="2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7" y="3"/>
                  </a:lnTo>
                  <a:lnTo>
                    <a:pt x="314" y="8"/>
                  </a:lnTo>
                  <a:lnTo>
                    <a:pt x="313" y="13"/>
                  </a:lnTo>
                  <a:lnTo>
                    <a:pt x="313" y="17"/>
                  </a:lnTo>
                  <a:lnTo>
                    <a:pt x="311" y="25"/>
                  </a:lnTo>
                  <a:lnTo>
                    <a:pt x="317" y="26"/>
                  </a:lnTo>
                  <a:lnTo>
                    <a:pt x="318" y="19"/>
                  </a:lnTo>
                  <a:lnTo>
                    <a:pt x="323" y="6"/>
                  </a:lnTo>
                  <a:lnTo>
                    <a:pt x="326" y="7"/>
                  </a:lnTo>
                  <a:lnTo>
                    <a:pt x="337" y="17"/>
                  </a:lnTo>
                  <a:lnTo>
                    <a:pt x="340" y="20"/>
                  </a:lnTo>
                  <a:lnTo>
                    <a:pt x="346" y="20"/>
                  </a:lnTo>
                  <a:lnTo>
                    <a:pt x="350" y="24"/>
                  </a:lnTo>
                  <a:lnTo>
                    <a:pt x="351" y="29"/>
                  </a:lnTo>
                  <a:lnTo>
                    <a:pt x="343" y="36"/>
                  </a:lnTo>
                  <a:lnTo>
                    <a:pt x="336" y="37"/>
                  </a:lnTo>
                  <a:lnTo>
                    <a:pt x="323" y="36"/>
                  </a:lnTo>
                  <a:lnTo>
                    <a:pt x="324" y="38"/>
                  </a:lnTo>
                  <a:lnTo>
                    <a:pt x="328" y="43"/>
                  </a:lnTo>
                  <a:lnTo>
                    <a:pt x="334" y="48"/>
                  </a:lnTo>
                  <a:lnTo>
                    <a:pt x="336" y="53"/>
                  </a:lnTo>
                  <a:lnTo>
                    <a:pt x="341" y="53"/>
                  </a:lnTo>
                  <a:lnTo>
                    <a:pt x="345" y="51"/>
                  </a:lnTo>
                  <a:lnTo>
                    <a:pt x="350" y="51"/>
                  </a:lnTo>
                  <a:lnTo>
                    <a:pt x="354" y="56"/>
                  </a:lnTo>
                  <a:lnTo>
                    <a:pt x="352" y="61"/>
                  </a:lnTo>
                  <a:lnTo>
                    <a:pt x="349" y="64"/>
                  </a:lnTo>
                  <a:lnTo>
                    <a:pt x="344" y="65"/>
                  </a:lnTo>
                  <a:lnTo>
                    <a:pt x="339" y="67"/>
                  </a:lnTo>
                  <a:lnTo>
                    <a:pt x="332" y="75"/>
                  </a:lnTo>
                  <a:lnTo>
                    <a:pt x="326" y="87"/>
                  </a:lnTo>
                  <a:lnTo>
                    <a:pt x="322" y="92"/>
                  </a:lnTo>
                  <a:lnTo>
                    <a:pt x="322" y="88"/>
                  </a:lnTo>
                  <a:lnTo>
                    <a:pt x="323" y="82"/>
                  </a:lnTo>
                  <a:lnTo>
                    <a:pt x="328" y="66"/>
                  </a:lnTo>
                  <a:lnTo>
                    <a:pt x="328" y="62"/>
                  </a:lnTo>
                  <a:lnTo>
                    <a:pt x="322" y="56"/>
                  </a:lnTo>
                  <a:lnTo>
                    <a:pt x="318" y="53"/>
                  </a:lnTo>
                  <a:lnTo>
                    <a:pt x="311" y="46"/>
                  </a:lnTo>
                  <a:lnTo>
                    <a:pt x="308" y="46"/>
                  </a:lnTo>
                  <a:lnTo>
                    <a:pt x="305" y="47"/>
                  </a:lnTo>
                  <a:lnTo>
                    <a:pt x="292" y="49"/>
                  </a:lnTo>
                  <a:lnTo>
                    <a:pt x="287" y="56"/>
                  </a:lnTo>
                  <a:lnTo>
                    <a:pt x="284" y="63"/>
                  </a:lnTo>
                  <a:lnTo>
                    <a:pt x="282" y="71"/>
                  </a:lnTo>
                  <a:lnTo>
                    <a:pt x="281" y="79"/>
                  </a:lnTo>
                  <a:lnTo>
                    <a:pt x="280" y="88"/>
                  </a:lnTo>
                  <a:lnTo>
                    <a:pt x="273" y="95"/>
                  </a:lnTo>
                  <a:lnTo>
                    <a:pt x="269" y="102"/>
                  </a:lnTo>
                  <a:lnTo>
                    <a:pt x="267" y="99"/>
                  </a:lnTo>
                  <a:lnTo>
                    <a:pt x="259" y="91"/>
                  </a:lnTo>
                  <a:lnTo>
                    <a:pt x="249" y="95"/>
                  </a:lnTo>
                  <a:lnTo>
                    <a:pt x="241" y="94"/>
                  </a:lnTo>
                  <a:lnTo>
                    <a:pt x="237" y="92"/>
                  </a:lnTo>
                  <a:lnTo>
                    <a:pt x="232" y="82"/>
                  </a:lnTo>
                  <a:lnTo>
                    <a:pt x="226" y="71"/>
                  </a:lnTo>
                  <a:lnTo>
                    <a:pt x="223" y="70"/>
                  </a:lnTo>
                  <a:lnTo>
                    <a:pt x="221" y="72"/>
                  </a:lnTo>
                  <a:lnTo>
                    <a:pt x="215" y="83"/>
                  </a:lnTo>
                  <a:lnTo>
                    <a:pt x="214" y="82"/>
                  </a:lnTo>
                  <a:lnTo>
                    <a:pt x="211" y="81"/>
                  </a:lnTo>
                  <a:lnTo>
                    <a:pt x="206" y="82"/>
                  </a:lnTo>
                  <a:lnTo>
                    <a:pt x="205" y="100"/>
                  </a:lnTo>
                  <a:lnTo>
                    <a:pt x="203" y="107"/>
                  </a:lnTo>
                  <a:lnTo>
                    <a:pt x="202" y="112"/>
                  </a:lnTo>
                  <a:lnTo>
                    <a:pt x="200" y="111"/>
                  </a:lnTo>
                  <a:lnTo>
                    <a:pt x="196" y="109"/>
                  </a:lnTo>
                  <a:lnTo>
                    <a:pt x="190" y="107"/>
                  </a:lnTo>
                  <a:lnTo>
                    <a:pt x="179" y="100"/>
                  </a:lnTo>
                  <a:lnTo>
                    <a:pt x="178" y="103"/>
                  </a:lnTo>
                  <a:lnTo>
                    <a:pt x="178" y="114"/>
                  </a:lnTo>
                  <a:lnTo>
                    <a:pt x="178" y="118"/>
                  </a:lnTo>
                  <a:lnTo>
                    <a:pt x="176" y="122"/>
                  </a:lnTo>
                  <a:lnTo>
                    <a:pt x="171" y="122"/>
                  </a:lnTo>
                  <a:lnTo>
                    <a:pt x="166" y="121"/>
                  </a:lnTo>
                  <a:lnTo>
                    <a:pt x="164" y="121"/>
                  </a:lnTo>
                  <a:lnTo>
                    <a:pt x="161" y="124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4" y="154"/>
                  </a:lnTo>
                  <a:lnTo>
                    <a:pt x="152" y="159"/>
                  </a:lnTo>
                  <a:lnTo>
                    <a:pt x="149" y="164"/>
                  </a:lnTo>
                  <a:lnTo>
                    <a:pt x="141" y="179"/>
                  </a:lnTo>
                  <a:lnTo>
                    <a:pt x="136" y="185"/>
                  </a:lnTo>
                  <a:lnTo>
                    <a:pt x="130" y="185"/>
                  </a:lnTo>
                  <a:lnTo>
                    <a:pt x="130" y="189"/>
                  </a:lnTo>
                  <a:lnTo>
                    <a:pt x="129" y="204"/>
                  </a:lnTo>
                  <a:lnTo>
                    <a:pt x="127" y="212"/>
                  </a:lnTo>
                  <a:lnTo>
                    <a:pt x="125" y="219"/>
                  </a:lnTo>
                  <a:lnTo>
                    <a:pt x="122" y="226"/>
                  </a:lnTo>
                  <a:lnTo>
                    <a:pt x="118" y="234"/>
                  </a:lnTo>
                  <a:lnTo>
                    <a:pt x="121" y="236"/>
                  </a:lnTo>
                  <a:lnTo>
                    <a:pt x="123" y="240"/>
                  </a:lnTo>
                  <a:lnTo>
                    <a:pt x="124" y="248"/>
                  </a:lnTo>
                  <a:lnTo>
                    <a:pt x="124" y="251"/>
                  </a:lnTo>
                  <a:lnTo>
                    <a:pt x="121" y="253"/>
                  </a:lnTo>
                  <a:lnTo>
                    <a:pt x="116" y="254"/>
                  </a:lnTo>
                  <a:lnTo>
                    <a:pt x="110" y="253"/>
                  </a:lnTo>
                  <a:lnTo>
                    <a:pt x="107" y="255"/>
                  </a:lnTo>
                  <a:lnTo>
                    <a:pt x="103" y="259"/>
                  </a:lnTo>
                  <a:lnTo>
                    <a:pt x="99" y="265"/>
                  </a:lnTo>
                  <a:lnTo>
                    <a:pt x="97" y="272"/>
                  </a:lnTo>
                  <a:lnTo>
                    <a:pt x="96" y="281"/>
                  </a:lnTo>
                  <a:lnTo>
                    <a:pt x="94" y="295"/>
                  </a:lnTo>
                  <a:lnTo>
                    <a:pt x="98" y="305"/>
                  </a:lnTo>
                  <a:lnTo>
                    <a:pt x="96" y="320"/>
                  </a:lnTo>
                  <a:lnTo>
                    <a:pt x="100" y="325"/>
                  </a:lnTo>
                  <a:lnTo>
                    <a:pt x="104" y="328"/>
                  </a:lnTo>
                  <a:lnTo>
                    <a:pt x="106" y="331"/>
                  </a:lnTo>
                  <a:lnTo>
                    <a:pt x="103" y="339"/>
                  </a:lnTo>
                  <a:lnTo>
                    <a:pt x="97" y="341"/>
                  </a:lnTo>
                  <a:lnTo>
                    <a:pt x="101" y="350"/>
                  </a:lnTo>
                  <a:lnTo>
                    <a:pt x="103" y="356"/>
                  </a:lnTo>
                  <a:lnTo>
                    <a:pt x="101" y="360"/>
                  </a:lnTo>
                  <a:lnTo>
                    <a:pt x="101" y="367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3" y="377"/>
                  </a:lnTo>
                  <a:lnTo>
                    <a:pt x="90" y="379"/>
                  </a:lnTo>
                  <a:lnTo>
                    <a:pt x="91" y="389"/>
                  </a:lnTo>
                  <a:lnTo>
                    <a:pt x="89" y="398"/>
                  </a:lnTo>
                  <a:lnTo>
                    <a:pt x="87" y="398"/>
                  </a:lnTo>
                  <a:lnTo>
                    <a:pt x="86" y="394"/>
                  </a:lnTo>
                  <a:lnTo>
                    <a:pt x="84" y="39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008" y="1164"/>
              <a:ext cx="137" cy="227"/>
            </a:xfrm>
            <a:custGeom>
              <a:avLst/>
              <a:gdLst>
                <a:gd name="T0" fmla="*/ 33 w 136"/>
                <a:gd name="T1" fmla="*/ 41 h 225"/>
                <a:gd name="T2" fmla="*/ 44 w 136"/>
                <a:gd name="T3" fmla="*/ 50 h 225"/>
                <a:gd name="T4" fmla="*/ 47 w 136"/>
                <a:gd name="T5" fmla="*/ 23 h 225"/>
                <a:gd name="T6" fmla="*/ 53 w 136"/>
                <a:gd name="T7" fmla="*/ 17 h 225"/>
                <a:gd name="T8" fmla="*/ 66 w 136"/>
                <a:gd name="T9" fmla="*/ 68 h 225"/>
                <a:gd name="T10" fmla="*/ 84 w 136"/>
                <a:gd name="T11" fmla="*/ 68 h 225"/>
                <a:gd name="T12" fmla="*/ 80 w 136"/>
                <a:gd name="T13" fmla="*/ 38 h 225"/>
                <a:gd name="T14" fmla="*/ 77 w 136"/>
                <a:gd name="T15" fmla="*/ 14 h 225"/>
                <a:gd name="T16" fmla="*/ 89 w 136"/>
                <a:gd name="T17" fmla="*/ 3 h 225"/>
                <a:gd name="T18" fmla="*/ 100 w 136"/>
                <a:gd name="T19" fmla="*/ 10 h 225"/>
                <a:gd name="T20" fmla="*/ 103 w 136"/>
                <a:gd name="T21" fmla="*/ 31 h 225"/>
                <a:gd name="T22" fmla="*/ 102 w 136"/>
                <a:gd name="T23" fmla="*/ 46 h 225"/>
                <a:gd name="T24" fmla="*/ 110 w 136"/>
                <a:gd name="T25" fmla="*/ 39 h 225"/>
                <a:gd name="T26" fmla="*/ 117 w 136"/>
                <a:gd name="T27" fmla="*/ 49 h 225"/>
                <a:gd name="T28" fmla="*/ 126 w 136"/>
                <a:gd name="T29" fmla="*/ 74 h 225"/>
                <a:gd name="T30" fmla="*/ 142 w 136"/>
                <a:gd name="T31" fmla="*/ 92 h 225"/>
                <a:gd name="T32" fmla="*/ 137 w 136"/>
                <a:gd name="T33" fmla="*/ 108 h 225"/>
                <a:gd name="T34" fmla="*/ 121 w 136"/>
                <a:gd name="T35" fmla="*/ 123 h 225"/>
                <a:gd name="T36" fmla="*/ 111 w 136"/>
                <a:gd name="T37" fmla="*/ 192 h 225"/>
                <a:gd name="T38" fmla="*/ 99 w 136"/>
                <a:gd name="T39" fmla="*/ 210 h 225"/>
                <a:gd name="T40" fmla="*/ 96 w 136"/>
                <a:gd name="T41" fmla="*/ 237 h 225"/>
                <a:gd name="T42" fmla="*/ 87 w 136"/>
                <a:gd name="T43" fmla="*/ 242 h 225"/>
                <a:gd name="T44" fmla="*/ 57 w 136"/>
                <a:gd name="T45" fmla="*/ 219 h 225"/>
                <a:gd name="T46" fmla="*/ 53 w 136"/>
                <a:gd name="T47" fmla="*/ 193 h 225"/>
                <a:gd name="T48" fmla="*/ 83 w 136"/>
                <a:gd name="T49" fmla="*/ 188 h 225"/>
                <a:gd name="T50" fmla="*/ 84 w 136"/>
                <a:gd name="T51" fmla="*/ 160 h 225"/>
                <a:gd name="T52" fmla="*/ 54 w 136"/>
                <a:gd name="T53" fmla="*/ 168 h 225"/>
                <a:gd name="T54" fmla="*/ 41 w 136"/>
                <a:gd name="T55" fmla="*/ 154 h 225"/>
                <a:gd name="T56" fmla="*/ 55 w 136"/>
                <a:gd name="T57" fmla="*/ 146 h 225"/>
                <a:gd name="T58" fmla="*/ 87 w 136"/>
                <a:gd name="T59" fmla="*/ 123 h 225"/>
                <a:gd name="T60" fmla="*/ 57 w 136"/>
                <a:gd name="T61" fmla="*/ 101 h 225"/>
                <a:gd name="T62" fmla="*/ 47 w 136"/>
                <a:gd name="T63" fmla="*/ 125 h 225"/>
                <a:gd name="T64" fmla="*/ 37 w 136"/>
                <a:gd name="T65" fmla="*/ 136 h 225"/>
                <a:gd name="T66" fmla="*/ 27 w 136"/>
                <a:gd name="T67" fmla="*/ 125 h 225"/>
                <a:gd name="T68" fmla="*/ 16 w 136"/>
                <a:gd name="T69" fmla="*/ 107 h 225"/>
                <a:gd name="T70" fmla="*/ 22 w 136"/>
                <a:gd name="T71" fmla="*/ 81 h 225"/>
                <a:gd name="T72" fmla="*/ 9 w 136"/>
                <a:gd name="T73" fmla="*/ 73 h 225"/>
                <a:gd name="T74" fmla="*/ 0 w 136"/>
                <a:gd name="T75" fmla="*/ 36 h 225"/>
                <a:gd name="T76" fmla="*/ 9 w 136"/>
                <a:gd name="T77" fmla="*/ 24 h 225"/>
                <a:gd name="T78" fmla="*/ 21 w 136"/>
                <a:gd name="T79" fmla="*/ 21 h 225"/>
                <a:gd name="T80" fmla="*/ 32 w 136"/>
                <a:gd name="T81" fmla="*/ 17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"/>
                <a:gd name="T124" fmla="*/ 0 h 225"/>
                <a:gd name="T125" fmla="*/ 136 w 136"/>
                <a:gd name="T126" fmla="*/ 225 h 2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" h="225">
                  <a:moveTo>
                    <a:pt x="32" y="17"/>
                  </a:moveTo>
                  <a:lnTo>
                    <a:pt x="33" y="41"/>
                  </a:lnTo>
                  <a:lnTo>
                    <a:pt x="34" y="45"/>
                  </a:lnTo>
                  <a:lnTo>
                    <a:pt x="44" y="50"/>
                  </a:lnTo>
                  <a:lnTo>
                    <a:pt x="46" y="37"/>
                  </a:lnTo>
                  <a:lnTo>
                    <a:pt x="47" y="23"/>
                  </a:lnTo>
                  <a:lnTo>
                    <a:pt x="50" y="18"/>
                  </a:lnTo>
                  <a:lnTo>
                    <a:pt x="53" y="17"/>
                  </a:lnTo>
                  <a:lnTo>
                    <a:pt x="59" y="33"/>
                  </a:lnTo>
                  <a:lnTo>
                    <a:pt x="66" y="59"/>
                  </a:lnTo>
                  <a:lnTo>
                    <a:pt x="71" y="66"/>
                  </a:lnTo>
                  <a:lnTo>
                    <a:pt x="75" y="59"/>
                  </a:lnTo>
                  <a:lnTo>
                    <a:pt x="74" y="50"/>
                  </a:lnTo>
                  <a:lnTo>
                    <a:pt x="71" y="38"/>
                  </a:lnTo>
                  <a:lnTo>
                    <a:pt x="69" y="21"/>
                  </a:lnTo>
                  <a:lnTo>
                    <a:pt x="68" y="14"/>
                  </a:lnTo>
                  <a:lnTo>
                    <a:pt x="74" y="0"/>
                  </a:lnTo>
                  <a:lnTo>
                    <a:pt x="80" y="3"/>
                  </a:lnTo>
                  <a:lnTo>
                    <a:pt x="83" y="9"/>
                  </a:lnTo>
                  <a:lnTo>
                    <a:pt x="91" y="10"/>
                  </a:lnTo>
                  <a:lnTo>
                    <a:pt x="95" y="17"/>
                  </a:lnTo>
                  <a:lnTo>
                    <a:pt x="94" y="31"/>
                  </a:lnTo>
                  <a:lnTo>
                    <a:pt x="93" y="41"/>
                  </a:lnTo>
                  <a:lnTo>
                    <a:pt x="93" y="46"/>
                  </a:lnTo>
                  <a:lnTo>
                    <a:pt x="97" y="50"/>
                  </a:lnTo>
                  <a:lnTo>
                    <a:pt x="101" y="39"/>
                  </a:lnTo>
                  <a:lnTo>
                    <a:pt x="104" y="35"/>
                  </a:lnTo>
                  <a:lnTo>
                    <a:pt x="108" y="49"/>
                  </a:lnTo>
                  <a:lnTo>
                    <a:pt x="112" y="60"/>
                  </a:lnTo>
                  <a:lnTo>
                    <a:pt x="117" y="65"/>
                  </a:lnTo>
                  <a:lnTo>
                    <a:pt x="123" y="69"/>
                  </a:lnTo>
                  <a:lnTo>
                    <a:pt x="133" y="83"/>
                  </a:lnTo>
                  <a:lnTo>
                    <a:pt x="136" y="90"/>
                  </a:lnTo>
                  <a:lnTo>
                    <a:pt x="128" y="99"/>
                  </a:lnTo>
                  <a:lnTo>
                    <a:pt x="116" y="105"/>
                  </a:lnTo>
                  <a:lnTo>
                    <a:pt x="112" y="114"/>
                  </a:lnTo>
                  <a:lnTo>
                    <a:pt x="107" y="149"/>
                  </a:lnTo>
                  <a:lnTo>
                    <a:pt x="102" y="174"/>
                  </a:lnTo>
                  <a:lnTo>
                    <a:pt x="95" y="177"/>
                  </a:lnTo>
                  <a:lnTo>
                    <a:pt x="90" y="192"/>
                  </a:lnTo>
                  <a:lnTo>
                    <a:pt x="87" y="209"/>
                  </a:lnTo>
                  <a:lnTo>
                    <a:pt x="87" y="219"/>
                  </a:lnTo>
                  <a:lnTo>
                    <a:pt x="82" y="225"/>
                  </a:lnTo>
                  <a:lnTo>
                    <a:pt x="78" y="224"/>
                  </a:lnTo>
                  <a:lnTo>
                    <a:pt x="69" y="215"/>
                  </a:lnTo>
                  <a:lnTo>
                    <a:pt x="57" y="201"/>
                  </a:lnTo>
                  <a:lnTo>
                    <a:pt x="49" y="185"/>
                  </a:lnTo>
                  <a:lnTo>
                    <a:pt x="53" y="175"/>
                  </a:lnTo>
                  <a:lnTo>
                    <a:pt x="62" y="174"/>
                  </a:lnTo>
                  <a:lnTo>
                    <a:pt x="74" y="170"/>
                  </a:lnTo>
                  <a:lnTo>
                    <a:pt x="79" y="158"/>
                  </a:lnTo>
                  <a:lnTo>
                    <a:pt x="75" y="151"/>
                  </a:lnTo>
                  <a:lnTo>
                    <a:pt x="64" y="155"/>
                  </a:lnTo>
                  <a:lnTo>
                    <a:pt x="54" y="159"/>
                  </a:lnTo>
                  <a:lnTo>
                    <a:pt x="44" y="160"/>
                  </a:lnTo>
                  <a:lnTo>
                    <a:pt x="41" y="145"/>
                  </a:lnTo>
                  <a:lnTo>
                    <a:pt x="47" y="143"/>
                  </a:lnTo>
                  <a:lnTo>
                    <a:pt x="55" y="137"/>
                  </a:lnTo>
                  <a:lnTo>
                    <a:pt x="68" y="127"/>
                  </a:lnTo>
                  <a:lnTo>
                    <a:pt x="78" y="114"/>
                  </a:lnTo>
                  <a:lnTo>
                    <a:pt x="62" y="101"/>
                  </a:lnTo>
                  <a:lnTo>
                    <a:pt x="57" y="92"/>
                  </a:lnTo>
                  <a:lnTo>
                    <a:pt x="53" y="96"/>
                  </a:lnTo>
                  <a:lnTo>
                    <a:pt x="47" y="116"/>
                  </a:lnTo>
                  <a:lnTo>
                    <a:pt x="41" y="125"/>
                  </a:lnTo>
                  <a:lnTo>
                    <a:pt x="37" y="127"/>
                  </a:lnTo>
                  <a:lnTo>
                    <a:pt x="30" y="122"/>
                  </a:lnTo>
                  <a:lnTo>
                    <a:pt x="27" y="116"/>
                  </a:lnTo>
                  <a:lnTo>
                    <a:pt x="21" y="105"/>
                  </a:lnTo>
                  <a:lnTo>
                    <a:pt x="16" y="98"/>
                  </a:lnTo>
                  <a:lnTo>
                    <a:pt x="12" y="85"/>
                  </a:lnTo>
                  <a:lnTo>
                    <a:pt x="22" y="72"/>
                  </a:lnTo>
                  <a:lnTo>
                    <a:pt x="17" y="54"/>
                  </a:lnTo>
                  <a:lnTo>
                    <a:pt x="9" y="64"/>
                  </a:lnTo>
                  <a:lnTo>
                    <a:pt x="6" y="62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15" y="19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32" y="17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9" name="Freeform 100"/>
            <p:cNvSpPr>
              <a:spLocks/>
            </p:cNvSpPr>
            <p:nvPr/>
          </p:nvSpPr>
          <p:spPr bwMode="auto">
            <a:xfrm>
              <a:off x="1741" y="3083"/>
              <a:ext cx="175" cy="257"/>
            </a:xfrm>
            <a:custGeom>
              <a:avLst/>
              <a:gdLst>
                <a:gd name="T0" fmla="*/ 182 w 174"/>
                <a:gd name="T1" fmla="*/ 187 h 254"/>
                <a:gd name="T2" fmla="*/ 179 w 174"/>
                <a:gd name="T3" fmla="*/ 197 h 254"/>
                <a:gd name="T4" fmla="*/ 180 w 174"/>
                <a:gd name="T5" fmla="*/ 211 h 254"/>
                <a:gd name="T6" fmla="*/ 174 w 174"/>
                <a:gd name="T7" fmla="*/ 222 h 254"/>
                <a:gd name="T8" fmla="*/ 174 w 174"/>
                <a:gd name="T9" fmla="*/ 239 h 254"/>
                <a:gd name="T10" fmla="*/ 177 w 174"/>
                <a:gd name="T11" fmla="*/ 251 h 254"/>
                <a:gd name="T12" fmla="*/ 171 w 174"/>
                <a:gd name="T13" fmla="*/ 262 h 254"/>
                <a:gd name="T14" fmla="*/ 172 w 174"/>
                <a:gd name="T15" fmla="*/ 268 h 254"/>
                <a:gd name="T16" fmla="*/ 167 w 174"/>
                <a:gd name="T17" fmla="*/ 271 h 254"/>
                <a:gd name="T18" fmla="*/ 159 w 174"/>
                <a:gd name="T19" fmla="*/ 281 h 254"/>
                <a:gd name="T20" fmla="*/ 147 w 174"/>
                <a:gd name="T21" fmla="*/ 272 h 254"/>
                <a:gd name="T22" fmla="*/ 142 w 174"/>
                <a:gd name="T23" fmla="*/ 263 h 254"/>
                <a:gd name="T24" fmla="*/ 133 w 174"/>
                <a:gd name="T25" fmla="*/ 259 h 254"/>
                <a:gd name="T26" fmla="*/ 119 w 174"/>
                <a:gd name="T27" fmla="*/ 251 h 254"/>
                <a:gd name="T28" fmla="*/ 101 w 174"/>
                <a:gd name="T29" fmla="*/ 241 h 254"/>
                <a:gd name="T30" fmla="*/ 73 w 174"/>
                <a:gd name="T31" fmla="*/ 216 h 254"/>
                <a:gd name="T32" fmla="*/ 70 w 174"/>
                <a:gd name="T33" fmla="*/ 202 h 254"/>
                <a:gd name="T34" fmla="*/ 55 w 174"/>
                <a:gd name="T35" fmla="*/ 174 h 254"/>
                <a:gd name="T36" fmla="*/ 50 w 174"/>
                <a:gd name="T37" fmla="*/ 170 h 254"/>
                <a:gd name="T38" fmla="*/ 49 w 174"/>
                <a:gd name="T39" fmla="*/ 162 h 254"/>
                <a:gd name="T40" fmla="*/ 32 w 174"/>
                <a:gd name="T41" fmla="*/ 119 h 254"/>
                <a:gd name="T42" fmla="*/ 18 w 174"/>
                <a:gd name="T43" fmla="*/ 99 h 254"/>
                <a:gd name="T44" fmla="*/ 5 w 174"/>
                <a:gd name="T45" fmla="*/ 92 h 254"/>
                <a:gd name="T46" fmla="*/ 3 w 174"/>
                <a:gd name="T47" fmla="*/ 88 h 254"/>
                <a:gd name="T48" fmla="*/ 7 w 174"/>
                <a:gd name="T49" fmla="*/ 83 h 254"/>
                <a:gd name="T50" fmla="*/ 0 w 174"/>
                <a:gd name="T51" fmla="*/ 71 h 254"/>
                <a:gd name="T52" fmla="*/ 5 w 174"/>
                <a:gd name="T53" fmla="*/ 62 h 254"/>
                <a:gd name="T54" fmla="*/ 16 w 174"/>
                <a:gd name="T55" fmla="*/ 54 h 254"/>
                <a:gd name="T56" fmla="*/ 14 w 174"/>
                <a:gd name="T57" fmla="*/ 63 h 254"/>
                <a:gd name="T58" fmla="*/ 18 w 174"/>
                <a:gd name="T59" fmla="*/ 68 h 254"/>
                <a:gd name="T60" fmla="*/ 26 w 174"/>
                <a:gd name="T61" fmla="*/ 72 h 254"/>
                <a:gd name="T62" fmla="*/ 33 w 174"/>
                <a:gd name="T63" fmla="*/ 75 h 254"/>
                <a:gd name="T64" fmla="*/ 42 w 174"/>
                <a:gd name="T65" fmla="*/ 55 h 254"/>
                <a:gd name="T66" fmla="*/ 56 w 174"/>
                <a:gd name="T67" fmla="*/ 37 h 254"/>
                <a:gd name="T68" fmla="*/ 70 w 174"/>
                <a:gd name="T69" fmla="*/ 30 h 254"/>
                <a:gd name="T70" fmla="*/ 81 w 174"/>
                <a:gd name="T71" fmla="*/ 14 h 254"/>
                <a:gd name="T72" fmla="*/ 82 w 174"/>
                <a:gd name="T73" fmla="*/ 5 h 254"/>
                <a:gd name="T74" fmla="*/ 100 w 174"/>
                <a:gd name="T75" fmla="*/ 3 h 254"/>
                <a:gd name="T76" fmla="*/ 106 w 174"/>
                <a:gd name="T77" fmla="*/ 12 h 254"/>
                <a:gd name="T78" fmla="*/ 117 w 174"/>
                <a:gd name="T79" fmla="*/ 23 h 254"/>
                <a:gd name="T80" fmla="*/ 122 w 174"/>
                <a:gd name="T81" fmla="*/ 26 h 254"/>
                <a:gd name="T82" fmla="*/ 124 w 174"/>
                <a:gd name="T83" fmla="*/ 32 h 254"/>
                <a:gd name="T84" fmla="*/ 136 w 174"/>
                <a:gd name="T85" fmla="*/ 32 h 254"/>
                <a:gd name="T86" fmla="*/ 145 w 174"/>
                <a:gd name="T87" fmla="*/ 32 h 254"/>
                <a:gd name="T88" fmla="*/ 154 w 174"/>
                <a:gd name="T89" fmla="*/ 31 h 254"/>
                <a:gd name="T90" fmla="*/ 163 w 174"/>
                <a:gd name="T91" fmla="*/ 38 h 254"/>
                <a:gd name="T92" fmla="*/ 160 w 174"/>
                <a:gd name="T93" fmla="*/ 59 h 254"/>
                <a:gd name="T94" fmla="*/ 166 w 174"/>
                <a:gd name="T95" fmla="*/ 64 h 254"/>
                <a:gd name="T96" fmla="*/ 159 w 174"/>
                <a:gd name="T97" fmla="*/ 66 h 254"/>
                <a:gd name="T98" fmla="*/ 151 w 174"/>
                <a:gd name="T99" fmla="*/ 69 h 254"/>
                <a:gd name="T100" fmla="*/ 133 w 174"/>
                <a:gd name="T101" fmla="*/ 74 h 254"/>
                <a:gd name="T102" fmla="*/ 123 w 174"/>
                <a:gd name="T103" fmla="*/ 86 h 254"/>
                <a:gd name="T104" fmla="*/ 122 w 174"/>
                <a:gd name="T105" fmla="*/ 95 h 254"/>
                <a:gd name="T106" fmla="*/ 115 w 174"/>
                <a:gd name="T107" fmla="*/ 101 h 254"/>
                <a:gd name="T108" fmla="*/ 112 w 174"/>
                <a:gd name="T109" fmla="*/ 111 h 254"/>
                <a:gd name="T110" fmla="*/ 124 w 174"/>
                <a:gd name="T111" fmla="*/ 135 h 254"/>
                <a:gd name="T112" fmla="*/ 128 w 174"/>
                <a:gd name="T113" fmla="*/ 146 h 254"/>
                <a:gd name="T114" fmla="*/ 134 w 174"/>
                <a:gd name="T115" fmla="*/ 149 h 254"/>
                <a:gd name="T116" fmla="*/ 151 w 174"/>
                <a:gd name="T117" fmla="*/ 150 h 254"/>
                <a:gd name="T118" fmla="*/ 156 w 174"/>
                <a:gd name="T119" fmla="*/ 156 h 254"/>
                <a:gd name="T120" fmla="*/ 158 w 174"/>
                <a:gd name="T121" fmla="*/ 167 h 254"/>
                <a:gd name="T122" fmla="*/ 167 w 174"/>
                <a:gd name="T123" fmla="*/ 166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254"/>
                <a:gd name="T188" fmla="*/ 174 w 174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254">
                  <a:moveTo>
                    <a:pt x="160" y="147"/>
                  </a:moveTo>
                  <a:lnTo>
                    <a:pt x="167" y="159"/>
                  </a:lnTo>
                  <a:lnTo>
                    <a:pt x="173" y="169"/>
                  </a:lnTo>
                  <a:lnTo>
                    <a:pt x="174" y="171"/>
                  </a:lnTo>
                  <a:lnTo>
                    <a:pt x="171" y="176"/>
                  </a:lnTo>
                  <a:lnTo>
                    <a:pt x="170" y="179"/>
                  </a:lnTo>
                  <a:lnTo>
                    <a:pt x="169" y="184"/>
                  </a:lnTo>
                  <a:lnTo>
                    <a:pt x="169" y="187"/>
                  </a:lnTo>
                  <a:lnTo>
                    <a:pt x="171" y="193"/>
                  </a:lnTo>
                  <a:lnTo>
                    <a:pt x="170" y="195"/>
                  </a:lnTo>
                  <a:lnTo>
                    <a:pt x="168" y="197"/>
                  </a:lnTo>
                  <a:lnTo>
                    <a:pt x="165" y="201"/>
                  </a:lnTo>
                  <a:lnTo>
                    <a:pt x="165" y="204"/>
                  </a:lnTo>
                  <a:lnTo>
                    <a:pt x="167" y="209"/>
                  </a:lnTo>
                  <a:lnTo>
                    <a:pt x="165" y="212"/>
                  </a:lnTo>
                  <a:lnTo>
                    <a:pt x="165" y="214"/>
                  </a:lnTo>
                  <a:lnTo>
                    <a:pt x="165" y="217"/>
                  </a:lnTo>
                  <a:lnTo>
                    <a:pt x="168" y="224"/>
                  </a:lnTo>
                  <a:lnTo>
                    <a:pt x="168" y="228"/>
                  </a:lnTo>
                  <a:lnTo>
                    <a:pt x="166" y="230"/>
                  </a:lnTo>
                  <a:lnTo>
                    <a:pt x="162" y="235"/>
                  </a:lnTo>
                  <a:lnTo>
                    <a:pt x="162" y="236"/>
                  </a:lnTo>
                  <a:lnTo>
                    <a:pt x="162" y="239"/>
                  </a:lnTo>
                  <a:lnTo>
                    <a:pt x="163" y="241"/>
                  </a:lnTo>
                  <a:lnTo>
                    <a:pt x="163" y="242"/>
                  </a:lnTo>
                  <a:lnTo>
                    <a:pt x="159" y="243"/>
                  </a:lnTo>
                  <a:lnTo>
                    <a:pt x="158" y="244"/>
                  </a:lnTo>
                  <a:lnTo>
                    <a:pt x="157" y="250"/>
                  </a:lnTo>
                  <a:lnTo>
                    <a:pt x="155" y="252"/>
                  </a:lnTo>
                  <a:lnTo>
                    <a:pt x="150" y="254"/>
                  </a:lnTo>
                  <a:lnTo>
                    <a:pt x="149" y="251"/>
                  </a:lnTo>
                  <a:lnTo>
                    <a:pt x="147" y="248"/>
                  </a:lnTo>
                  <a:lnTo>
                    <a:pt x="138" y="245"/>
                  </a:lnTo>
                  <a:lnTo>
                    <a:pt x="136" y="243"/>
                  </a:lnTo>
                  <a:lnTo>
                    <a:pt x="135" y="239"/>
                  </a:lnTo>
                  <a:lnTo>
                    <a:pt x="133" y="236"/>
                  </a:lnTo>
                  <a:lnTo>
                    <a:pt x="130" y="235"/>
                  </a:lnTo>
                  <a:lnTo>
                    <a:pt x="126" y="233"/>
                  </a:lnTo>
                  <a:lnTo>
                    <a:pt x="124" y="232"/>
                  </a:lnTo>
                  <a:lnTo>
                    <a:pt x="120" y="229"/>
                  </a:lnTo>
                  <a:lnTo>
                    <a:pt x="114" y="226"/>
                  </a:lnTo>
                  <a:lnTo>
                    <a:pt x="110" y="224"/>
                  </a:lnTo>
                  <a:lnTo>
                    <a:pt x="105" y="222"/>
                  </a:lnTo>
                  <a:lnTo>
                    <a:pt x="100" y="219"/>
                  </a:lnTo>
                  <a:lnTo>
                    <a:pt x="92" y="214"/>
                  </a:lnTo>
                  <a:lnTo>
                    <a:pt x="84" y="208"/>
                  </a:lnTo>
                  <a:lnTo>
                    <a:pt x="76" y="201"/>
                  </a:lnTo>
                  <a:lnTo>
                    <a:pt x="73" y="197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0" y="184"/>
                  </a:lnTo>
                  <a:lnTo>
                    <a:pt x="69" y="180"/>
                  </a:lnTo>
                  <a:lnTo>
                    <a:pt x="64" y="173"/>
                  </a:lnTo>
                  <a:lnTo>
                    <a:pt x="55" y="156"/>
                  </a:lnTo>
                  <a:lnTo>
                    <a:pt x="54" y="154"/>
                  </a:lnTo>
                  <a:lnTo>
                    <a:pt x="51" y="153"/>
                  </a:lnTo>
                  <a:lnTo>
                    <a:pt x="50" y="152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49" y="144"/>
                  </a:lnTo>
                  <a:lnTo>
                    <a:pt x="42" y="131"/>
                  </a:lnTo>
                  <a:lnTo>
                    <a:pt x="36" y="118"/>
                  </a:lnTo>
                  <a:lnTo>
                    <a:pt x="32" y="110"/>
                  </a:lnTo>
                  <a:lnTo>
                    <a:pt x="23" y="99"/>
                  </a:lnTo>
                  <a:lnTo>
                    <a:pt x="22" y="96"/>
                  </a:lnTo>
                  <a:lnTo>
                    <a:pt x="18" y="90"/>
                  </a:lnTo>
                  <a:lnTo>
                    <a:pt x="15" y="88"/>
                  </a:lnTo>
                  <a:lnTo>
                    <a:pt x="10" y="85"/>
                  </a:lnTo>
                  <a:lnTo>
                    <a:pt x="5" y="83"/>
                  </a:lnTo>
                  <a:lnTo>
                    <a:pt x="1" y="81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7" y="79"/>
                  </a:lnTo>
                  <a:lnTo>
                    <a:pt x="8" y="76"/>
                  </a:lnTo>
                  <a:lnTo>
                    <a:pt x="7" y="74"/>
                  </a:lnTo>
                  <a:lnTo>
                    <a:pt x="3" y="69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5" y="53"/>
                  </a:lnTo>
                  <a:lnTo>
                    <a:pt x="11" y="48"/>
                  </a:lnTo>
                  <a:lnTo>
                    <a:pt x="14" y="47"/>
                  </a:lnTo>
                  <a:lnTo>
                    <a:pt x="16" y="45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3" y="59"/>
                  </a:lnTo>
                  <a:lnTo>
                    <a:pt x="25" y="60"/>
                  </a:lnTo>
                  <a:lnTo>
                    <a:pt x="26" y="63"/>
                  </a:lnTo>
                  <a:lnTo>
                    <a:pt x="29" y="66"/>
                  </a:lnTo>
                  <a:lnTo>
                    <a:pt x="31" y="67"/>
                  </a:lnTo>
                  <a:lnTo>
                    <a:pt x="33" y="66"/>
                  </a:lnTo>
                  <a:lnTo>
                    <a:pt x="34" y="65"/>
                  </a:lnTo>
                  <a:lnTo>
                    <a:pt x="40" y="49"/>
                  </a:lnTo>
                  <a:lnTo>
                    <a:pt x="42" y="46"/>
                  </a:lnTo>
                  <a:lnTo>
                    <a:pt x="46" y="42"/>
                  </a:lnTo>
                  <a:lnTo>
                    <a:pt x="51" y="39"/>
                  </a:lnTo>
                  <a:lnTo>
                    <a:pt x="56" y="37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70" y="30"/>
                  </a:lnTo>
                  <a:lnTo>
                    <a:pt x="75" y="26"/>
                  </a:lnTo>
                  <a:lnTo>
                    <a:pt x="78" y="21"/>
                  </a:lnTo>
                  <a:lnTo>
                    <a:pt x="81" y="14"/>
                  </a:lnTo>
                  <a:lnTo>
                    <a:pt x="84" y="11"/>
                  </a:lnTo>
                  <a:lnTo>
                    <a:pt x="84" y="10"/>
                  </a:lnTo>
                  <a:lnTo>
                    <a:pt x="82" y="5"/>
                  </a:lnTo>
                  <a:lnTo>
                    <a:pt x="80" y="0"/>
                  </a:lnTo>
                  <a:lnTo>
                    <a:pt x="85" y="1"/>
                  </a:lnTo>
                  <a:lnTo>
                    <a:pt x="91" y="3"/>
                  </a:lnTo>
                  <a:lnTo>
                    <a:pt x="94" y="6"/>
                  </a:lnTo>
                  <a:lnTo>
                    <a:pt x="95" y="8"/>
                  </a:lnTo>
                  <a:lnTo>
                    <a:pt x="97" y="12"/>
                  </a:lnTo>
                  <a:lnTo>
                    <a:pt x="100" y="14"/>
                  </a:lnTo>
                  <a:lnTo>
                    <a:pt x="106" y="18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10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4" y="30"/>
                  </a:lnTo>
                  <a:lnTo>
                    <a:pt x="115" y="32"/>
                  </a:lnTo>
                  <a:lnTo>
                    <a:pt x="118" y="33"/>
                  </a:lnTo>
                  <a:lnTo>
                    <a:pt x="124" y="33"/>
                  </a:lnTo>
                  <a:lnTo>
                    <a:pt x="127" y="32"/>
                  </a:lnTo>
                  <a:lnTo>
                    <a:pt x="130" y="32"/>
                  </a:lnTo>
                  <a:lnTo>
                    <a:pt x="132" y="29"/>
                  </a:lnTo>
                  <a:lnTo>
                    <a:pt x="136" y="32"/>
                  </a:lnTo>
                  <a:lnTo>
                    <a:pt x="138" y="33"/>
                  </a:lnTo>
                  <a:lnTo>
                    <a:pt x="142" y="30"/>
                  </a:lnTo>
                  <a:lnTo>
                    <a:pt x="145" y="31"/>
                  </a:lnTo>
                  <a:lnTo>
                    <a:pt x="153" y="36"/>
                  </a:lnTo>
                  <a:lnTo>
                    <a:pt x="154" y="37"/>
                  </a:lnTo>
                  <a:lnTo>
                    <a:pt x="154" y="38"/>
                  </a:lnTo>
                  <a:lnTo>
                    <a:pt x="147" y="50"/>
                  </a:lnTo>
                  <a:lnTo>
                    <a:pt x="150" y="50"/>
                  </a:lnTo>
                  <a:lnTo>
                    <a:pt x="151" y="50"/>
                  </a:lnTo>
                  <a:lnTo>
                    <a:pt x="152" y="50"/>
                  </a:lnTo>
                  <a:lnTo>
                    <a:pt x="156" y="54"/>
                  </a:lnTo>
                  <a:lnTo>
                    <a:pt x="157" y="55"/>
                  </a:lnTo>
                  <a:lnTo>
                    <a:pt x="157" y="57"/>
                  </a:lnTo>
                  <a:lnTo>
                    <a:pt x="155" y="59"/>
                  </a:lnTo>
                  <a:lnTo>
                    <a:pt x="150" y="57"/>
                  </a:lnTo>
                  <a:lnTo>
                    <a:pt x="147" y="56"/>
                  </a:lnTo>
                  <a:lnTo>
                    <a:pt x="145" y="57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24" y="65"/>
                  </a:lnTo>
                  <a:lnTo>
                    <a:pt x="120" y="67"/>
                  </a:lnTo>
                  <a:lnTo>
                    <a:pt x="117" y="68"/>
                  </a:lnTo>
                  <a:lnTo>
                    <a:pt x="114" y="77"/>
                  </a:lnTo>
                  <a:lnTo>
                    <a:pt x="112" y="80"/>
                  </a:lnTo>
                  <a:lnTo>
                    <a:pt x="112" y="81"/>
                  </a:lnTo>
                  <a:lnTo>
                    <a:pt x="113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6" y="92"/>
                  </a:lnTo>
                  <a:lnTo>
                    <a:pt x="103" y="95"/>
                  </a:lnTo>
                  <a:lnTo>
                    <a:pt x="102" y="98"/>
                  </a:lnTo>
                  <a:lnTo>
                    <a:pt x="103" y="102"/>
                  </a:lnTo>
                  <a:lnTo>
                    <a:pt x="106" y="108"/>
                  </a:lnTo>
                  <a:lnTo>
                    <a:pt x="115" y="121"/>
                  </a:lnTo>
                  <a:lnTo>
                    <a:pt x="115" y="122"/>
                  </a:lnTo>
                  <a:lnTo>
                    <a:pt x="114" y="125"/>
                  </a:lnTo>
                  <a:lnTo>
                    <a:pt x="112" y="127"/>
                  </a:lnTo>
                  <a:lnTo>
                    <a:pt x="119" y="128"/>
                  </a:lnTo>
                  <a:lnTo>
                    <a:pt x="122" y="128"/>
                  </a:lnTo>
                  <a:lnTo>
                    <a:pt x="124" y="129"/>
                  </a:lnTo>
                  <a:lnTo>
                    <a:pt x="125" y="131"/>
                  </a:lnTo>
                  <a:lnTo>
                    <a:pt x="126" y="135"/>
                  </a:lnTo>
                  <a:lnTo>
                    <a:pt x="137" y="135"/>
                  </a:lnTo>
                  <a:lnTo>
                    <a:pt x="142" y="132"/>
                  </a:lnTo>
                  <a:lnTo>
                    <a:pt x="145" y="129"/>
                  </a:lnTo>
                  <a:lnTo>
                    <a:pt x="148" y="128"/>
                  </a:lnTo>
                  <a:lnTo>
                    <a:pt x="147" y="138"/>
                  </a:lnTo>
                  <a:lnTo>
                    <a:pt x="147" y="145"/>
                  </a:lnTo>
                  <a:lnTo>
                    <a:pt x="147" y="147"/>
                  </a:lnTo>
                  <a:lnTo>
                    <a:pt x="149" y="149"/>
                  </a:lnTo>
                  <a:lnTo>
                    <a:pt x="151" y="150"/>
                  </a:lnTo>
                  <a:lnTo>
                    <a:pt x="153" y="149"/>
                  </a:lnTo>
                  <a:lnTo>
                    <a:pt x="158" y="148"/>
                  </a:lnTo>
                  <a:lnTo>
                    <a:pt x="160" y="14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0" name="Freeform 101"/>
            <p:cNvSpPr>
              <a:spLocks/>
            </p:cNvSpPr>
            <p:nvPr/>
          </p:nvSpPr>
          <p:spPr bwMode="auto">
            <a:xfrm>
              <a:off x="1741" y="3083"/>
              <a:ext cx="175" cy="257"/>
            </a:xfrm>
            <a:custGeom>
              <a:avLst/>
              <a:gdLst>
                <a:gd name="T0" fmla="*/ 182 w 174"/>
                <a:gd name="T1" fmla="*/ 187 h 254"/>
                <a:gd name="T2" fmla="*/ 179 w 174"/>
                <a:gd name="T3" fmla="*/ 197 h 254"/>
                <a:gd name="T4" fmla="*/ 180 w 174"/>
                <a:gd name="T5" fmla="*/ 211 h 254"/>
                <a:gd name="T6" fmla="*/ 174 w 174"/>
                <a:gd name="T7" fmla="*/ 222 h 254"/>
                <a:gd name="T8" fmla="*/ 174 w 174"/>
                <a:gd name="T9" fmla="*/ 239 h 254"/>
                <a:gd name="T10" fmla="*/ 177 w 174"/>
                <a:gd name="T11" fmla="*/ 251 h 254"/>
                <a:gd name="T12" fmla="*/ 171 w 174"/>
                <a:gd name="T13" fmla="*/ 262 h 254"/>
                <a:gd name="T14" fmla="*/ 172 w 174"/>
                <a:gd name="T15" fmla="*/ 268 h 254"/>
                <a:gd name="T16" fmla="*/ 167 w 174"/>
                <a:gd name="T17" fmla="*/ 271 h 254"/>
                <a:gd name="T18" fmla="*/ 159 w 174"/>
                <a:gd name="T19" fmla="*/ 281 h 254"/>
                <a:gd name="T20" fmla="*/ 147 w 174"/>
                <a:gd name="T21" fmla="*/ 272 h 254"/>
                <a:gd name="T22" fmla="*/ 142 w 174"/>
                <a:gd name="T23" fmla="*/ 263 h 254"/>
                <a:gd name="T24" fmla="*/ 133 w 174"/>
                <a:gd name="T25" fmla="*/ 259 h 254"/>
                <a:gd name="T26" fmla="*/ 119 w 174"/>
                <a:gd name="T27" fmla="*/ 251 h 254"/>
                <a:gd name="T28" fmla="*/ 101 w 174"/>
                <a:gd name="T29" fmla="*/ 241 h 254"/>
                <a:gd name="T30" fmla="*/ 73 w 174"/>
                <a:gd name="T31" fmla="*/ 216 h 254"/>
                <a:gd name="T32" fmla="*/ 70 w 174"/>
                <a:gd name="T33" fmla="*/ 202 h 254"/>
                <a:gd name="T34" fmla="*/ 55 w 174"/>
                <a:gd name="T35" fmla="*/ 174 h 254"/>
                <a:gd name="T36" fmla="*/ 50 w 174"/>
                <a:gd name="T37" fmla="*/ 170 h 254"/>
                <a:gd name="T38" fmla="*/ 49 w 174"/>
                <a:gd name="T39" fmla="*/ 162 h 254"/>
                <a:gd name="T40" fmla="*/ 32 w 174"/>
                <a:gd name="T41" fmla="*/ 119 h 254"/>
                <a:gd name="T42" fmla="*/ 18 w 174"/>
                <a:gd name="T43" fmla="*/ 99 h 254"/>
                <a:gd name="T44" fmla="*/ 5 w 174"/>
                <a:gd name="T45" fmla="*/ 92 h 254"/>
                <a:gd name="T46" fmla="*/ 3 w 174"/>
                <a:gd name="T47" fmla="*/ 88 h 254"/>
                <a:gd name="T48" fmla="*/ 7 w 174"/>
                <a:gd name="T49" fmla="*/ 83 h 254"/>
                <a:gd name="T50" fmla="*/ 0 w 174"/>
                <a:gd name="T51" fmla="*/ 71 h 254"/>
                <a:gd name="T52" fmla="*/ 5 w 174"/>
                <a:gd name="T53" fmla="*/ 62 h 254"/>
                <a:gd name="T54" fmla="*/ 16 w 174"/>
                <a:gd name="T55" fmla="*/ 54 h 254"/>
                <a:gd name="T56" fmla="*/ 14 w 174"/>
                <a:gd name="T57" fmla="*/ 63 h 254"/>
                <a:gd name="T58" fmla="*/ 18 w 174"/>
                <a:gd name="T59" fmla="*/ 68 h 254"/>
                <a:gd name="T60" fmla="*/ 26 w 174"/>
                <a:gd name="T61" fmla="*/ 72 h 254"/>
                <a:gd name="T62" fmla="*/ 33 w 174"/>
                <a:gd name="T63" fmla="*/ 75 h 254"/>
                <a:gd name="T64" fmla="*/ 42 w 174"/>
                <a:gd name="T65" fmla="*/ 55 h 254"/>
                <a:gd name="T66" fmla="*/ 56 w 174"/>
                <a:gd name="T67" fmla="*/ 37 h 254"/>
                <a:gd name="T68" fmla="*/ 70 w 174"/>
                <a:gd name="T69" fmla="*/ 30 h 254"/>
                <a:gd name="T70" fmla="*/ 81 w 174"/>
                <a:gd name="T71" fmla="*/ 14 h 254"/>
                <a:gd name="T72" fmla="*/ 82 w 174"/>
                <a:gd name="T73" fmla="*/ 5 h 254"/>
                <a:gd name="T74" fmla="*/ 100 w 174"/>
                <a:gd name="T75" fmla="*/ 3 h 254"/>
                <a:gd name="T76" fmla="*/ 106 w 174"/>
                <a:gd name="T77" fmla="*/ 12 h 254"/>
                <a:gd name="T78" fmla="*/ 117 w 174"/>
                <a:gd name="T79" fmla="*/ 23 h 254"/>
                <a:gd name="T80" fmla="*/ 122 w 174"/>
                <a:gd name="T81" fmla="*/ 26 h 254"/>
                <a:gd name="T82" fmla="*/ 124 w 174"/>
                <a:gd name="T83" fmla="*/ 32 h 254"/>
                <a:gd name="T84" fmla="*/ 136 w 174"/>
                <a:gd name="T85" fmla="*/ 32 h 254"/>
                <a:gd name="T86" fmla="*/ 145 w 174"/>
                <a:gd name="T87" fmla="*/ 32 h 254"/>
                <a:gd name="T88" fmla="*/ 154 w 174"/>
                <a:gd name="T89" fmla="*/ 31 h 254"/>
                <a:gd name="T90" fmla="*/ 163 w 174"/>
                <a:gd name="T91" fmla="*/ 38 h 254"/>
                <a:gd name="T92" fmla="*/ 160 w 174"/>
                <a:gd name="T93" fmla="*/ 59 h 254"/>
                <a:gd name="T94" fmla="*/ 166 w 174"/>
                <a:gd name="T95" fmla="*/ 64 h 254"/>
                <a:gd name="T96" fmla="*/ 159 w 174"/>
                <a:gd name="T97" fmla="*/ 66 h 254"/>
                <a:gd name="T98" fmla="*/ 151 w 174"/>
                <a:gd name="T99" fmla="*/ 69 h 254"/>
                <a:gd name="T100" fmla="*/ 133 w 174"/>
                <a:gd name="T101" fmla="*/ 74 h 254"/>
                <a:gd name="T102" fmla="*/ 123 w 174"/>
                <a:gd name="T103" fmla="*/ 86 h 254"/>
                <a:gd name="T104" fmla="*/ 122 w 174"/>
                <a:gd name="T105" fmla="*/ 95 h 254"/>
                <a:gd name="T106" fmla="*/ 115 w 174"/>
                <a:gd name="T107" fmla="*/ 101 h 254"/>
                <a:gd name="T108" fmla="*/ 112 w 174"/>
                <a:gd name="T109" fmla="*/ 111 h 254"/>
                <a:gd name="T110" fmla="*/ 124 w 174"/>
                <a:gd name="T111" fmla="*/ 135 h 254"/>
                <a:gd name="T112" fmla="*/ 128 w 174"/>
                <a:gd name="T113" fmla="*/ 146 h 254"/>
                <a:gd name="T114" fmla="*/ 134 w 174"/>
                <a:gd name="T115" fmla="*/ 149 h 254"/>
                <a:gd name="T116" fmla="*/ 151 w 174"/>
                <a:gd name="T117" fmla="*/ 150 h 254"/>
                <a:gd name="T118" fmla="*/ 156 w 174"/>
                <a:gd name="T119" fmla="*/ 156 h 254"/>
                <a:gd name="T120" fmla="*/ 158 w 174"/>
                <a:gd name="T121" fmla="*/ 167 h 254"/>
                <a:gd name="T122" fmla="*/ 167 w 174"/>
                <a:gd name="T123" fmla="*/ 166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254"/>
                <a:gd name="T188" fmla="*/ 174 w 174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254">
                  <a:moveTo>
                    <a:pt x="160" y="147"/>
                  </a:moveTo>
                  <a:lnTo>
                    <a:pt x="167" y="159"/>
                  </a:lnTo>
                  <a:lnTo>
                    <a:pt x="173" y="169"/>
                  </a:lnTo>
                  <a:lnTo>
                    <a:pt x="174" y="171"/>
                  </a:lnTo>
                  <a:lnTo>
                    <a:pt x="171" y="176"/>
                  </a:lnTo>
                  <a:lnTo>
                    <a:pt x="170" y="179"/>
                  </a:lnTo>
                  <a:lnTo>
                    <a:pt x="169" y="184"/>
                  </a:lnTo>
                  <a:lnTo>
                    <a:pt x="169" y="187"/>
                  </a:lnTo>
                  <a:lnTo>
                    <a:pt x="171" y="193"/>
                  </a:lnTo>
                  <a:lnTo>
                    <a:pt x="170" y="195"/>
                  </a:lnTo>
                  <a:lnTo>
                    <a:pt x="168" y="197"/>
                  </a:lnTo>
                  <a:lnTo>
                    <a:pt x="165" y="201"/>
                  </a:lnTo>
                  <a:lnTo>
                    <a:pt x="165" y="204"/>
                  </a:lnTo>
                  <a:lnTo>
                    <a:pt x="167" y="209"/>
                  </a:lnTo>
                  <a:lnTo>
                    <a:pt x="165" y="212"/>
                  </a:lnTo>
                  <a:lnTo>
                    <a:pt x="165" y="214"/>
                  </a:lnTo>
                  <a:lnTo>
                    <a:pt x="165" y="217"/>
                  </a:lnTo>
                  <a:lnTo>
                    <a:pt x="168" y="224"/>
                  </a:lnTo>
                  <a:lnTo>
                    <a:pt x="168" y="228"/>
                  </a:lnTo>
                  <a:lnTo>
                    <a:pt x="166" y="230"/>
                  </a:lnTo>
                  <a:lnTo>
                    <a:pt x="162" y="235"/>
                  </a:lnTo>
                  <a:lnTo>
                    <a:pt x="162" y="236"/>
                  </a:lnTo>
                  <a:lnTo>
                    <a:pt x="162" y="239"/>
                  </a:lnTo>
                  <a:lnTo>
                    <a:pt x="163" y="241"/>
                  </a:lnTo>
                  <a:lnTo>
                    <a:pt x="163" y="242"/>
                  </a:lnTo>
                  <a:lnTo>
                    <a:pt x="159" y="243"/>
                  </a:lnTo>
                  <a:lnTo>
                    <a:pt x="158" y="244"/>
                  </a:lnTo>
                  <a:lnTo>
                    <a:pt x="157" y="250"/>
                  </a:lnTo>
                  <a:lnTo>
                    <a:pt x="155" y="252"/>
                  </a:lnTo>
                  <a:lnTo>
                    <a:pt x="150" y="254"/>
                  </a:lnTo>
                  <a:lnTo>
                    <a:pt x="149" y="251"/>
                  </a:lnTo>
                  <a:lnTo>
                    <a:pt x="147" y="248"/>
                  </a:lnTo>
                  <a:lnTo>
                    <a:pt x="138" y="245"/>
                  </a:lnTo>
                  <a:lnTo>
                    <a:pt x="136" y="243"/>
                  </a:lnTo>
                  <a:lnTo>
                    <a:pt x="135" y="239"/>
                  </a:lnTo>
                  <a:lnTo>
                    <a:pt x="133" y="236"/>
                  </a:lnTo>
                  <a:lnTo>
                    <a:pt x="130" y="235"/>
                  </a:lnTo>
                  <a:lnTo>
                    <a:pt x="126" y="233"/>
                  </a:lnTo>
                  <a:lnTo>
                    <a:pt x="124" y="232"/>
                  </a:lnTo>
                  <a:lnTo>
                    <a:pt x="120" y="229"/>
                  </a:lnTo>
                  <a:lnTo>
                    <a:pt x="114" y="226"/>
                  </a:lnTo>
                  <a:lnTo>
                    <a:pt x="110" y="224"/>
                  </a:lnTo>
                  <a:lnTo>
                    <a:pt x="105" y="222"/>
                  </a:lnTo>
                  <a:lnTo>
                    <a:pt x="100" y="219"/>
                  </a:lnTo>
                  <a:lnTo>
                    <a:pt x="92" y="214"/>
                  </a:lnTo>
                  <a:lnTo>
                    <a:pt x="84" y="208"/>
                  </a:lnTo>
                  <a:lnTo>
                    <a:pt x="76" y="201"/>
                  </a:lnTo>
                  <a:lnTo>
                    <a:pt x="73" y="197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0" y="184"/>
                  </a:lnTo>
                  <a:lnTo>
                    <a:pt x="69" y="180"/>
                  </a:lnTo>
                  <a:lnTo>
                    <a:pt x="64" y="173"/>
                  </a:lnTo>
                  <a:lnTo>
                    <a:pt x="55" y="156"/>
                  </a:lnTo>
                  <a:lnTo>
                    <a:pt x="54" y="154"/>
                  </a:lnTo>
                  <a:lnTo>
                    <a:pt x="51" y="153"/>
                  </a:lnTo>
                  <a:lnTo>
                    <a:pt x="50" y="152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49" y="144"/>
                  </a:lnTo>
                  <a:lnTo>
                    <a:pt x="42" y="131"/>
                  </a:lnTo>
                  <a:lnTo>
                    <a:pt x="36" y="118"/>
                  </a:lnTo>
                  <a:lnTo>
                    <a:pt x="32" y="110"/>
                  </a:lnTo>
                  <a:lnTo>
                    <a:pt x="23" y="99"/>
                  </a:lnTo>
                  <a:lnTo>
                    <a:pt x="22" y="96"/>
                  </a:lnTo>
                  <a:lnTo>
                    <a:pt x="18" y="90"/>
                  </a:lnTo>
                  <a:lnTo>
                    <a:pt x="15" y="88"/>
                  </a:lnTo>
                  <a:lnTo>
                    <a:pt x="10" y="85"/>
                  </a:lnTo>
                  <a:lnTo>
                    <a:pt x="5" y="83"/>
                  </a:lnTo>
                  <a:lnTo>
                    <a:pt x="1" y="81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7" y="79"/>
                  </a:lnTo>
                  <a:lnTo>
                    <a:pt x="8" y="76"/>
                  </a:lnTo>
                  <a:lnTo>
                    <a:pt x="7" y="74"/>
                  </a:lnTo>
                  <a:lnTo>
                    <a:pt x="3" y="69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5" y="53"/>
                  </a:lnTo>
                  <a:lnTo>
                    <a:pt x="11" y="48"/>
                  </a:lnTo>
                  <a:lnTo>
                    <a:pt x="14" y="47"/>
                  </a:lnTo>
                  <a:lnTo>
                    <a:pt x="16" y="45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5" y="57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3" y="59"/>
                  </a:lnTo>
                  <a:lnTo>
                    <a:pt x="25" y="60"/>
                  </a:lnTo>
                  <a:lnTo>
                    <a:pt x="26" y="63"/>
                  </a:lnTo>
                  <a:lnTo>
                    <a:pt x="29" y="66"/>
                  </a:lnTo>
                  <a:lnTo>
                    <a:pt x="31" y="67"/>
                  </a:lnTo>
                  <a:lnTo>
                    <a:pt x="33" y="66"/>
                  </a:lnTo>
                  <a:lnTo>
                    <a:pt x="34" y="65"/>
                  </a:lnTo>
                  <a:lnTo>
                    <a:pt x="40" y="49"/>
                  </a:lnTo>
                  <a:lnTo>
                    <a:pt x="42" y="46"/>
                  </a:lnTo>
                  <a:lnTo>
                    <a:pt x="46" y="42"/>
                  </a:lnTo>
                  <a:lnTo>
                    <a:pt x="51" y="39"/>
                  </a:lnTo>
                  <a:lnTo>
                    <a:pt x="56" y="37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70" y="30"/>
                  </a:lnTo>
                  <a:lnTo>
                    <a:pt x="75" y="26"/>
                  </a:lnTo>
                  <a:lnTo>
                    <a:pt x="78" y="21"/>
                  </a:lnTo>
                  <a:lnTo>
                    <a:pt x="81" y="14"/>
                  </a:lnTo>
                  <a:lnTo>
                    <a:pt x="84" y="11"/>
                  </a:lnTo>
                  <a:lnTo>
                    <a:pt x="84" y="10"/>
                  </a:lnTo>
                  <a:lnTo>
                    <a:pt x="82" y="5"/>
                  </a:lnTo>
                  <a:lnTo>
                    <a:pt x="80" y="0"/>
                  </a:lnTo>
                  <a:lnTo>
                    <a:pt x="85" y="1"/>
                  </a:lnTo>
                  <a:lnTo>
                    <a:pt x="91" y="3"/>
                  </a:lnTo>
                  <a:lnTo>
                    <a:pt x="94" y="6"/>
                  </a:lnTo>
                  <a:lnTo>
                    <a:pt x="95" y="8"/>
                  </a:lnTo>
                  <a:lnTo>
                    <a:pt x="97" y="12"/>
                  </a:lnTo>
                  <a:lnTo>
                    <a:pt x="100" y="14"/>
                  </a:lnTo>
                  <a:lnTo>
                    <a:pt x="106" y="18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10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4" y="30"/>
                  </a:lnTo>
                  <a:lnTo>
                    <a:pt x="115" y="32"/>
                  </a:lnTo>
                  <a:lnTo>
                    <a:pt x="118" y="33"/>
                  </a:lnTo>
                  <a:lnTo>
                    <a:pt x="124" y="33"/>
                  </a:lnTo>
                  <a:lnTo>
                    <a:pt x="127" y="32"/>
                  </a:lnTo>
                  <a:lnTo>
                    <a:pt x="130" y="32"/>
                  </a:lnTo>
                  <a:lnTo>
                    <a:pt x="132" y="29"/>
                  </a:lnTo>
                  <a:lnTo>
                    <a:pt x="136" y="32"/>
                  </a:lnTo>
                  <a:lnTo>
                    <a:pt x="138" y="33"/>
                  </a:lnTo>
                  <a:lnTo>
                    <a:pt x="142" y="30"/>
                  </a:lnTo>
                  <a:lnTo>
                    <a:pt x="145" y="31"/>
                  </a:lnTo>
                  <a:lnTo>
                    <a:pt x="153" y="36"/>
                  </a:lnTo>
                  <a:lnTo>
                    <a:pt x="154" y="37"/>
                  </a:lnTo>
                  <a:lnTo>
                    <a:pt x="154" y="38"/>
                  </a:lnTo>
                  <a:lnTo>
                    <a:pt x="147" y="50"/>
                  </a:lnTo>
                  <a:lnTo>
                    <a:pt x="150" y="50"/>
                  </a:lnTo>
                  <a:lnTo>
                    <a:pt x="151" y="50"/>
                  </a:lnTo>
                  <a:lnTo>
                    <a:pt x="152" y="50"/>
                  </a:lnTo>
                  <a:lnTo>
                    <a:pt x="156" y="54"/>
                  </a:lnTo>
                  <a:lnTo>
                    <a:pt x="157" y="55"/>
                  </a:lnTo>
                  <a:lnTo>
                    <a:pt x="157" y="57"/>
                  </a:lnTo>
                  <a:lnTo>
                    <a:pt x="155" y="59"/>
                  </a:lnTo>
                  <a:lnTo>
                    <a:pt x="150" y="57"/>
                  </a:lnTo>
                  <a:lnTo>
                    <a:pt x="147" y="56"/>
                  </a:lnTo>
                  <a:lnTo>
                    <a:pt x="145" y="57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24" y="65"/>
                  </a:lnTo>
                  <a:lnTo>
                    <a:pt x="120" y="67"/>
                  </a:lnTo>
                  <a:lnTo>
                    <a:pt x="117" y="68"/>
                  </a:lnTo>
                  <a:lnTo>
                    <a:pt x="114" y="77"/>
                  </a:lnTo>
                  <a:lnTo>
                    <a:pt x="112" y="80"/>
                  </a:lnTo>
                  <a:lnTo>
                    <a:pt x="112" y="81"/>
                  </a:lnTo>
                  <a:lnTo>
                    <a:pt x="113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6" y="92"/>
                  </a:lnTo>
                  <a:lnTo>
                    <a:pt x="103" y="95"/>
                  </a:lnTo>
                  <a:lnTo>
                    <a:pt x="102" y="98"/>
                  </a:lnTo>
                  <a:lnTo>
                    <a:pt x="103" y="102"/>
                  </a:lnTo>
                  <a:lnTo>
                    <a:pt x="106" y="108"/>
                  </a:lnTo>
                  <a:lnTo>
                    <a:pt x="115" y="121"/>
                  </a:lnTo>
                  <a:lnTo>
                    <a:pt x="115" y="122"/>
                  </a:lnTo>
                  <a:lnTo>
                    <a:pt x="114" y="125"/>
                  </a:lnTo>
                  <a:lnTo>
                    <a:pt x="112" y="127"/>
                  </a:lnTo>
                  <a:lnTo>
                    <a:pt x="119" y="128"/>
                  </a:lnTo>
                  <a:lnTo>
                    <a:pt x="122" y="128"/>
                  </a:lnTo>
                  <a:lnTo>
                    <a:pt x="124" y="129"/>
                  </a:lnTo>
                  <a:lnTo>
                    <a:pt x="125" y="131"/>
                  </a:lnTo>
                  <a:lnTo>
                    <a:pt x="126" y="135"/>
                  </a:lnTo>
                  <a:lnTo>
                    <a:pt x="137" y="135"/>
                  </a:lnTo>
                  <a:lnTo>
                    <a:pt x="142" y="132"/>
                  </a:lnTo>
                  <a:lnTo>
                    <a:pt x="145" y="129"/>
                  </a:lnTo>
                  <a:lnTo>
                    <a:pt x="148" y="128"/>
                  </a:lnTo>
                  <a:lnTo>
                    <a:pt x="147" y="138"/>
                  </a:lnTo>
                  <a:lnTo>
                    <a:pt x="147" y="145"/>
                  </a:lnTo>
                  <a:lnTo>
                    <a:pt x="147" y="147"/>
                  </a:lnTo>
                  <a:lnTo>
                    <a:pt x="149" y="149"/>
                  </a:lnTo>
                  <a:lnTo>
                    <a:pt x="151" y="150"/>
                  </a:lnTo>
                  <a:lnTo>
                    <a:pt x="153" y="149"/>
                  </a:lnTo>
                  <a:lnTo>
                    <a:pt x="158" y="148"/>
                  </a:lnTo>
                  <a:lnTo>
                    <a:pt x="160" y="14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1" name="Freeform 102"/>
            <p:cNvSpPr>
              <a:spLocks/>
            </p:cNvSpPr>
            <p:nvPr/>
          </p:nvSpPr>
          <p:spPr bwMode="auto">
            <a:xfrm>
              <a:off x="2727" y="2444"/>
              <a:ext cx="48" cy="91"/>
            </a:xfrm>
            <a:custGeom>
              <a:avLst/>
              <a:gdLst>
                <a:gd name="T0" fmla="*/ 35 w 47"/>
                <a:gd name="T1" fmla="*/ 96 h 90"/>
                <a:gd name="T2" fmla="*/ 21 w 47"/>
                <a:gd name="T3" fmla="*/ 99 h 90"/>
                <a:gd name="T4" fmla="*/ 14 w 47"/>
                <a:gd name="T5" fmla="*/ 97 h 90"/>
                <a:gd name="T6" fmla="*/ 8 w 47"/>
                <a:gd name="T7" fmla="*/ 99 h 90"/>
                <a:gd name="T8" fmla="*/ 10 w 47"/>
                <a:gd name="T9" fmla="*/ 90 h 90"/>
                <a:gd name="T10" fmla="*/ 8 w 47"/>
                <a:gd name="T11" fmla="*/ 82 h 90"/>
                <a:gd name="T12" fmla="*/ 10 w 47"/>
                <a:gd name="T13" fmla="*/ 75 h 90"/>
                <a:gd name="T14" fmla="*/ 10 w 47"/>
                <a:gd name="T15" fmla="*/ 73 h 90"/>
                <a:gd name="T16" fmla="*/ 4 w 47"/>
                <a:gd name="T17" fmla="*/ 75 h 90"/>
                <a:gd name="T18" fmla="*/ 7 w 47"/>
                <a:gd name="T19" fmla="*/ 71 h 90"/>
                <a:gd name="T20" fmla="*/ 8 w 47"/>
                <a:gd name="T21" fmla="*/ 67 h 90"/>
                <a:gd name="T22" fmla="*/ 5 w 47"/>
                <a:gd name="T23" fmla="*/ 69 h 90"/>
                <a:gd name="T24" fmla="*/ 1 w 47"/>
                <a:gd name="T25" fmla="*/ 70 h 90"/>
                <a:gd name="T26" fmla="*/ 1 w 47"/>
                <a:gd name="T27" fmla="*/ 65 h 90"/>
                <a:gd name="T28" fmla="*/ 2 w 47"/>
                <a:gd name="T29" fmla="*/ 58 h 90"/>
                <a:gd name="T30" fmla="*/ 6 w 47"/>
                <a:gd name="T31" fmla="*/ 44 h 90"/>
                <a:gd name="T32" fmla="*/ 8 w 47"/>
                <a:gd name="T33" fmla="*/ 34 h 90"/>
                <a:gd name="T34" fmla="*/ 10 w 47"/>
                <a:gd name="T35" fmla="*/ 13 h 90"/>
                <a:gd name="T36" fmla="*/ 8 w 47"/>
                <a:gd name="T37" fmla="*/ 6 h 90"/>
                <a:gd name="T38" fmla="*/ 16 w 47"/>
                <a:gd name="T39" fmla="*/ 2 h 90"/>
                <a:gd name="T40" fmla="*/ 22 w 47"/>
                <a:gd name="T41" fmla="*/ 4 h 90"/>
                <a:gd name="T42" fmla="*/ 46 w 47"/>
                <a:gd name="T43" fmla="*/ 2 h 90"/>
                <a:gd name="T44" fmla="*/ 49 w 47"/>
                <a:gd name="T45" fmla="*/ 4 h 90"/>
                <a:gd name="T46" fmla="*/ 55 w 47"/>
                <a:gd name="T47" fmla="*/ 10 h 90"/>
                <a:gd name="T48" fmla="*/ 54 w 47"/>
                <a:gd name="T49" fmla="*/ 14 h 90"/>
                <a:gd name="T50" fmla="*/ 46 w 47"/>
                <a:gd name="T51" fmla="*/ 19 h 90"/>
                <a:gd name="T52" fmla="*/ 46 w 47"/>
                <a:gd name="T53" fmla="*/ 26 h 90"/>
                <a:gd name="T54" fmla="*/ 46 w 47"/>
                <a:gd name="T55" fmla="*/ 41 h 90"/>
                <a:gd name="T56" fmla="*/ 43 w 47"/>
                <a:gd name="T57" fmla="*/ 45 h 90"/>
                <a:gd name="T58" fmla="*/ 38 w 47"/>
                <a:gd name="T59" fmla="*/ 55 h 90"/>
                <a:gd name="T60" fmla="*/ 44 w 47"/>
                <a:gd name="T61" fmla="*/ 64 h 90"/>
                <a:gd name="T62" fmla="*/ 43 w 47"/>
                <a:gd name="T63" fmla="*/ 68 h 90"/>
                <a:gd name="T64" fmla="*/ 38 w 47"/>
                <a:gd name="T65" fmla="*/ 77 h 90"/>
                <a:gd name="T66" fmla="*/ 46 w 47"/>
                <a:gd name="T67" fmla="*/ 80 h 90"/>
                <a:gd name="T68" fmla="*/ 39 w 47"/>
                <a:gd name="T69" fmla="*/ 88 h 90"/>
                <a:gd name="T70" fmla="*/ 37 w 47"/>
                <a:gd name="T71" fmla="*/ 96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"/>
                <a:gd name="T109" fmla="*/ 0 h 90"/>
                <a:gd name="T110" fmla="*/ 47 w 47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" h="90">
                  <a:moveTo>
                    <a:pt x="28" y="87"/>
                  </a:moveTo>
                  <a:lnTo>
                    <a:pt x="26" y="87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7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8" y="90"/>
                  </a:lnTo>
                  <a:lnTo>
                    <a:pt x="7" y="89"/>
                  </a:lnTo>
                  <a:lnTo>
                    <a:pt x="10" y="81"/>
                  </a:lnTo>
                  <a:lnTo>
                    <a:pt x="10" y="74"/>
                  </a:lnTo>
                  <a:lnTo>
                    <a:pt x="8" y="73"/>
                  </a:lnTo>
                  <a:lnTo>
                    <a:pt x="10" y="69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4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12" y="20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4"/>
                  </a:lnTo>
                  <a:lnTo>
                    <a:pt x="41" y="6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5" y="14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36" y="34"/>
                  </a:lnTo>
                  <a:lnTo>
                    <a:pt x="37" y="41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9" y="46"/>
                  </a:lnTo>
                  <a:lnTo>
                    <a:pt x="32" y="50"/>
                  </a:lnTo>
                  <a:lnTo>
                    <a:pt x="35" y="55"/>
                  </a:lnTo>
                  <a:lnTo>
                    <a:pt x="35" y="56"/>
                  </a:lnTo>
                  <a:lnTo>
                    <a:pt x="34" y="59"/>
                  </a:lnTo>
                  <a:lnTo>
                    <a:pt x="31" y="64"/>
                  </a:lnTo>
                  <a:lnTo>
                    <a:pt x="29" y="68"/>
                  </a:lnTo>
                  <a:lnTo>
                    <a:pt x="34" y="69"/>
                  </a:lnTo>
                  <a:lnTo>
                    <a:pt x="37" y="71"/>
                  </a:lnTo>
                  <a:lnTo>
                    <a:pt x="31" y="76"/>
                  </a:lnTo>
                  <a:lnTo>
                    <a:pt x="30" y="79"/>
                  </a:lnTo>
                  <a:lnTo>
                    <a:pt x="28" y="86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2" name="Freeform 103"/>
            <p:cNvSpPr>
              <a:spLocks/>
            </p:cNvSpPr>
            <p:nvPr/>
          </p:nvSpPr>
          <p:spPr bwMode="auto">
            <a:xfrm>
              <a:off x="2727" y="2444"/>
              <a:ext cx="48" cy="91"/>
            </a:xfrm>
            <a:custGeom>
              <a:avLst/>
              <a:gdLst>
                <a:gd name="T0" fmla="*/ 35 w 47"/>
                <a:gd name="T1" fmla="*/ 96 h 90"/>
                <a:gd name="T2" fmla="*/ 21 w 47"/>
                <a:gd name="T3" fmla="*/ 99 h 90"/>
                <a:gd name="T4" fmla="*/ 14 w 47"/>
                <a:gd name="T5" fmla="*/ 97 h 90"/>
                <a:gd name="T6" fmla="*/ 8 w 47"/>
                <a:gd name="T7" fmla="*/ 99 h 90"/>
                <a:gd name="T8" fmla="*/ 10 w 47"/>
                <a:gd name="T9" fmla="*/ 90 h 90"/>
                <a:gd name="T10" fmla="*/ 8 w 47"/>
                <a:gd name="T11" fmla="*/ 82 h 90"/>
                <a:gd name="T12" fmla="*/ 10 w 47"/>
                <a:gd name="T13" fmla="*/ 75 h 90"/>
                <a:gd name="T14" fmla="*/ 10 w 47"/>
                <a:gd name="T15" fmla="*/ 73 h 90"/>
                <a:gd name="T16" fmla="*/ 4 w 47"/>
                <a:gd name="T17" fmla="*/ 75 h 90"/>
                <a:gd name="T18" fmla="*/ 7 w 47"/>
                <a:gd name="T19" fmla="*/ 71 h 90"/>
                <a:gd name="T20" fmla="*/ 8 w 47"/>
                <a:gd name="T21" fmla="*/ 67 h 90"/>
                <a:gd name="T22" fmla="*/ 5 w 47"/>
                <a:gd name="T23" fmla="*/ 69 h 90"/>
                <a:gd name="T24" fmla="*/ 1 w 47"/>
                <a:gd name="T25" fmla="*/ 70 h 90"/>
                <a:gd name="T26" fmla="*/ 1 w 47"/>
                <a:gd name="T27" fmla="*/ 65 h 90"/>
                <a:gd name="T28" fmla="*/ 2 w 47"/>
                <a:gd name="T29" fmla="*/ 58 h 90"/>
                <a:gd name="T30" fmla="*/ 6 w 47"/>
                <a:gd name="T31" fmla="*/ 44 h 90"/>
                <a:gd name="T32" fmla="*/ 8 w 47"/>
                <a:gd name="T33" fmla="*/ 34 h 90"/>
                <a:gd name="T34" fmla="*/ 10 w 47"/>
                <a:gd name="T35" fmla="*/ 13 h 90"/>
                <a:gd name="T36" fmla="*/ 8 w 47"/>
                <a:gd name="T37" fmla="*/ 6 h 90"/>
                <a:gd name="T38" fmla="*/ 16 w 47"/>
                <a:gd name="T39" fmla="*/ 2 h 90"/>
                <a:gd name="T40" fmla="*/ 22 w 47"/>
                <a:gd name="T41" fmla="*/ 4 h 90"/>
                <a:gd name="T42" fmla="*/ 46 w 47"/>
                <a:gd name="T43" fmla="*/ 2 h 90"/>
                <a:gd name="T44" fmla="*/ 49 w 47"/>
                <a:gd name="T45" fmla="*/ 4 h 90"/>
                <a:gd name="T46" fmla="*/ 55 w 47"/>
                <a:gd name="T47" fmla="*/ 10 h 90"/>
                <a:gd name="T48" fmla="*/ 54 w 47"/>
                <a:gd name="T49" fmla="*/ 14 h 90"/>
                <a:gd name="T50" fmla="*/ 46 w 47"/>
                <a:gd name="T51" fmla="*/ 19 h 90"/>
                <a:gd name="T52" fmla="*/ 46 w 47"/>
                <a:gd name="T53" fmla="*/ 26 h 90"/>
                <a:gd name="T54" fmla="*/ 46 w 47"/>
                <a:gd name="T55" fmla="*/ 41 h 90"/>
                <a:gd name="T56" fmla="*/ 43 w 47"/>
                <a:gd name="T57" fmla="*/ 45 h 90"/>
                <a:gd name="T58" fmla="*/ 38 w 47"/>
                <a:gd name="T59" fmla="*/ 55 h 90"/>
                <a:gd name="T60" fmla="*/ 44 w 47"/>
                <a:gd name="T61" fmla="*/ 64 h 90"/>
                <a:gd name="T62" fmla="*/ 43 w 47"/>
                <a:gd name="T63" fmla="*/ 68 h 90"/>
                <a:gd name="T64" fmla="*/ 38 w 47"/>
                <a:gd name="T65" fmla="*/ 77 h 90"/>
                <a:gd name="T66" fmla="*/ 46 w 47"/>
                <a:gd name="T67" fmla="*/ 80 h 90"/>
                <a:gd name="T68" fmla="*/ 39 w 47"/>
                <a:gd name="T69" fmla="*/ 88 h 90"/>
                <a:gd name="T70" fmla="*/ 37 w 47"/>
                <a:gd name="T71" fmla="*/ 96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"/>
                <a:gd name="T109" fmla="*/ 0 h 90"/>
                <a:gd name="T110" fmla="*/ 47 w 47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" h="90">
                  <a:moveTo>
                    <a:pt x="28" y="87"/>
                  </a:moveTo>
                  <a:lnTo>
                    <a:pt x="26" y="87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7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8" y="90"/>
                  </a:lnTo>
                  <a:lnTo>
                    <a:pt x="7" y="89"/>
                  </a:lnTo>
                  <a:lnTo>
                    <a:pt x="10" y="81"/>
                  </a:lnTo>
                  <a:lnTo>
                    <a:pt x="10" y="74"/>
                  </a:lnTo>
                  <a:lnTo>
                    <a:pt x="8" y="73"/>
                  </a:lnTo>
                  <a:lnTo>
                    <a:pt x="10" y="69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4"/>
                  </a:lnTo>
                  <a:lnTo>
                    <a:pt x="7" y="65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12" y="20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4"/>
                  </a:lnTo>
                  <a:lnTo>
                    <a:pt x="41" y="6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5" y="14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36" y="34"/>
                  </a:lnTo>
                  <a:lnTo>
                    <a:pt x="37" y="41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9" y="46"/>
                  </a:lnTo>
                  <a:lnTo>
                    <a:pt x="32" y="50"/>
                  </a:lnTo>
                  <a:lnTo>
                    <a:pt x="35" y="55"/>
                  </a:lnTo>
                  <a:lnTo>
                    <a:pt x="35" y="56"/>
                  </a:lnTo>
                  <a:lnTo>
                    <a:pt x="34" y="59"/>
                  </a:lnTo>
                  <a:lnTo>
                    <a:pt x="31" y="64"/>
                  </a:lnTo>
                  <a:lnTo>
                    <a:pt x="29" y="68"/>
                  </a:lnTo>
                  <a:lnTo>
                    <a:pt x="34" y="69"/>
                  </a:lnTo>
                  <a:lnTo>
                    <a:pt x="37" y="71"/>
                  </a:lnTo>
                  <a:lnTo>
                    <a:pt x="31" y="76"/>
                  </a:lnTo>
                  <a:lnTo>
                    <a:pt x="30" y="79"/>
                  </a:lnTo>
                  <a:lnTo>
                    <a:pt x="28" y="86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3" name="Freeform 104"/>
            <p:cNvSpPr>
              <a:spLocks/>
            </p:cNvSpPr>
            <p:nvPr/>
          </p:nvSpPr>
          <p:spPr bwMode="auto">
            <a:xfrm>
              <a:off x="2907" y="2212"/>
              <a:ext cx="50" cy="60"/>
            </a:xfrm>
            <a:custGeom>
              <a:avLst/>
              <a:gdLst>
                <a:gd name="T0" fmla="*/ 50 w 50"/>
                <a:gd name="T1" fmla="*/ 10 h 59"/>
                <a:gd name="T2" fmla="*/ 48 w 50"/>
                <a:gd name="T3" fmla="*/ 18 h 59"/>
                <a:gd name="T4" fmla="*/ 43 w 50"/>
                <a:gd name="T5" fmla="*/ 19 h 59"/>
                <a:gd name="T6" fmla="*/ 46 w 50"/>
                <a:gd name="T7" fmla="*/ 22 h 59"/>
                <a:gd name="T8" fmla="*/ 48 w 50"/>
                <a:gd name="T9" fmla="*/ 23 h 59"/>
                <a:gd name="T10" fmla="*/ 46 w 50"/>
                <a:gd name="T11" fmla="*/ 28 h 59"/>
                <a:gd name="T12" fmla="*/ 43 w 50"/>
                <a:gd name="T13" fmla="*/ 43 h 59"/>
                <a:gd name="T14" fmla="*/ 36 w 50"/>
                <a:gd name="T15" fmla="*/ 43 h 59"/>
                <a:gd name="T16" fmla="*/ 33 w 50"/>
                <a:gd name="T17" fmla="*/ 45 h 59"/>
                <a:gd name="T18" fmla="*/ 35 w 50"/>
                <a:gd name="T19" fmla="*/ 48 h 59"/>
                <a:gd name="T20" fmla="*/ 37 w 50"/>
                <a:gd name="T21" fmla="*/ 54 h 59"/>
                <a:gd name="T22" fmla="*/ 35 w 50"/>
                <a:gd name="T23" fmla="*/ 58 h 59"/>
                <a:gd name="T24" fmla="*/ 34 w 50"/>
                <a:gd name="T25" fmla="*/ 60 h 59"/>
                <a:gd name="T26" fmla="*/ 33 w 50"/>
                <a:gd name="T27" fmla="*/ 63 h 59"/>
                <a:gd name="T28" fmla="*/ 34 w 50"/>
                <a:gd name="T29" fmla="*/ 65 h 59"/>
                <a:gd name="T30" fmla="*/ 30 w 50"/>
                <a:gd name="T31" fmla="*/ 68 h 59"/>
                <a:gd name="T32" fmla="*/ 30 w 50"/>
                <a:gd name="T33" fmla="*/ 64 h 59"/>
                <a:gd name="T34" fmla="*/ 27 w 50"/>
                <a:gd name="T35" fmla="*/ 56 h 59"/>
                <a:gd name="T36" fmla="*/ 21 w 50"/>
                <a:gd name="T37" fmla="*/ 53 h 59"/>
                <a:gd name="T38" fmla="*/ 19 w 50"/>
                <a:gd name="T39" fmla="*/ 54 h 59"/>
                <a:gd name="T40" fmla="*/ 15 w 50"/>
                <a:gd name="T41" fmla="*/ 53 h 59"/>
                <a:gd name="T42" fmla="*/ 12 w 50"/>
                <a:gd name="T43" fmla="*/ 53 h 59"/>
                <a:gd name="T44" fmla="*/ 9 w 50"/>
                <a:gd name="T45" fmla="*/ 55 h 59"/>
                <a:gd name="T46" fmla="*/ 3 w 50"/>
                <a:gd name="T47" fmla="*/ 54 h 59"/>
                <a:gd name="T48" fmla="*/ 0 w 50"/>
                <a:gd name="T49" fmla="*/ 49 h 59"/>
                <a:gd name="T50" fmla="*/ 10 w 50"/>
                <a:gd name="T51" fmla="*/ 39 h 59"/>
                <a:gd name="T52" fmla="*/ 15 w 50"/>
                <a:gd name="T53" fmla="*/ 15 h 59"/>
                <a:gd name="T54" fmla="*/ 20 w 50"/>
                <a:gd name="T55" fmla="*/ 12 h 59"/>
                <a:gd name="T56" fmla="*/ 23 w 50"/>
                <a:gd name="T57" fmla="*/ 18 h 59"/>
                <a:gd name="T58" fmla="*/ 20 w 50"/>
                <a:gd name="T59" fmla="*/ 19 h 59"/>
                <a:gd name="T60" fmla="*/ 19 w 50"/>
                <a:gd name="T61" fmla="*/ 25 h 59"/>
                <a:gd name="T62" fmla="*/ 28 w 50"/>
                <a:gd name="T63" fmla="*/ 25 h 59"/>
                <a:gd name="T64" fmla="*/ 31 w 50"/>
                <a:gd name="T65" fmla="*/ 20 h 59"/>
                <a:gd name="T66" fmla="*/ 27 w 50"/>
                <a:gd name="T67" fmla="*/ 18 h 59"/>
                <a:gd name="T68" fmla="*/ 29 w 50"/>
                <a:gd name="T69" fmla="*/ 15 h 59"/>
                <a:gd name="T70" fmla="*/ 24 w 50"/>
                <a:gd name="T71" fmla="*/ 14 h 59"/>
                <a:gd name="T72" fmla="*/ 25 w 50"/>
                <a:gd name="T73" fmla="*/ 9 h 59"/>
                <a:gd name="T74" fmla="*/ 25 w 50"/>
                <a:gd name="T75" fmla="*/ 6 h 59"/>
                <a:gd name="T76" fmla="*/ 33 w 50"/>
                <a:gd name="T77" fmla="*/ 1 h 59"/>
                <a:gd name="T78" fmla="*/ 44 w 50"/>
                <a:gd name="T79" fmla="*/ 0 h 59"/>
                <a:gd name="T80" fmla="*/ 47 w 50"/>
                <a:gd name="T81" fmla="*/ 3 h 59"/>
                <a:gd name="T82" fmla="*/ 49 w 50"/>
                <a:gd name="T83" fmla="*/ 5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59"/>
                <a:gd name="T128" fmla="*/ 50 w 50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59">
                  <a:moveTo>
                    <a:pt x="49" y="5"/>
                  </a:moveTo>
                  <a:lnTo>
                    <a:pt x="50" y="10"/>
                  </a:lnTo>
                  <a:lnTo>
                    <a:pt x="48" y="13"/>
                  </a:lnTo>
                  <a:lnTo>
                    <a:pt x="48" y="18"/>
                  </a:lnTo>
                  <a:lnTo>
                    <a:pt x="44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3" y="34"/>
                  </a:lnTo>
                  <a:lnTo>
                    <a:pt x="39" y="35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5" y="39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4" y="59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31" y="51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21" y="44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3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9" y="46"/>
                  </a:lnTo>
                  <a:lnTo>
                    <a:pt x="6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5" y="36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20" y="12"/>
                  </a:lnTo>
                  <a:lnTo>
                    <a:pt x="22" y="15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3" y="1"/>
                  </a:lnTo>
                  <a:lnTo>
                    <a:pt x="37" y="2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2907" y="2212"/>
              <a:ext cx="50" cy="60"/>
            </a:xfrm>
            <a:custGeom>
              <a:avLst/>
              <a:gdLst>
                <a:gd name="T0" fmla="*/ 50 w 50"/>
                <a:gd name="T1" fmla="*/ 10 h 59"/>
                <a:gd name="T2" fmla="*/ 48 w 50"/>
                <a:gd name="T3" fmla="*/ 18 h 59"/>
                <a:gd name="T4" fmla="*/ 43 w 50"/>
                <a:gd name="T5" fmla="*/ 19 h 59"/>
                <a:gd name="T6" fmla="*/ 46 w 50"/>
                <a:gd name="T7" fmla="*/ 22 h 59"/>
                <a:gd name="T8" fmla="*/ 48 w 50"/>
                <a:gd name="T9" fmla="*/ 23 h 59"/>
                <a:gd name="T10" fmla="*/ 46 w 50"/>
                <a:gd name="T11" fmla="*/ 28 h 59"/>
                <a:gd name="T12" fmla="*/ 43 w 50"/>
                <a:gd name="T13" fmla="*/ 43 h 59"/>
                <a:gd name="T14" fmla="*/ 36 w 50"/>
                <a:gd name="T15" fmla="*/ 43 h 59"/>
                <a:gd name="T16" fmla="*/ 33 w 50"/>
                <a:gd name="T17" fmla="*/ 45 h 59"/>
                <a:gd name="T18" fmla="*/ 35 w 50"/>
                <a:gd name="T19" fmla="*/ 48 h 59"/>
                <a:gd name="T20" fmla="*/ 37 w 50"/>
                <a:gd name="T21" fmla="*/ 54 h 59"/>
                <a:gd name="T22" fmla="*/ 35 w 50"/>
                <a:gd name="T23" fmla="*/ 58 h 59"/>
                <a:gd name="T24" fmla="*/ 34 w 50"/>
                <a:gd name="T25" fmla="*/ 60 h 59"/>
                <a:gd name="T26" fmla="*/ 33 w 50"/>
                <a:gd name="T27" fmla="*/ 63 h 59"/>
                <a:gd name="T28" fmla="*/ 34 w 50"/>
                <a:gd name="T29" fmla="*/ 65 h 59"/>
                <a:gd name="T30" fmla="*/ 30 w 50"/>
                <a:gd name="T31" fmla="*/ 68 h 59"/>
                <a:gd name="T32" fmla="*/ 30 w 50"/>
                <a:gd name="T33" fmla="*/ 64 h 59"/>
                <a:gd name="T34" fmla="*/ 27 w 50"/>
                <a:gd name="T35" fmla="*/ 56 h 59"/>
                <a:gd name="T36" fmla="*/ 21 w 50"/>
                <a:gd name="T37" fmla="*/ 53 h 59"/>
                <a:gd name="T38" fmla="*/ 19 w 50"/>
                <a:gd name="T39" fmla="*/ 54 h 59"/>
                <a:gd name="T40" fmla="*/ 15 w 50"/>
                <a:gd name="T41" fmla="*/ 53 h 59"/>
                <a:gd name="T42" fmla="*/ 12 w 50"/>
                <a:gd name="T43" fmla="*/ 53 h 59"/>
                <a:gd name="T44" fmla="*/ 9 w 50"/>
                <a:gd name="T45" fmla="*/ 55 h 59"/>
                <a:gd name="T46" fmla="*/ 3 w 50"/>
                <a:gd name="T47" fmla="*/ 54 h 59"/>
                <a:gd name="T48" fmla="*/ 0 w 50"/>
                <a:gd name="T49" fmla="*/ 49 h 59"/>
                <a:gd name="T50" fmla="*/ 10 w 50"/>
                <a:gd name="T51" fmla="*/ 39 h 59"/>
                <a:gd name="T52" fmla="*/ 15 w 50"/>
                <a:gd name="T53" fmla="*/ 15 h 59"/>
                <a:gd name="T54" fmla="*/ 20 w 50"/>
                <a:gd name="T55" fmla="*/ 12 h 59"/>
                <a:gd name="T56" fmla="*/ 23 w 50"/>
                <a:gd name="T57" fmla="*/ 18 h 59"/>
                <a:gd name="T58" fmla="*/ 20 w 50"/>
                <a:gd name="T59" fmla="*/ 19 h 59"/>
                <a:gd name="T60" fmla="*/ 19 w 50"/>
                <a:gd name="T61" fmla="*/ 25 h 59"/>
                <a:gd name="T62" fmla="*/ 28 w 50"/>
                <a:gd name="T63" fmla="*/ 25 h 59"/>
                <a:gd name="T64" fmla="*/ 31 w 50"/>
                <a:gd name="T65" fmla="*/ 20 h 59"/>
                <a:gd name="T66" fmla="*/ 27 w 50"/>
                <a:gd name="T67" fmla="*/ 18 h 59"/>
                <a:gd name="T68" fmla="*/ 29 w 50"/>
                <a:gd name="T69" fmla="*/ 15 h 59"/>
                <a:gd name="T70" fmla="*/ 24 w 50"/>
                <a:gd name="T71" fmla="*/ 14 h 59"/>
                <a:gd name="T72" fmla="*/ 25 w 50"/>
                <a:gd name="T73" fmla="*/ 9 h 59"/>
                <a:gd name="T74" fmla="*/ 25 w 50"/>
                <a:gd name="T75" fmla="*/ 6 h 59"/>
                <a:gd name="T76" fmla="*/ 33 w 50"/>
                <a:gd name="T77" fmla="*/ 1 h 59"/>
                <a:gd name="T78" fmla="*/ 44 w 50"/>
                <a:gd name="T79" fmla="*/ 0 h 59"/>
                <a:gd name="T80" fmla="*/ 47 w 50"/>
                <a:gd name="T81" fmla="*/ 3 h 59"/>
                <a:gd name="T82" fmla="*/ 49 w 50"/>
                <a:gd name="T83" fmla="*/ 5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59"/>
                <a:gd name="T128" fmla="*/ 50 w 50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59">
                  <a:moveTo>
                    <a:pt x="49" y="5"/>
                  </a:moveTo>
                  <a:lnTo>
                    <a:pt x="50" y="10"/>
                  </a:lnTo>
                  <a:lnTo>
                    <a:pt x="48" y="13"/>
                  </a:lnTo>
                  <a:lnTo>
                    <a:pt x="48" y="18"/>
                  </a:lnTo>
                  <a:lnTo>
                    <a:pt x="44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3" y="34"/>
                  </a:lnTo>
                  <a:lnTo>
                    <a:pt x="39" y="35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5" y="39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4" y="59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0" y="55"/>
                  </a:lnTo>
                  <a:lnTo>
                    <a:pt x="31" y="51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21" y="44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3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9" y="46"/>
                  </a:lnTo>
                  <a:lnTo>
                    <a:pt x="6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5" y="36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20" y="12"/>
                  </a:lnTo>
                  <a:lnTo>
                    <a:pt x="22" y="15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3" y="1"/>
                  </a:lnTo>
                  <a:lnTo>
                    <a:pt x="37" y="2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2893" y="2256"/>
              <a:ext cx="51" cy="42"/>
            </a:xfrm>
            <a:custGeom>
              <a:avLst/>
              <a:gdLst>
                <a:gd name="T0" fmla="*/ 7 w 51"/>
                <a:gd name="T1" fmla="*/ 3 h 42"/>
                <a:gd name="T2" fmla="*/ 13 w 51"/>
                <a:gd name="T3" fmla="*/ 3 h 42"/>
                <a:gd name="T4" fmla="*/ 17 w 51"/>
                <a:gd name="T5" fmla="*/ 2 h 42"/>
                <a:gd name="T6" fmla="*/ 23 w 51"/>
                <a:gd name="T7" fmla="*/ 3 h 42"/>
                <a:gd name="T8" fmla="*/ 26 w 51"/>
                <a:gd name="T9" fmla="*/ 1 h 42"/>
                <a:gd name="T10" fmla="*/ 29 w 51"/>
                <a:gd name="T11" fmla="*/ 1 h 42"/>
                <a:gd name="T12" fmla="*/ 33 w 51"/>
                <a:gd name="T13" fmla="*/ 2 h 42"/>
                <a:gd name="T14" fmla="*/ 35 w 51"/>
                <a:gd name="T15" fmla="*/ 1 h 42"/>
                <a:gd name="T16" fmla="*/ 41 w 51"/>
                <a:gd name="T17" fmla="*/ 4 h 42"/>
                <a:gd name="T18" fmla="*/ 44 w 51"/>
                <a:gd name="T19" fmla="*/ 12 h 42"/>
                <a:gd name="T20" fmla="*/ 44 w 51"/>
                <a:gd name="T21" fmla="*/ 16 h 42"/>
                <a:gd name="T22" fmla="*/ 50 w 51"/>
                <a:gd name="T23" fmla="*/ 17 h 42"/>
                <a:gd name="T24" fmla="*/ 51 w 51"/>
                <a:gd name="T25" fmla="*/ 26 h 42"/>
                <a:gd name="T26" fmla="*/ 48 w 51"/>
                <a:gd name="T27" fmla="*/ 28 h 42"/>
                <a:gd name="T28" fmla="*/ 45 w 51"/>
                <a:gd name="T29" fmla="*/ 30 h 42"/>
                <a:gd name="T30" fmla="*/ 44 w 51"/>
                <a:gd name="T31" fmla="*/ 37 h 42"/>
                <a:gd name="T32" fmla="*/ 45 w 51"/>
                <a:gd name="T33" fmla="*/ 42 h 42"/>
                <a:gd name="T34" fmla="*/ 41 w 51"/>
                <a:gd name="T35" fmla="*/ 42 h 42"/>
                <a:gd name="T36" fmla="*/ 37 w 51"/>
                <a:gd name="T37" fmla="*/ 38 h 42"/>
                <a:gd name="T38" fmla="*/ 32 w 51"/>
                <a:gd name="T39" fmla="*/ 36 h 42"/>
                <a:gd name="T40" fmla="*/ 31 w 51"/>
                <a:gd name="T41" fmla="*/ 32 h 42"/>
                <a:gd name="T42" fmla="*/ 30 w 51"/>
                <a:gd name="T43" fmla="*/ 29 h 42"/>
                <a:gd name="T44" fmla="*/ 27 w 51"/>
                <a:gd name="T45" fmla="*/ 33 h 42"/>
                <a:gd name="T46" fmla="*/ 23 w 51"/>
                <a:gd name="T47" fmla="*/ 32 h 42"/>
                <a:gd name="T48" fmla="*/ 22 w 51"/>
                <a:gd name="T49" fmla="*/ 29 h 42"/>
                <a:gd name="T50" fmla="*/ 21 w 51"/>
                <a:gd name="T51" fmla="*/ 25 h 42"/>
                <a:gd name="T52" fmla="*/ 16 w 51"/>
                <a:gd name="T53" fmla="*/ 24 h 42"/>
                <a:gd name="T54" fmla="*/ 12 w 51"/>
                <a:gd name="T55" fmla="*/ 22 h 42"/>
                <a:gd name="T56" fmla="*/ 9 w 51"/>
                <a:gd name="T57" fmla="*/ 16 h 42"/>
                <a:gd name="T58" fmla="*/ 6 w 51"/>
                <a:gd name="T59" fmla="*/ 16 h 42"/>
                <a:gd name="T60" fmla="*/ 3 w 51"/>
                <a:gd name="T61" fmla="*/ 16 h 42"/>
                <a:gd name="T62" fmla="*/ 0 w 51"/>
                <a:gd name="T63" fmla="*/ 8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42"/>
                <a:gd name="T98" fmla="*/ 51 w 5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42">
                  <a:moveTo>
                    <a:pt x="0" y="8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5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0" y="17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49" y="29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5" y="30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1" y="42"/>
                  </a:lnTo>
                  <a:lnTo>
                    <a:pt x="39" y="40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0" y="29"/>
                  </a:lnTo>
                  <a:lnTo>
                    <a:pt x="29" y="32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3" y="26"/>
                  </a:lnTo>
                  <a:lnTo>
                    <a:pt x="21" y="25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6" name="Freeform 107"/>
            <p:cNvSpPr>
              <a:spLocks/>
            </p:cNvSpPr>
            <p:nvPr/>
          </p:nvSpPr>
          <p:spPr bwMode="auto">
            <a:xfrm>
              <a:off x="2893" y="2256"/>
              <a:ext cx="51" cy="42"/>
            </a:xfrm>
            <a:custGeom>
              <a:avLst/>
              <a:gdLst>
                <a:gd name="T0" fmla="*/ 7 w 51"/>
                <a:gd name="T1" fmla="*/ 3 h 42"/>
                <a:gd name="T2" fmla="*/ 13 w 51"/>
                <a:gd name="T3" fmla="*/ 3 h 42"/>
                <a:gd name="T4" fmla="*/ 17 w 51"/>
                <a:gd name="T5" fmla="*/ 2 h 42"/>
                <a:gd name="T6" fmla="*/ 23 w 51"/>
                <a:gd name="T7" fmla="*/ 3 h 42"/>
                <a:gd name="T8" fmla="*/ 26 w 51"/>
                <a:gd name="T9" fmla="*/ 1 h 42"/>
                <a:gd name="T10" fmla="*/ 29 w 51"/>
                <a:gd name="T11" fmla="*/ 1 h 42"/>
                <a:gd name="T12" fmla="*/ 33 w 51"/>
                <a:gd name="T13" fmla="*/ 2 h 42"/>
                <a:gd name="T14" fmla="*/ 35 w 51"/>
                <a:gd name="T15" fmla="*/ 1 h 42"/>
                <a:gd name="T16" fmla="*/ 41 w 51"/>
                <a:gd name="T17" fmla="*/ 4 h 42"/>
                <a:gd name="T18" fmla="*/ 44 w 51"/>
                <a:gd name="T19" fmla="*/ 12 h 42"/>
                <a:gd name="T20" fmla="*/ 44 w 51"/>
                <a:gd name="T21" fmla="*/ 16 h 42"/>
                <a:gd name="T22" fmla="*/ 50 w 51"/>
                <a:gd name="T23" fmla="*/ 17 h 42"/>
                <a:gd name="T24" fmla="*/ 51 w 51"/>
                <a:gd name="T25" fmla="*/ 26 h 42"/>
                <a:gd name="T26" fmla="*/ 48 w 51"/>
                <a:gd name="T27" fmla="*/ 28 h 42"/>
                <a:gd name="T28" fmla="*/ 45 w 51"/>
                <a:gd name="T29" fmla="*/ 30 h 42"/>
                <a:gd name="T30" fmla="*/ 44 w 51"/>
                <a:gd name="T31" fmla="*/ 37 h 42"/>
                <a:gd name="T32" fmla="*/ 45 w 51"/>
                <a:gd name="T33" fmla="*/ 42 h 42"/>
                <a:gd name="T34" fmla="*/ 41 w 51"/>
                <a:gd name="T35" fmla="*/ 42 h 42"/>
                <a:gd name="T36" fmla="*/ 37 w 51"/>
                <a:gd name="T37" fmla="*/ 38 h 42"/>
                <a:gd name="T38" fmla="*/ 32 w 51"/>
                <a:gd name="T39" fmla="*/ 36 h 42"/>
                <a:gd name="T40" fmla="*/ 31 w 51"/>
                <a:gd name="T41" fmla="*/ 32 h 42"/>
                <a:gd name="T42" fmla="*/ 30 w 51"/>
                <a:gd name="T43" fmla="*/ 29 h 42"/>
                <a:gd name="T44" fmla="*/ 27 w 51"/>
                <a:gd name="T45" fmla="*/ 33 h 42"/>
                <a:gd name="T46" fmla="*/ 23 w 51"/>
                <a:gd name="T47" fmla="*/ 32 h 42"/>
                <a:gd name="T48" fmla="*/ 22 w 51"/>
                <a:gd name="T49" fmla="*/ 29 h 42"/>
                <a:gd name="T50" fmla="*/ 21 w 51"/>
                <a:gd name="T51" fmla="*/ 25 h 42"/>
                <a:gd name="T52" fmla="*/ 16 w 51"/>
                <a:gd name="T53" fmla="*/ 24 h 42"/>
                <a:gd name="T54" fmla="*/ 12 w 51"/>
                <a:gd name="T55" fmla="*/ 22 h 42"/>
                <a:gd name="T56" fmla="*/ 9 w 51"/>
                <a:gd name="T57" fmla="*/ 16 h 42"/>
                <a:gd name="T58" fmla="*/ 6 w 51"/>
                <a:gd name="T59" fmla="*/ 16 h 42"/>
                <a:gd name="T60" fmla="*/ 3 w 51"/>
                <a:gd name="T61" fmla="*/ 16 h 42"/>
                <a:gd name="T62" fmla="*/ 0 w 51"/>
                <a:gd name="T63" fmla="*/ 8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42"/>
                <a:gd name="T98" fmla="*/ 51 w 5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42">
                  <a:moveTo>
                    <a:pt x="0" y="8"/>
                  </a:moveTo>
                  <a:lnTo>
                    <a:pt x="7" y="3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5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0" y="17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49" y="29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5" y="30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1" y="42"/>
                  </a:lnTo>
                  <a:lnTo>
                    <a:pt x="39" y="40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0" y="29"/>
                  </a:lnTo>
                  <a:lnTo>
                    <a:pt x="29" y="32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2" y="29"/>
                  </a:lnTo>
                  <a:lnTo>
                    <a:pt x="23" y="26"/>
                  </a:lnTo>
                  <a:lnTo>
                    <a:pt x="21" y="25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2793" y="2264"/>
              <a:ext cx="196" cy="193"/>
            </a:xfrm>
            <a:custGeom>
              <a:avLst/>
              <a:gdLst>
                <a:gd name="T0" fmla="*/ 212 w 194"/>
                <a:gd name="T1" fmla="*/ 180 h 192"/>
                <a:gd name="T2" fmla="*/ 208 w 194"/>
                <a:gd name="T3" fmla="*/ 201 h 192"/>
                <a:gd name="T4" fmla="*/ 203 w 194"/>
                <a:gd name="T5" fmla="*/ 196 h 192"/>
                <a:gd name="T6" fmla="*/ 199 w 194"/>
                <a:gd name="T7" fmla="*/ 192 h 192"/>
                <a:gd name="T8" fmla="*/ 199 w 194"/>
                <a:gd name="T9" fmla="*/ 187 h 192"/>
                <a:gd name="T10" fmla="*/ 204 w 194"/>
                <a:gd name="T11" fmla="*/ 178 h 192"/>
                <a:gd name="T12" fmla="*/ 209 w 194"/>
                <a:gd name="T13" fmla="*/ 176 h 192"/>
                <a:gd name="T14" fmla="*/ 41 w 194"/>
                <a:gd name="T15" fmla="*/ 165 h 192"/>
                <a:gd name="T16" fmla="*/ 47 w 194"/>
                <a:gd name="T17" fmla="*/ 141 h 192"/>
                <a:gd name="T18" fmla="*/ 63 w 194"/>
                <a:gd name="T19" fmla="*/ 131 h 192"/>
                <a:gd name="T20" fmla="*/ 48 w 194"/>
                <a:gd name="T21" fmla="*/ 118 h 192"/>
                <a:gd name="T22" fmla="*/ 42 w 194"/>
                <a:gd name="T23" fmla="*/ 105 h 192"/>
                <a:gd name="T24" fmla="*/ 34 w 194"/>
                <a:gd name="T25" fmla="*/ 82 h 192"/>
                <a:gd name="T26" fmla="*/ 26 w 194"/>
                <a:gd name="T27" fmla="*/ 75 h 192"/>
                <a:gd name="T28" fmla="*/ 11 w 194"/>
                <a:gd name="T29" fmla="*/ 67 h 192"/>
                <a:gd name="T30" fmla="*/ 1 w 194"/>
                <a:gd name="T31" fmla="*/ 64 h 192"/>
                <a:gd name="T32" fmla="*/ 6 w 194"/>
                <a:gd name="T33" fmla="*/ 57 h 192"/>
                <a:gd name="T34" fmla="*/ 2 w 194"/>
                <a:gd name="T35" fmla="*/ 54 h 192"/>
                <a:gd name="T36" fmla="*/ 13 w 194"/>
                <a:gd name="T37" fmla="*/ 50 h 192"/>
                <a:gd name="T38" fmla="*/ 25 w 194"/>
                <a:gd name="T39" fmla="*/ 51 h 192"/>
                <a:gd name="T40" fmla="*/ 37 w 194"/>
                <a:gd name="T41" fmla="*/ 52 h 192"/>
                <a:gd name="T42" fmla="*/ 44 w 194"/>
                <a:gd name="T43" fmla="*/ 49 h 192"/>
                <a:gd name="T44" fmla="*/ 39 w 194"/>
                <a:gd name="T45" fmla="*/ 34 h 192"/>
                <a:gd name="T46" fmla="*/ 58 w 194"/>
                <a:gd name="T47" fmla="*/ 37 h 192"/>
                <a:gd name="T48" fmla="*/ 74 w 194"/>
                <a:gd name="T49" fmla="*/ 37 h 192"/>
                <a:gd name="T50" fmla="*/ 81 w 194"/>
                <a:gd name="T51" fmla="*/ 27 h 192"/>
                <a:gd name="T52" fmla="*/ 95 w 194"/>
                <a:gd name="T53" fmla="*/ 11 h 192"/>
                <a:gd name="T54" fmla="*/ 108 w 194"/>
                <a:gd name="T55" fmla="*/ 0 h 192"/>
                <a:gd name="T56" fmla="*/ 116 w 194"/>
                <a:gd name="T57" fmla="*/ 6 h 192"/>
                <a:gd name="T58" fmla="*/ 124 w 194"/>
                <a:gd name="T59" fmla="*/ 16 h 192"/>
                <a:gd name="T60" fmla="*/ 131 w 194"/>
                <a:gd name="T61" fmla="*/ 22 h 192"/>
                <a:gd name="T62" fmla="*/ 138 w 194"/>
                <a:gd name="T63" fmla="*/ 21 h 192"/>
                <a:gd name="T64" fmla="*/ 143 w 194"/>
                <a:gd name="T65" fmla="*/ 28 h 192"/>
                <a:gd name="T66" fmla="*/ 160 w 194"/>
                <a:gd name="T67" fmla="*/ 34 h 192"/>
                <a:gd name="T68" fmla="*/ 175 w 194"/>
                <a:gd name="T69" fmla="*/ 41 h 192"/>
                <a:gd name="T70" fmla="*/ 184 w 194"/>
                <a:gd name="T71" fmla="*/ 41 h 192"/>
                <a:gd name="T72" fmla="*/ 188 w 194"/>
                <a:gd name="T73" fmla="*/ 52 h 192"/>
                <a:gd name="T74" fmla="*/ 185 w 194"/>
                <a:gd name="T75" fmla="*/ 64 h 192"/>
                <a:gd name="T76" fmla="*/ 180 w 194"/>
                <a:gd name="T77" fmla="*/ 75 h 192"/>
                <a:gd name="T78" fmla="*/ 176 w 194"/>
                <a:gd name="T79" fmla="*/ 79 h 192"/>
                <a:gd name="T80" fmla="*/ 165 w 194"/>
                <a:gd name="T81" fmla="*/ 93 h 192"/>
                <a:gd name="T82" fmla="*/ 166 w 194"/>
                <a:gd name="T83" fmla="*/ 111 h 192"/>
                <a:gd name="T84" fmla="*/ 174 w 194"/>
                <a:gd name="T85" fmla="*/ 118 h 192"/>
                <a:gd name="T86" fmla="*/ 175 w 194"/>
                <a:gd name="T87" fmla="*/ 130 h 192"/>
                <a:gd name="T88" fmla="*/ 178 w 194"/>
                <a:gd name="T89" fmla="*/ 139 h 192"/>
                <a:gd name="T90" fmla="*/ 186 w 194"/>
                <a:gd name="T91" fmla="*/ 148 h 192"/>
                <a:gd name="T92" fmla="*/ 177 w 194"/>
                <a:gd name="T93" fmla="*/ 163 h 192"/>
                <a:gd name="T94" fmla="*/ 156 w 194"/>
                <a:gd name="T95" fmla="*/ 171 h 192"/>
                <a:gd name="T96" fmla="*/ 137 w 194"/>
                <a:gd name="T97" fmla="*/ 165 h 192"/>
                <a:gd name="T98" fmla="*/ 119 w 194"/>
                <a:gd name="T99" fmla="*/ 168 h 192"/>
                <a:gd name="T100" fmla="*/ 114 w 194"/>
                <a:gd name="T101" fmla="*/ 182 h 192"/>
                <a:gd name="T102" fmla="*/ 101 w 194"/>
                <a:gd name="T103" fmla="*/ 184 h 192"/>
                <a:gd name="T104" fmla="*/ 93 w 194"/>
                <a:gd name="T105" fmla="*/ 183 h 192"/>
                <a:gd name="T106" fmla="*/ 82 w 194"/>
                <a:gd name="T107" fmla="*/ 175 h 192"/>
                <a:gd name="T108" fmla="*/ 72 w 194"/>
                <a:gd name="T109" fmla="*/ 178 h 192"/>
                <a:gd name="T110" fmla="*/ 66 w 194"/>
                <a:gd name="T111" fmla="*/ 175 h 192"/>
                <a:gd name="T112" fmla="*/ 45 w 194"/>
                <a:gd name="T113" fmla="*/ 171 h 192"/>
                <a:gd name="T114" fmla="*/ 42 w 194"/>
                <a:gd name="T115" fmla="*/ 168 h 1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4"/>
                <a:gd name="T175" fmla="*/ 0 h 192"/>
                <a:gd name="T176" fmla="*/ 194 w 194"/>
                <a:gd name="T177" fmla="*/ 192 h 1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4" h="192">
                  <a:moveTo>
                    <a:pt x="192" y="162"/>
                  </a:moveTo>
                  <a:lnTo>
                    <a:pt x="193" y="164"/>
                  </a:lnTo>
                  <a:lnTo>
                    <a:pt x="193" y="166"/>
                  </a:lnTo>
                  <a:lnTo>
                    <a:pt x="193" y="170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80"/>
                  </a:lnTo>
                  <a:lnTo>
                    <a:pt x="192" y="183"/>
                  </a:lnTo>
                  <a:lnTo>
                    <a:pt x="191" y="188"/>
                  </a:lnTo>
                  <a:lnTo>
                    <a:pt x="190" y="192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5" y="190"/>
                  </a:lnTo>
                  <a:lnTo>
                    <a:pt x="183" y="189"/>
                  </a:lnTo>
                  <a:lnTo>
                    <a:pt x="185" y="187"/>
                  </a:lnTo>
                  <a:lnTo>
                    <a:pt x="185" y="186"/>
                  </a:lnTo>
                  <a:lnTo>
                    <a:pt x="182" y="186"/>
                  </a:lnTo>
                  <a:lnTo>
                    <a:pt x="184" y="183"/>
                  </a:lnTo>
                  <a:lnTo>
                    <a:pt x="183" y="182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2" y="181"/>
                  </a:lnTo>
                  <a:lnTo>
                    <a:pt x="183" y="180"/>
                  </a:lnTo>
                  <a:lnTo>
                    <a:pt x="182" y="179"/>
                  </a:lnTo>
                  <a:lnTo>
                    <a:pt x="181" y="178"/>
                  </a:lnTo>
                  <a:lnTo>
                    <a:pt x="181" y="177"/>
                  </a:lnTo>
                  <a:lnTo>
                    <a:pt x="182" y="176"/>
                  </a:lnTo>
                  <a:lnTo>
                    <a:pt x="180" y="174"/>
                  </a:lnTo>
                  <a:lnTo>
                    <a:pt x="182" y="172"/>
                  </a:lnTo>
                  <a:lnTo>
                    <a:pt x="186" y="169"/>
                  </a:lnTo>
                  <a:lnTo>
                    <a:pt x="187" y="169"/>
                  </a:lnTo>
                  <a:lnTo>
                    <a:pt x="188" y="168"/>
                  </a:lnTo>
                  <a:lnTo>
                    <a:pt x="189" y="168"/>
                  </a:lnTo>
                  <a:lnTo>
                    <a:pt x="191" y="168"/>
                  </a:lnTo>
                  <a:lnTo>
                    <a:pt x="191" y="167"/>
                  </a:lnTo>
                  <a:lnTo>
                    <a:pt x="191" y="164"/>
                  </a:lnTo>
                  <a:lnTo>
                    <a:pt x="191" y="162"/>
                  </a:lnTo>
                  <a:lnTo>
                    <a:pt x="192" y="162"/>
                  </a:lnTo>
                  <a:close/>
                  <a:moveTo>
                    <a:pt x="39" y="156"/>
                  </a:moveTo>
                  <a:lnTo>
                    <a:pt x="41" y="156"/>
                  </a:lnTo>
                  <a:lnTo>
                    <a:pt x="44" y="152"/>
                  </a:lnTo>
                  <a:lnTo>
                    <a:pt x="47" y="133"/>
                  </a:lnTo>
                  <a:lnTo>
                    <a:pt x="50" y="132"/>
                  </a:lnTo>
                  <a:lnTo>
                    <a:pt x="48" y="130"/>
                  </a:lnTo>
                  <a:lnTo>
                    <a:pt x="47" y="132"/>
                  </a:lnTo>
                  <a:lnTo>
                    <a:pt x="48" y="122"/>
                  </a:lnTo>
                  <a:lnTo>
                    <a:pt x="49" y="115"/>
                  </a:lnTo>
                  <a:lnTo>
                    <a:pt x="50" y="116"/>
                  </a:lnTo>
                  <a:lnTo>
                    <a:pt x="53" y="119"/>
                  </a:lnTo>
                  <a:lnTo>
                    <a:pt x="54" y="122"/>
                  </a:lnTo>
                  <a:lnTo>
                    <a:pt x="55" y="124"/>
                  </a:lnTo>
                  <a:lnTo>
                    <a:pt x="53" y="118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48" y="109"/>
                  </a:lnTo>
                  <a:lnTo>
                    <a:pt x="50" y="105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8" y="91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36" y="83"/>
                  </a:lnTo>
                  <a:lnTo>
                    <a:pt x="34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32" y="75"/>
                  </a:lnTo>
                  <a:lnTo>
                    <a:pt x="29" y="74"/>
                  </a:lnTo>
                  <a:lnTo>
                    <a:pt x="26" y="75"/>
                  </a:lnTo>
                  <a:lnTo>
                    <a:pt x="23" y="73"/>
                  </a:lnTo>
                  <a:lnTo>
                    <a:pt x="18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1" y="67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3" y="60"/>
                  </a:lnTo>
                  <a:lnTo>
                    <a:pt x="5" y="59"/>
                  </a:lnTo>
                  <a:lnTo>
                    <a:pt x="6" y="57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50"/>
                  </a:lnTo>
                  <a:lnTo>
                    <a:pt x="12" y="52"/>
                  </a:lnTo>
                  <a:lnTo>
                    <a:pt x="13" y="50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23" y="47"/>
                  </a:lnTo>
                  <a:lnTo>
                    <a:pt x="25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33" y="51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3" y="47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39" y="34"/>
                  </a:lnTo>
                  <a:lnTo>
                    <a:pt x="39" y="30"/>
                  </a:lnTo>
                  <a:lnTo>
                    <a:pt x="44" y="31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9" y="37"/>
                  </a:lnTo>
                  <a:lnTo>
                    <a:pt x="51" y="36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5" y="37"/>
                  </a:lnTo>
                  <a:lnTo>
                    <a:pt x="69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0"/>
                  </a:lnTo>
                  <a:lnTo>
                    <a:pt x="72" y="27"/>
                  </a:lnTo>
                  <a:lnTo>
                    <a:pt x="77" y="25"/>
                  </a:lnTo>
                  <a:lnTo>
                    <a:pt x="82" y="24"/>
                  </a:lnTo>
                  <a:lnTo>
                    <a:pt x="84" y="21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7" y="6"/>
                  </a:lnTo>
                  <a:lnTo>
                    <a:pt x="90" y="4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99" y="0"/>
                  </a:lnTo>
                  <a:lnTo>
                    <a:pt x="101" y="4"/>
                  </a:lnTo>
                  <a:lnTo>
                    <a:pt x="102" y="8"/>
                  </a:lnTo>
                  <a:lnTo>
                    <a:pt x="104" y="9"/>
                  </a:lnTo>
                  <a:lnTo>
                    <a:pt x="105" y="8"/>
                  </a:lnTo>
                  <a:lnTo>
                    <a:pt x="107" y="6"/>
                  </a:lnTo>
                  <a:lnTo>
                    <a:pt x="108" y="8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4" y="13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20" y="17"/>
                  </a:lnTo>
                  <a:lnTo>
                    <a:pt x="122" y="18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3" y="25"/>
                  </a:lnTo>
                  <a:lnTo>
                    <a:pt x="126" y="25"/>
                  </a:lnTo>
                  <a:lnTo>
                    <a:pt x="128" y="24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0" y="24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4" y="28"/>
                  </a:lnTo>
                  <a:lnTo>
                    <a:pt x="136" y="30"/>
                  </a:lnTo>
                  <a:lnTo>
                    <a:pt x="138" y="32"/>
                  </a:lnTo>
                  <a:lnTo>
                    <a:pt x="140" y="34"/>
                  </a:lnTo>
                  <a:lnTo>
                    <a:pt x="144" y="33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2" y="35"/>
                  </a:lnTo>
                  <a:lnTo>
                    <a:pt x="155" y="38"/>
                  </a:lnTo>
                  <a:lnTo>
                    <a:pt x="157" y="41"/>
                  </a:lnTo>
                  <a:lnTo>
                    <a:pt x="159" y="40"/>
                  </a:lnTo>
                  <a:lnTo>
                    <a:pt x="160" y="42"/>
                  </a:lnTo>
                  <a:lnTo>
                    <a:pt x="164" y="41"/>
                  </a:lnTo>
                  <a:lnTo>
                    <a:pt x="164" y="40"/>
                  </a:lnTo>
                  <a:lnTo>
                    <a:pt x="166" y="41"/>
                  </a:lnTo>
                  <a:lnTo>
                    <a:pt x="167" y="42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6" y="45"/>
                  </a:lnTo>
                  <a:lnTo>
                    <a:pt x="170" y="52"/>
                  </a:lnTo>
                  <a:lnTo>
                    <a:pt x="170" y="54"/>
                  </a:lnTo>
                  <a:lnTo>
                    <a:pt x="169" y="58"/>
                  </a:lnTo>
                  <a:lnTo>
                    <a:pt x="167" y="61"/>
                  </a:lnTo>
                  <a:lnTo>
                    <a:pt x="167" y="64"/>
                  </a:lnTo>
                  <a:lnTo>
                    <a:pt x="166" y="71"/>
                  </a:lnTo>
                  <a:lnTo>
                    <a:pt x="167" y="73"/>
                  </a:lnTo>
                  <a:lnTo>
                    <a:pt x="165" y="76"/>
                  </a:lnTo>
                  <a:lnTo>
                    <a:pt x="162" y="76"/>
                  </a:lnTo>
                  <a:lnTo>
                    <a:pt x="162" y="75"/>
                  </a:lnTo>
                  <a:lnTo>
                    <a:pt x="159" y="75"/>
                  </a:lnTo>
                  <a:lnTo>
                    <a:pt x="158" y="78"/>
                  </a:lnTo>
                  <a:lnTo>
                    <a:pt x="159" y="78"/>
                  </a:lnTo>
                  <a:lnTo>
                    <a:pt x="159" y="79"/>
                  </a:lnTo>
                  <a:lnTo>
                    <a:pt x="158" y="79"/>
                  </a:lnTo>
                  <a:lnTo>
                    <a:pt x="155" y="84"/>
                  </a:lnTo>
                  <a:lnTo>
                    <a:pt x="152" y="86"/>
                  </a:lnTo>
                  <a:lnTo>
                    <a:pt x="152" y="89"/>
                  </a:lnTo>
                  <a:lnTo>
                    <a:pt x="147" y="93"/>
                  </a:lnTo>
                  <a:lnTo>
                    <a:pt x="147" y="96"/>
                  </a:lnTo>
                  <a:lnTo>
                    <a:pt x="147" y="97"/>
                  </a:lnTo>
                  <a:lnTo>
                    <a:pt x="147" y="99"/>
                  </a:lnTo>
                  <a:lnTo>
                    <a:pt x="146" y="102"/>
                  </a:lnTo>
                  <a:lnTo>
                    <a:pt x="148" y="102"/>
                  </a:lnTo>
                  <a:lnTo>
                    <a:pt x="153" y="97"/>
                  </a:lnTo>
                  <a:lnTo>
                    <a:pt x="157" y="95"/>
                  </a:lnTo>
                  <a:lnTo>
                    <a:pt x="159" y="102"/>
                  </a:lnTo>
                  <a:lnTo>
                    <a:pt x="159" y="106"/>
                  </a:lnTo>
                  <a:lnTo>
                    <a:pt x="156" y="109"/>
                  </a:lnTo>
                  <a:lnTo>
                    <a:pt x="159" y="112"/>
                  </a:lnTo>
                  <a:lnTo>
                    <a:pt x="159" y="114"/>
                  </a:lnTo>
                  <a:lnTo>
                    <a:pt x="162" y="116"/>
                  </a:lnTo>
                  <a:lnTo>
                    <a:pt x="161" y="118"/>
                  </a:lnTo>
                  <a:lnTo>
                    <a:pt x="157" y="121"/>
                  </a:lnTo>
                  <a:lnTo>
                    <a:pt x="156" y="120"/>
                  </a:lnTo>
                  <a:lnTo>
                    <a:pt x="153" y="122"/>
                  </a:lnTo>
                  <a:lnTo>
                    <a:pt x="156" y="125"/>
                  </a:lnTo>
                  <a:lnTo>
                    <a:pt x="159" y="127"/>
                  </a:lnTo>
                  <a:lnTo>
                    <a:pt x="160" y="130"/>
                  </a:lnTo>
                  <a:lnTo>
                    <a:pt x="159" y="130"/>
                  </a:lnTo>
                  <a:lnTo>
                    <a:pt x="157" y="133"/>
                  </a:lnTo>
                  <a:lnTo>
                    <a:pt x="158" y="137"/>
                  </a:lnTo>
                  <a:lnTo>
                    <a:pt x="163" y="140"/>
                  </a:lnTo>
                  <a:lnTo>
                    <a:pt x="168" y="139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65" y="148"/>
                  </a:lnTo>
                  <a:lnTo>
                    <a:pt x="164" y="150"/>
                  </a:lnTo>
                  <a:lnTo>
                    <a:pt x="159" y="154"/>
                  </a:lnTo>
                  <a:lnTo>
                    <a:pt x="154" y="159"/>
                  </a:lnTo>
                  <a:lnTo>
                    <a:pt x="151" y="160"/>
                  </a:lnTo>
                  <a:lnTo>
                    <a:pt x="149" y="160"/>
                  </a:lnTo>
                  <a:lnTo>
                    <a:pt x="144" y="162"/>
                  </a:lnTo>
                  <a:lnTo>
                    <a:pt x="142" y="162"/>
                  </a:lnTo>
                  <a:lnTo>
                    <a:pt x="139" y="160"/>
                  </a:lnTo>
                  <a:lnTo>
                    <a:pt x="134" y="156"/>
                  </a:lnTo>
                  <a:lnTo>
                    <a:pt x="132" y="155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5" y="156"/>
                  </a:lnTo>
                  <a:lnTo>
                    <a:pt x="120" y="153"/>
                  </a:lnTo>
                  <a:lnTo>
                    <a:pt x="117" y="153"/>
                  </a:lnTo>
                  <a:lnTo>
                    <a:pt x="112" y="156"/>
                  </a:lnTo>
                  <a:lnTo>
                    <a:pt x="110" y="159"/>
                  </a:lnTo>
                  <a:lnTo>
                    <a:pt x="107" y="163"/>
                  </a:lnTo>
                  <a:lnTo>
                    <a:pt x="106" y="166"/>
                  </a:lnTo>
                  <a:lnTo>
                    <a:pt x="106" y="171"/>
                  </a:lnTo>
                  <a:lnTo>
                    <a:pt x="107" y="174"/>
                  </a:lnTo>
                  <a:lnTo>
                    <a:pt x="105" y="173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5" y="174"/>
                  </a:lnTo>
                  <a:lnTo>
                    <a:pt x="92" y="175"/>
                  </a:lnTo>
                  <a:lnTo>
                    <a:pt x="90" y="175"/>
                  </a:lnTo>
                  <a:lnTo>
                    <a:pt x="90" y="174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4" y="174"/>
                  </a:lnTo>
                  <a:lnTo>
                    <a:pt x="83" y="173"/>
                  </a:lnTo>
                  <a:lnTo>
                    <a:pt x="83" y="171"/>
                  </a:lnTo>
                  <a:lnTo>
                    <a:pt x="83" y="169"/>
                  </a:lnTo>
                  <a:lnTo>
                    <a:pt x="75" y="166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68" y="169"/>
                  </a:lnTo>
                  <a:lnTo>
                    <a:pt x="67" y="168"/>
                  </a:lnTo>
                  <a:lnTo>
                    <a:pt x="63" y="169"/>
                  </a:lnTo>
                  <a:lnTo>
                    <a:pt x="62" y="168"/>
                  </a:lnTo>
                  <a:lnTo>
                    <a:pt x="59" y="166"/>
                  </a:lnTo>
                  <a:lnTo>
                    <a:pt x="59" y="167"/>
                  </a:lnTo>
                  <a:lnTo>
                    <a:pt x="57" y="166"/>
                  </a:lnTo>
                  <a:lnTo>
                    <a:pt x="57" y="167"/>
                  </a:lnTo>
                  <a:lnTo>
                    <a:pt x="53" y="164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4" y="162"/>
                  </a:lnTo>
                  <a:lnTo>
                    <a:pt x="44" y="161"/>
                  </a:lnTo>
                  <a:lnTo>
                    <a:pt x="45" y="159"/>
                  </a:lnTo>
                  <a:lnTo>
                    <a:pt x="45" y="158"/>
                  </a:lnTo>
                  <a:lnTo>
                    <a:pt x="42" y="159"/>
                  </a:lnTo>
                  <a:lnTo>
                    <a:pt x="39" y="15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8" name="Freeform 109"/>
            <p:cNvSpPr>
              <a:spLocks/>
            </p:cNvSpPr>
            <p:nvPr/>
          </p:nvSpPr>
          <p:spPr bwMode="auto">
            <a:xfrm>
              <a:off x="2974" y="2427"/>
              <a:ext cx="15" cy="30"/>
            </a:xfrm>
            <a:custGeom>
              <a:avLst/>
              <a:gdLst>
                <a:gd name="T0" fmla="*/ 21 w 14"/>
                <a:gd name="T1" fmla="*/ 0 h 30"/>
                <a:gd name="T2" fmla="*/ 23 w 14"/>
                <a:gd name="T3" fmla="*/ 2 h 30"/>
                <a:gd name="T4" fmla="*/ 23 w 14"/>
                <a:gd name="T5" fmla="*/ 4 h 30"/>
                <a:gd name="T6" fmla="*/ 23 w 14"/>
                <a:gd name="T7" fmla="*/ 8 h 30"/>
                <a:gd name="T8" fmla="*/ 25 w 14"/>
                <a:gd name="T9" fmla="*/ 9 h 30"/>
                <a:gd name="T10" fmla="*/ 25 w 14"/>
                <a:gd name="T11" fmla="*/ 11 h 30"/>
                <a:gd name="T12" fmla="*/ 25 w 14"/>
                <a:gd name="T13" fmla="*/ 18 h 30"/>
                <a:gd name="T14" fmla="*/ 21 w 14"/>
                <a:gd name="T15" fmla="*/ 21 h 30"/>
                <a:gd name="T16" fmla="*/ 20 w 14"/>
                <a:gd name="T17" fmla="*/ 26 h 30"/>
                <a:gd name="T18" fmla="*/ 19 w 14"/>
                <a:gd name="T19" fmla="*/ 30 h 30"/>
                <a:gd name="T20" fmla="*/ 17 w 14"/>
                <a:gd name="T21" fmla="*/ 30 h 30"/>
                <a:gd name="T22" fmla="*/ 17 w 14"/>
                <a:gd name="T23" fmla="*/ 28 h 30"/>
                <a:gd name="T24" fmla="*/ 5 w 14"/>
                <a:gd name="T25" fmla="*/ 28 h 30"/>
                <a:gd name="T26" fmla="*/ 3 w 14"/>
                <a:gd name="T27" fmla="*/ 27 h 30"/>
                <a:gd name="T28" fmla="*/ 5 w 14"/>
                <a:gd name="T29" fmla="*/ 25 h 30"/>
                <a:gd name="T30" fmla="*/ 5 w 14"/>
                <a:gd name="T31" fmla="*/ 24 h 30"/>
                <a:gd name="T32" fmla="*/ 2 w 14"/>
                <a:gd name="T33" fmla="*/ 24 h 30"/>
                <a:gd name="T34" fmla="*/ 4 w 14"/>
                <a:gd name="T35" fmla="*/ 21 h 30"/>
                <a:gd name="T36" fmla="*/ 3 w 14"/>
                <a:gd name="T37" fmla="*/ 20 h 30"/>
                <a:gd name="T38" fmla="*/ 1 w 14"/>
                <a:gd name="T39" fmla="*/ 21 h 30"/>
                <a:gd name="T40" fmla="*/ 1 w 14"/>
                <a:gd name="T41" fmla="*/ 19 h 30"/>
                <a:gd name="T42" fmla="*/ 2 w 14"/>
                <a:gd name="T43" fmla="*/ 19 h 30"/>
                <a:gd name="T44" fmla="*/ 3 w 14"/>
                <a:gd name="T45" fmla="*/ 18 h 30"/>
                <a:gd name="T46" fmla="*/ 2 w 14"/>
                <a:gd name="T47" fmla="*/ 17 h 30"/>
                <a:gd name="T48" fmla="*/ 1 w 14"/>
                <a:gd name="T49" fmla="*/ 16 h 30"/>
                <a:gd name="T50" fmla="*/ 1 w 14"/>
                <a:gd name="T51" fmla="*/ 15 h 30"/>
                <a:gd name="T52" fmla="*/ 2 w 14"/>
                <a:gd name="T53" fmla="*/ 14 h 30"/>
                <a:gd name="T54" fmla="*/ 0 w 14"/>
                <a:gd name="T55" fmla="*/ 12 h 30"/>
                <a:gd name="T56" fmla="*/ 2 w 14"/>
                <a:gd name="T57" fmla="*/ 10 h 30"/>
                <a:gd name="T58" fmla="*/ 6 w 14"/>
                <a:gd name="T59" fmla="*/ 7 h 30"/>
                <a:gd name="T60" fmla="*/ 16 w 14"/>
                <a:gd name="T61" fmla="*/ 7 h 30"/>
                <a:gd name="T62" fmla="*/ 17 w 14"/>
                <a:gd name="T63" fmla="*/ 6 h 30"/>
                <a:gd name="T64" fmla="*/ 18 w 14"/>
                <a:gd name="T65" fmla="*/ 6 h 30"/>
                <a:gd name="T66" fmla="*/ 20 w 14"/>
                <a:gd name="T67" fmla="*/ 6 h 30"/>
                <a:gd name="T68" fmla="*/ 20 w 14"/>
                <a:gd name="T69" fmla="*/ 5 h 30"/>
                <a:gd name="T70" fmla="*/ 20 w 14"/>
                <a:gd name="T71" fmla="*/ 2 h 30"/>
                <a:gd name="T72" fmla="*/ 20 w 14"/>
                <a:gd name="T73" fmla="*/ 0 h 30"/>
                <a:gd name="T74" fmla="*/ 21 w 14"/>
                <a:gd name="T75" fmla="*/ 0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"/>
                <a:gd name="T115" fmla="*/ 0 h 30"/>
                <a:gd name="T116" fmla="*/ 14 w 14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" h="30">
                  <a:moveTo>
                    <a:pt x="12" y="0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2793" y="2264"/>
              <a:ext cx="177" cy="176"/>
            </a:xfrm>
            <a:custGeom>
              <a:avLst/>
              <a:gdLst>
                <a:gd name="T0" fmla="*/ 47 w 176"/>
                <a:gd name="T1" fmla="*/ 142 h 175"/>
                <a:gd name="T2" fmla="*/ 48 w 176"/>
                <a:gd name="T3" fmla="*/ 131 h 175"/>
                <a:gd name="T4" fmla="*/ 54 w 176"/>
                <a:gd name="T5" fmla="*/ 131 h 175"/>
                <a:gd name="T6" fmla="*/ 48 w 176"/>
                <a:gd name="T7" fmla="*/ 120 h 175"/>
                <a:gd name="T8" fmla="*/ 48 w 176"/>
                <a:gd name="T9" fmla="*/ 108 h 175"/>
                <a:gd name="T10" fmla="*/ 36 w 176"/>
                <a:gd name="T11" fmla="*/ 97 h 175"/>
                <a:gd name="T12" fmla="*/ 31 w 176"/>
                <a:gd name="T13" fmla="*/ 80 h 175"/>
                <a:gd name="T14" fmla="*/ 26 w 176"/>
                <a:gd name="T15" fmla="*/ 75 h 175"/>
                <a:gd name="T16" fmla="*/ 12 w 176"/>
                <a:gd name="T17" fmla="*/ 69 h 175"/>
                <a:gd name="T18" fmla="*/ 3 w 176"/>
                <a:gd name="T19" fmla="*/ 65 h 175"/>
                <a:gd name="T20" fmla="*/ 6 w 176"/>
                <a:gd name="T21" fmla="*/ 61 h 175"/>
                <a:gd name="T22" fmla="*/ 4 w 176"/>
                <a:gd name="T23" fmla="*/ 57 h 175"/>
                <a:gd name="T24" fmla="*/ 2 w 176"/>
                <a:gd name="T25" fmla="*/ 54 h 175"/>
                <a:gd name="T26" fmla="*/ 12 w 176"/>
                <a:gd name="T27" fmla="*/ 52 h 175"/>
                <a:gd name="T28" fmla="*/ 18 w 176"/>
                <a:gd name="T29" fmla="*/ 48 h 175"/>
                <a:gd name="T30" fmla="*/ 29 w 176"/>
                <a:gd name="T31" fmla="*/ 54 h 175"/>
                <a:gd name="T32" fmla="*/ 39 w 176"/>
                <a:gd name="T33" fmla="*/ 51 h 175"/>
                <a:gd name="T34" fmla="*/ 44 w 176"/>
                <a:gd name="T35" fmla="*/ 49 h 175"/>
                <a:gd name="T36" fmla="*/ 42 w 176"/>
                <a:gd name="T37" fmla="*/ 40 h 175"/>
                <a:gd name="T38" fmla="*/ 48 w 176"/>
                <a:gd name="T39" fmla="*/ 30 h 175"/>
                <a:gd name="T40" fmla="*/ 59 w 176"/>
                <a:gd name="T41" fmla="*/ 37 h 175"/>
                <a:gd name="T42" fmla="*/ 69 w 176"/>
                <a:gd name="T43" fmla="*/ 35 h 175"/>
                <a:gd name="T44" fmla="*/ 72 w 176"/>
                <a:gd name="T45" fmla="*/ 27 h 175"/>
                <a:gd name="T46" fmla="*/ 86 w 176"/>
                <a:gd name="T47" fmla="*/ 19 h 175"/>
                <a:gd name="T48" fmla="*/ 102 w 176"/>
                <a:gd name="T49" fmla="*/ 2 h 175"/>
                <a:gd name="T50" fmla="*/ 111 w 176"/>
                <a:gd name="T51" fmla="*/ 8 h 175"/>
                <a:gd name="T52" fmla="*/ 117 w 176"/>
                <a:gd name="T53" fmla="*/ 8 h 175"/>
                <a:gd name="T54" fmla="*/ 124 w 176"/>
                <a:gd name="T55" fmla="*/ 16 h 175"/>
                <a:gd name="T56" fmla="*/ 130 w 176"/>
                <a:gd name="T57" fmla="*/ 21 h 175"/>
                <a:gd name="T58" fmla="*/ 135 w 176"/>
                <a:gd name="T59" fmla="*/ 25 h 175"/>
                <a:gd name="T60" fmla="*/ 139 w 176"/>
                <a:gd name="T61" fmla="*/ 24 h 175"/>
                <a:gd name="T62" fmla="*/ 145 w 176"/>
                <a:gd name="T63" fmla="*/ 30 h 175"/>
                <a:gd name="T64" fmla="*/ 153 w 176"/>
                <a:gd name="T65" fmla="*/ 34 h 175"/>
                <a:gd name="T66" fmla="*/ 164 w 176"/>
                <a:gd name="T67" fmla="*/ 38 h 175"/>
                <a:gd name="T68" fmla="*/ 173 w 176"/>
                <a:gd name="T69" fmla="*/ 41 h 175"/>
                <a:gd name="T70" fmla="*/ 178 w 176"/>
                <a:gd name="T71" fmla="*/ 43 h 175"/>
                <a:gd name="T72" fmla="*/ 179 w 176"/>
                <a:gd name="T73" fmla="*/ 54 h 175"/>
                <a:gd name="T74" fmla="*/ 176 w 176"/>
                <a:gd name="T75" fmla="*/ 64 h 175"/>
                <a:gd name="T76" fmla="*/ 171 w 176"/>
                <a:gd name="T77" fmla="*/ 76 h 175"/>
                <a:gd name="T78" fmla="*/ 168 w 176"/>
                <a:gd name="T79" fmla="*/ 78 h 175"/>
                <a:gd name="T80" fmla="*/ 164 w 176"/>
                <a:gd name="T81" fmla="*/ 84 h 175"/>
                <a:gd name="T82" fmla="*/ 156 w 176"/>
                <a:gd name="T83" fmla="*/ 105 h 175"/>
                <a:gd name="T84" fmla="*/ 157 w 176"/>
                <a:gd name="T85" fmla="*/ 111 h 175"/>
                <a:gd name="T86" fmla="*/ 168 w 176"/>
                <a:gd name="T87" fmla="*/ 115 h 175"/>
                <a:gd name="T88" fmla="*/ 171 w 176"/>
                <a:gd name="T89" fmla="*/ 125 h 175"/>
                <a:gd name="T90" fmla="*/ 162 w 176"/>
                <a:gd name="T91" fmla="*/ 131 h 175"/>
                <a:gd name="T92" fmla="*/ 168 w 176"/>
                <a:gd name="T93" fmla="*/ 139 h 175"/>
                <a:gd name="T94" fmla="*/ 177 w 176"/>
                <a:gd name="T95" fmla="*/ 148 h 175"/>
                <a:gd name="T96" fmla="*/ 173 w 176"/>
                <a:gd name="T97" fmla="*/ 159 h 175"/>
                <a:gd name="T98" fmla="*/ 158 w 176"/>
                <a:gd name="T99" fmla="*/ 169 h 175"/>
                <a:gd name="T100" fmla="*/ 143 w 176"/>
                <a:gd name="T101" fmla="*/ 165 h 175"/>
                <a:gd name="T102" fmla="*/ 134 w 176"/>
                <a:gd name="T103" fmla="*/ 165 h 175"/>
                <a:gd name="T104" fmla="*/ 119 w 176"/>
                <a:gd name="T105" fmla="*/ 168 h 175"/>
                <a:gd name="T106" fmla="*/ 116 w 176"/>
                <a:gd name="T107" fmla="*/ 183 h 175"/>
                <a:gd name="T108" fmla="*/ 106 w 176"/>
                <a:gd name="T109" fmla="*/ 184 h 175"/>
                <a:gd name="T110" fmla="*/ 99 w 176"/>
                <a:gd name="T111" fmla="*/ 183 h 175"/>
                <a:gd name="T112" fmla="*/ 83 w 176"/>
                <a:gd name="T113" fmla="*/ 182 h 175"/>
                <a:gd name="T114" fmla="*/ 73 w 176"/>
                <a:gd name="T115" fmla="*/ 175 h 175"/>
                <a:gd name="T116" fmla="*/ 67 w 176"/>
                <a:gd name="T117" fmla="*/ 177 h 175"/>
                <a:gd name="T118" fmla="*/ 59 w 176"/>
                <a:gd name="T119" fmla="*/ 175 h 175"/>
                <a:gd name="T120" fmla="*/ 53 w 176"/>
                <a:gd name="T121" fmla="*/ 173 h 175"/>
                <a:gd name="T122" fmla="*/ 44 w 176"/>
                <a:gd name="T123" fmla="*/ 171 h 175"/>
                <a:gd name="T124" fmla="*/ 42 w 176"/>
                <a:gd name="T125" fmla="*/ 168 h 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175"/>
                <a:gd name="T191" fmla="*/ 176 w 176"/>
                <a:gd name="T192" fmla="*/ 175 h 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175">
                  <a:moveTo>
                    <a:pt x="39" y="156"/>
                  </a:moveTo>
                  <a:lnTo>
                    <a:pt x="41" y="156"/>
                  </a:lnTo>
                  <a:lnTo>
                    <a:pt x="44" y="152"/>
                  </a:lnTo>
                  <a:lnTo>
                    <a:pt x="47" y="133"/>
                  </a:lnTo>
                  <a:lnTo>
                    <a:pt x="50" y="132"/>
                  </a:lnTo>
                  <a:lnTo>
                    <a:pt x="48" y="130"/>
                  </a:lnTo>
                  <a:lnTo>
                    <a:pt x="47" y="132"/>
                  </a:lnTo>
                  <a:lnTo>
                    <a:pt x="48" y="122"/>
                  </a:lnTo>
                  <a:lnTo>
                    <a:pt x="49" y="115"/>
                  </a:lnTo>
                  <a:lnTo>
                    <a:pt x="50" y="116"/>
                  </a:lnTo>
                  <a:lnTo>
                    <a:pt x="53" y="119"/>
                  </a:lnTo>
                  <a:lnTo>
                    <a:pt x="54" y="122"/>
                  </a:lnTo>
                  <a:lnTo>
                    <a:pt x="55" y="124"/>
                  </a:lnTo>
                  <a:lnTo>
                    <a:pt x="53" y="118"/>
                  </a:lnTo>
                  <a:lnTo>
                    <a:pt x="50" y="113"/>
                  </a:lnTo>
                  <a:lnTo>
                    <a:pt x="48" y="111"/>
                  </a:lnTo>
                  <a:lnTo>
                    <a:pt x="48" y="109"/>
                  </a:lnTo>
                  <a:lnTo>
                    <a:pt x="50" y="105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8" y="91"/>
                  </a:lnTo>
                  <a:lnTo>
                    <a:pt x="36" y="88"/>
                  </a:lnTo>
                  <a:lnTo>
                    <a:pt x="38" y="84"/>
                  </a:lnTo>
                  <a:lnTo>
                    <a:pt x="36" y="83"/>
                  </a:lnTo>
                  <a:lnTo>
                    <a:pt x="34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32" y="75"/>
                  </a:lnTo>
                  <a:lnTo>
                    <a:pt x="29" y="74"/>
                  </a:lnTo>
                  <a:lnTo>
                    <a:pt x="26" y="75"/>
                  </a:lnTo>
                  <a:lnTo>
                    <a:pt x="23" y="73"/>
                  </a:lnTo>
                  <a:lnTo>
                    <a:pt x="18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1" y="67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3" y="60"/>
                  </a:lnTo>
                  <a:lnTo>
                    <a:pt x="5" y="59"/>
                  </a:lnTo>
                  <a:lnTo>
                    <a:pt x="6" y="57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50"/>
                  </a:lnTo>
                  <a:lnTo>
                    <a:pt x="12" y="52"/>
                  </a:lnTo>
                  <a:lnTo>
                    <a:pt x="13" y="50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23" y="47"/>
                  </a:lnTo>
                  <a:lnTo>
                    <a:pt x="25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33" y="51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3" y="47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39" y="34"/>
                  </a:lnTo>
                  <a:lnTo>
                    <a:pt x="39" y="30"/>
                  </a:lnTo>
                  <a:lnTo>
                    <a:pt x="44" y="31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9" y="37"/>
                  </a:lnTo>
                  <a:lnTo>
                    <a:pt x="51" y="36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5" y="37"/>
                  </a:lnTo>
                  <a:lnTo>
                    <a:pt x="69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0"/>
                  </a:lnTo>
                  <a:lnTo>
                    <a:pt x="72" y="27"/>
                  </a:lnTo>
                  <a:lnTo>
                    <a:pt x="77" y="25"/>
                  </a:lnTo>
                  <a:lnTo>
                    <a:pt x="82" y="24"/>
                  </a:lnTo>
                  <a:lnTo>
                    <a:pt x="84" y="21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7" y="6"/>
                  </a:lnTo>
                  <a:lnTo>
                    <a:pt x="90" y="4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99" y="0"/>
                  </a:lnTo>
                  <a:lnTo>
                    <a:pt x="101" y="4"/>
                  </a:lnTo>
                  <a:lnTo>
                    <a:pt x="102" y="8"/>
                  </a:lnTo>
                  <a:lnTo>
                    <a:pt x="104" y="9"/>
                  </a:lnTo>
                  <a:lnTo>
                    <a:pt x="105" y="8"/>
                  </a:lnTo>
                  <a:lnTo>
                    <a:pt x="107" y="6"/>
                  </a:lnTo>
                  <a:lnTo>
                    <a:pt x="108" y="8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4" y="13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20" y="17"/>
                  </a:lnTo>
                  <a:lnTo>
                    <a:pt x="122" y="18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3" y="25"/>
                  </a:lnTo>
                  <a:lnTo>
                    <a:pt x="126" y="25"/>
                  </a:lnTo>
                  <a:lnTo>
                    <a:pt x="128" y="24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0" y="24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4" y="28"/>
                  </a:lnTo>
                  <a:lnTo>
                    <a:pt x="136" y="30"/>
                  </a:lnTo>
                  <a:lnTo>
                    <a:pt x="138" y="32"/>
                  </a:lnTo>
                  <a:lnTo>
                    <a:pt x="140" y="34"/>
                  </a:lnTo>
                  <a:lnTo>
                    <a:pt x="144" y="33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2" y="35"/>
                  </a:lnTo>
                  <a:lnTo>
                    <a:pt x="155" y="38"/>
                  </a:lnTo>
                  <a:lnTo>
                    <a:pt x="157" y="41"/>
                  </a:lnTo>
                  <a:lnTo>
                    <a:pt x="159" y="40"/>
                  </a:lnTo>
                  <a:lnTo>
                    <a:pt x="160" y="42"/>
                  </a:lnTo>
                  <a:lnTo>
                    <a:pt x="164" y="41"/>
                  </a:lnTo>
                  <a:lnTo>
                    <a:pt x="164" y="40"/>
                  </a:lnTo>
                  <a:lnTo>
                    <a:pt x="166" y="41"/>
                  </a:lnTo>
                  <a:lnTo>
                    <a:pt x="167" y="42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6" y="45"/>
                  </a:lnTo>
                  <a:lnTo>
                    <a:pt x="170" y="52"/>
                  </a:lnTo>
                  <a:lnTo>
                    <a:pt x="170" y="54"/>
                  </a:lnTo>
                  <a:lnTo>
                    <a:pt x="169" y="58"/>
                  </a:lnTo>
                  <a:lnTo>
                    <a:pt x="167" y="61"/>
                  </a:lnTo>
                  <a:lnTo>
                    <a:pt x="167" y="64"/>
                  </a:lnTo>
                  <a:lnTo>
                    <a:pt x="166" y="71"/>
                  </a:lnTo>
                  <a:lnTo>
                    <a:pt x="167" y="73"/>
                  </a:lnTo>
                  <a:lnTo>
                    <a:pt x="165" y="76"/>
                  </a:lnTo>
                  <a:lnTo>
                    <a:pt x="162" y="76"/>
                  </a:lnTo>
                  <a:lnTo>
                    <a:pt x="162" y="75"/>
                  </a:lnTo>
                  <a:lnTo>
                    <a:pt x="159" y="75"/>
                  </a:lnTo>
                  <a:lnTo>
                    <a:pt x="158" y="78"/>
                  </a:lnTo>
                  <a:lnTo>
                    <a:pt x="159" y="78"/>
                  </a:lnTo>
                  <a:lnTo>
                    <a:pt x="159" y="79"/>
                  </a:lnTo>
                  <a:lnTo>
                    <a:pt x="158" y="79"/>
                  </a:lnTo>
                  <a:lnTo>
                    <a:pt x="155" y="84"/>
                  </a:lnTo>
                  <a:lnTo>
                    <a:pt x="152" y="86"/>
                  </a:lnTo>
                  <a:lnTo>
                    <a:pt x="152" y="89"/>
                  </a:lnTo>
                  <a:lnTo>
                    <a:pt x="147" y="93"/>
                  </a:lnTo>
                  <a:lnTo>
                    <a:pt x="147" y="96"/>
                  </a:lnTo>
                  <a:lnTo>
                    <a:pt x="147" y="97"/>
                  </a:lnTo>
                  <a:lnTo>
                    <a:pt x="147" y="99"/>
                  </a:lnTo>
                  <a:lnTo>
                    <a:pt x="146" y="102"/>
                  </a:lnTo>
                  <a:lnTo>
                    <a:pt x="148" y="102"/>
                  </a:lnTo>
                  <a:lnTo>
                    <a:pt x="153" y="97"/>
                  </a:lnTo>
                  <a:lnTo>
                    <a:pt x="157" y="95"/>
                  </a:lnTo>
                  <a:lnTo>
                    <a:pt x="159" y="102"/>
                  </a:lnTo>
                  <a:lnTo>
                    <a:pt x="159" y="106"/>
                  </a:lnTo>
                  <a:lnTo>
                    <a:pt x="156" y="109"/>
                  </a:lnTo>
                  <a:lnTo>
                    <a:pt x="159" y="112"/>
                  </a:lnTo>
                  <a:lnTo>
                    <a:pt x="159" y="114"/>
                  </a:lnTo>
                  <a:lnTo>
                    <a:pt x="162" y="116"/>
                  </a:lnTo>
                  <a:lnTo>
                    <a:pt x="161" y="118"/>
                  </a:lnTo>
                  <a:lnTo>
                    <a:pt x="157" y="121"/>
                  </a:lnTo>
                  <a:lnTo>
                    <a:pt x="156" y="120"/>
                  </a:lnTo>
                  <a:lnTo>
                    <a:pt x="153" y="122"/>
                  </a:lnTo>
                  <a:lnTo>
                    <a:pt x="156" y="125"/>
                  </a:lnTo>
                  <a:lnTo>
                    <a:pt x="159" y="127"/>
                  </a:lnTo>
                  <a:lnTo>
                    <a:pt x="160" y="130"/>
                  </a:lnTo>
                  <a:lnTo>
                    <a:pt x="159" y="130"/>
                  </a:lnTo>
                  <a:lnTo>
                    <a:pt x="157" y="133"/>
                  </a:lnTo>
                  <a:lnTo>
                    <a:pt x="158" y="137"/>
                  </a:lnTo>
                  <a:lnTo>
                    <a:pt x="163" y="140"/>
                  </a:lnTo>
                  <a:lnTo>
                    <a:pt x="168" y="139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65" y="148"/>
                  </a:lnTo>
                  <a:lnTo>
                    <a:pt x="164" y="150"/>
                  </a:lnTo>
                  <a:lnTo>
                    <a:pt x="159" y="154"/>
                  </a:lnTo>
                  <a:lnTo>
                    <a:pt x="154" y="159"/>
                  </a:lnTo>
                  <a:lnTo>
                    <a:pt x="151" y="160"/>
                  </a:lnTo>
                  <a:lnTo>
                    <a:pt x="149" y="160"/>
                  </a:lnTo>
                  <a:lnTo>
                    <a:pt x="144" y="162"/>
                  </a:lnTo>
                  <a:lnTo>
                    <a:pt x="142" y="162"/>
                  </a:lnTo>
                  <a:lnTo>
                    <a:pt x="139" y="160"/>
                  </a:lnTo>
                  <a:lnTo>
                    <a:pt x="134" y="156"/>
                  </a:lnTo>
                  <a:lnTo>
                    <a:pt x="132" y="155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5" y="156"/>
                  </a:lnTo>
                  <a:lnTo>
                    <a:pt x="120" y="153"/>
                  </a:lnTo>
                  <a:lnTo>
                    <a:pt x="117" y="153"/>
                  </a:lnTo>
                  <a:lnTo>
                    <a:pt x="112" y="156"/>
                  </a:lnTo>
                  <a:lnTo>
                    <a:pt x="110" y="159"/>
                  </a:lnTo>
                  <a:lnTo>
                    <a:pt x="107" y="163"/>
                  </a:lnTo>
                  <a:lnTo>
                    <a:pt x="106" y="166"/>
                  </a:lnTo>
                  <a:lnTo>
                    <a:pt x="106" y="171"/>
                  </a:lnTo>
                  <a:lnTo>
                    <a:pt x="107" y="174"/>
                  </a:lnTo>
                  <a:lnTo>
                    <a:pt x="105" y="173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5" y="174"/>
                  </a:lnTo>
                  <a:lnTo>
                    <a:pt x="92" y="175"/>
                  </a:lnTo>
                  <a:lnTo>
                    <a:pt x="90" y="175"/>
                  </a:lnTo>
                  <a:lnTo>
                    <a:pt x="90" y="174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4" y="174"/>
                  </a:lnTo>
                  <a:lnTo>
                    <a:pt x="83" y="173"/>
                  </a:lnTo>
                  <a:lnTo>
                    <a:pt x="83" y="171"/>
                  </a:lnTo>
                  <a:lnTo>
                    <a:pt x="83" y="169"/>
                  </a:lnTo>
                  <a:lnTo>
                    <a:pt x="75" y="166"/>
                  </a:lnTo>
                  <a:lnTo>
                    <a:pt x="73" y="166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68" y="169"/>
                  </a:lnTo>
                  <a:lnTo>
                    <a:pt x="67" y="168"/>
                  </a:lnTo>
                  <a:lnTo>
                    <a:pt x="63" y="169"/>
                  </a:lnTo>
                  <a:lnTo>
                    <a:pt x="62" y="168"/>
                  </a:lnTo>
                  <a:lnTo>
                    <a:pt x="59" y="166"/>
                  </a:lnTo>
                  <a:lnTo>
                    <a:pt x="59" y="167"/>
                  </a:lnTo>
                  <a:lnTo>
                    <a:pt x="57" y="166"/>
                  </a:lnTo>
                  <a:lnTo>
                    <a:pt x="57" y="167"/>
                  </a:lnTo>
                  <a:lnTo>
                    <a:pt x="53" y="164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4" y="162"/>
                  </a:lnTo>
                  <a:lnTo>
                    <a:pt x="44" y="161"/>
                  </a:lnTo>
                  <a:lnTo>
                    <a:pt x="45" y="159"/>
                  </a:lnTo>
                  <a:lnTo>
                    <a:pt x="45" y="158"/>
                  </a:lnTo>
                  <a:lnTo>
                    <a:pt x="42" y="159"/>
                  </a:lnTo>
                  <a:lnTo>
                    <a:pt x="39" y="15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0" name="Freeform 111"/>
            <p:cNvSpPr>
              <a:spLocks/>
            </p:cNvSpPr>
            <p:nvPr/>
          </p:nvSpPr>
          <p:spPr bwMode="auto">
            <a:xfrm>
              <a:off x="2731" y="2413"/>
              <a:ext cx="171" cy="139"/>
            </a:xfrm>
            <a:custGeom>
              <a:avLst/>
              <a:gdLst>
                <a:gd name="T0" fmla="*/ 6 w 169"/>
                <a:gd name="T1" fmla="*/ 29 h 138"/>
                <a:gd name="T2" fmla="*/ 4 w 169"/>
                <a:gd name="T3" fmla="*/ 17 h 138"/>
                <a:gd name="T4" fmla="*/ 0 w 169"/>
                <a:gd name="T5" fmla="*/ 13 h 138"/>
                <a:gd name="T6" fmla="*/ 6 w 169"/>
                <a:gd name="T7" fmla="*/ 8 h 138"/>
                <a:gd name="T8" fmla="*/ 14 w 169"/>
                <a:gd name="T9" fmla="*/ 6 h 138"/>
                <a:gd name="T10" fmla="*/ 22 w 169"/>
                <a:gd name="T11" fmla="*/ 1 h 138"/>
                <a:gd name="T12" fmla="*/ 38 w 169"/>
                <a:gd name="T13" fmla="*/ 4 h 138"/>
                <a:gd name="T14" fmla="*/ 56 w 169"/>
                <a:gd name="T15" fmla="*/ 1 h 138"/>
                <a:gd name="T16" fmla="*/ 70 w 169"/>
                <a:gd name="T17" fmla="*/ 5 h 138"/>
                <a:gd name="T18" fmla="*/ 88 w 169"/>
                <a:gd name="T19" fmla="*/ 7 h 138"/>
                <a:gd name="T20" fmla="*/ 97 w 169"/>
                <a:gd name="T21" fmla="*/ 4 h 138"/>
                <a:gd name="T22" fmla="*/ 109 w 169"/>
                <a:gd name="T23" fmla="*/ 8 h 138"/>
                <a:gd name="T24" fmla="*/ 115 w 169"/>
                <a:gd name="T25" fmla="*/ 11 h 138"/>
                <a:gd name="T26" fmla="*/ 115 w 169"/>
                <a:gd name="T27" fmla="*/ 14 h 138"/>
                <a:gd name="T28" fmla="*/ 123 w 169"/>
                <a:gd name="T29" fmla="*/ 16 h 138"/>
                <a:gd name="T30" fmla="*/ 131 w 169"/>
                <a:gd name="T31" fmla="*/ 19 h 138"/>
                <a:gd name="T32" fmla="*/ 137 w 169"/>
                <a:gd name="T33" fmla="*/ 20 h 138"/>
                <a:gd name="T34" fmla="*/ 147 w 169"/>
                <a:gd name="T35" fmla="*/ 21 h 138"/>
                <a:gd name="T36" fmla="*/ 152 w 169"/>
                <a:gd name="T37" fmla="*/ 18 h 138"/>
                <a:gd name="T38" fmla="*/ 162 w 169"/>
                <a:gd name="T39" fmla="*/ 23 h 138"/>
                <a:gd name="T40" fmla="*/ 166 w 169"/>
                <a:gd name="T41" fmla="*/ 25 h 138"/>
                <a:gd name="T42" fmla="*/ 169 w 169"/>
                <a:gd name="T43" fmla="*/ 27 h 138"/>
                <a:gd name="T44" fmla="*/ 176 w 169"/>
                <a:gd name="T45" fmla="*/ 27 h 138"/>
                <a:gd name="T46" fmla="*/ 184 w 169"/>
                <a:gd name="T47" fmla="*/ 25 h 138"/>
                <a:gd name="T48" fmla="*/ 186 w 169"/>
                <a:gd name="T49" fmla="*/ 30 h 138"/>
                <a:gd name="T50" fmla="*/ 180 w 169"/>
                <a:gd name="T51" fmla="*/ 39 h 138"/>
                <a:gd name="T52" fmla="*/ 166 w 169"/>
                <a:gd name="T53" fmla="*/ 47 h 138"/>
                <a:gd name="T54" fmla="*/ 154 w 169"/>
                <a:gd name="T55" fmla="*/ 53 h 138"/>
                <a:gd name="T56" fmla="*/ 154 w 169"/>
                <a:gd name="T57" fmla="*/ 57 h 138"/>
                <a:gd name="T58" fmla="*/ 139 w 169"/>
                <a:gd name="T59" fmla="*/ 80 h 138"/>
                <a:gd name="T60" fmla="*/ 133 w 169"/>
                <a:gd name="T61" fmla="*/ 88 h 138"/>
                <a:gd name="T62" fmla="*/ 139 w 169"/>
                <a:gd name="T63" fmla="*/ 96 h 138"/>
                <a:gd name="T64" fmla="*/ 139 w 169"/>
                <a:gd name="T65" fmla="*/ 103 h 138"/>
                <a:gd name="T66" fmla="*/ 127 w 169"/>
                <a:gd name="T67" fmla="*/ 109 h 138"/>
                <a:gd name="T68" fmla="*/ 124 w 169"/>
                <a:gd name="T69" fmla="*/ 119 h 138"/>
                <a:gd name="T70" fmla="*/ 113 w 169"/>
                <a:gd name="T71" fmla="*/ 122 h 138"/>
                <a:gd name="T72" fmla="*/ 105 w 169"/>
                <a:gd name="T73" fmla="*/ 134 h 138"/>
                <a:gd name="T74" fmla="*/ 97 w 169"/>
                <a:gd name="T75" fmla="*/ 135 h 138"/>
                <a:gd name="T76" fmla="*/ 75 w 169"/>
                <a:gd name="T77" fmla="*/ 135 h 138"/>
                <a:gd name="T78" fmla="*/ 62 w 169"/>
                <a:gd name="T79" fmla="*/ 143 h 138"/>
                <a:gd name="T80" fmla="*/ 61 w 169"/>
                <a:gd name="T81" fmla="*/ 144 h 138"/>
                <a:gd name="T82" fmla="*/ 58 w 169"/>
                <a:gd name="T83" fmla="*/ 147 h 138"/>
                <a:gd name="T84" fmla="*/ 40 w 169"/>
                <a:gd name="T85" fmla="*/ 139 h 138"/>
                <a:gd name="T86" fmla="*/ 37 w 169"/>
                <a:gd name="T87" fmla="*/ 135 h 138"/>
                <a:gd name="T88" fmla="*/ 31 w 169"/>
                <a:gd name="T89" fmla="*/ 127 h 138"/>
                <a:gd name="T90" fmla="*/ 24 w 169"/>
                <a:gd name="T91" fmla="*/ 127 h 138"/>
                <a:gd name="T92" fmla="*/ 27 w 169"/>
                <a:gd name="T93" fmla="*/ 116 h 138"/>
                <a:gd name="T94" fmla="*/ 25 w 169"/>
                <a:gd name="T95" fmla="*/ 108 h 138"/>
                <a:gd name="T96" fmla="*/ 31 w 169"/>
                <a:gd name="T97" fmla="*/ 96 h 138"/>
                <a:gd name="T98" fmla="*/ 25 w 169"/>
                <a:gd name="T99" fmla="*/ 86 h 138"/>
                <a:gd name="T100" fmla="*/ 32 w 169"/>
                <a:gd name="T101" fmla="*/ 83 h 138"/>
                <a:gd name="T102" fmla="*/ 33 w 169"/>
                <a:gd name="T103" fmla="*/ 57 h 138"/>
                <a:gd name="T104" fmla="*/ 33 w 169"/>
                <a:gd name="T105" fmla="*/ 49 h 138"/>
                <a:gd name="T106" fmla="*/ 42 w 169"/>
                <a:gd name="T107" fmla="*/ 41 h 138"/>
                <a:gd name="T108" fmla="*/ 35 w 169"/>
                <a:gd name="T109" fmla="*/ 33 h 138"/>
                <a:gd name="T110" fmla="*/ 18 w 169"/>
                <a:gd name="T111" fmla="*/ 35 h 138"/>
                <a:gd name="T112" fmla="*/ 6 w 169"/>
                <a:gd name="T113" fmla="*/ 35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"/>
                <a:gd name="T172" fmla="*/ 0 h 138"/>
                <a:gd name="T173" fmla="*/ 169 w 1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" h="138">
                  <a:moveTo>
                    <a:pt x="6" y="35"/>
                  </a:moveTo>
                  <a:lnTo>
                    <a:pt x="6" y="32"/>
                  </a:lnTo>
                  <a:lnTo>
                    <a:pt x="6" y="29"/>
                  </a:lnTo>
                  <a:lnTo>
                    <a:pt x="8" y="25"/>
                  </a:lnTo>
                  <a:lnTo>
                    <a:pt x="6" y="21"/>
                  </a:lnTo>
                  <a:lnTo>
                    <a:pt x="4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9" y="4"/>
                  </a:lnTo>
                  <a:lnTo>
                    <a:pt x="33" y="5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61" y="5"/>
                  </a:lnTo>
                  <a:lnTo>
                    <a:pt x="70" y="6"/>
                  </a:lnTo>
                  <a:lnTo>
                    <a:pt x="73" y="6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4"/>
                  </a:lnTo>
                  <a:lnTo>
                    <a:pt x="88" y="4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3" y="11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lnTo>
                    <a:pt x="114" y="16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20" y="19"/>
                  </a:lnTo>
                  <a:lnTo>
                    <a:pt x="120" y="18"/>
                  </a:lnTo>
                  <a:lnTo>
                    <a:pt x="123" y="20"/>
                  </a:lnTo>
                  <a:lnTo>
                    <a:pt x="124" y="21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4" y="21"/>
                  </a:lnTo>
                  <a:lnTo>
                    <a:pt x="134" y="18"/>
                  </a:lnTo>
                  <a:lnTo>
                    <a:pt x="136" y="18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4" y="25"/>
                  </a:lnTo>
                  <a:lnTo>
                    <a:pt x="145" y="26"/>
                  </a:lnTo>
                  <a:lnTo>
                    <a:pt x="148" y="25"/>
                  </a:lnTo>
                  <a:lnTo>
                    <a:pt x="149" y="25"/>
                  </a:lnTo>
                  <a:lnTo>
                    <a:pt x="151" y="26"/>
                  </a:lnTo>
                  <a:lnTo>
                    <a:pt x="151" y="27"/>
                  </a:lnTo>
                  <a:lnTo>
                    <a:pt x="153" y="27"/>
                  </a:lnTo>
                  <a:lnTo>
                    <a:pt x="156" y="26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26"/>
                  </a:lnTo>
                  <a:lnTo>
                    <a:pt x="166" y="25"/>
                  </a:lnTo>
                  <a:lnTo>
                    <a:pt x="168" y="26"/>
                  </a:lnTo>
                  <a:lnTo>
                    <a:pt x="168" y="27"/>
                  </a:lnTo>
                  <a:lnTo>
                    <a:pt x="168" y="30"/>
                  </a:lnTo>
                  <a:lnTo>
                    <a:pt x="169" y="31"/>
                  </a:lnTo>
                  <a:lnTo>
                    <a:pt x="168" y="35"/>
                  </a:lnTo>
                  <a:lnTo>
                    <a:pt x="162" y="39"/>
                  </a:lnTo>
                  <a:lnTo>
                    <a:pt x="156" y="43"/>
                  </a:lnTo>
                  <a:lnTo>
                    <a:pt x="154" y="45"/>
                  </a:lnTo>
                  <a:lnTo>
                    <a:pt x="148" y="47"/>
                  </a:lnTo>
                  <a:lnTo>
                    <a:pt x="144" y="48"/>
                  </a:lnTo>
                  <a:lnTo>
                    <a:pt x="138" y="50"/>
                  </a:lnTo>
                  <a:lnTo>
                    <a:pt x="136" y="53"/>
                  </a:lnTo>
                  <a:lnTo>
                    <a:pt x="136" y="55"/>
                  </a:lnTo>
                  <a:lnTo>
                    <a:pt x="137" y="56"/>
                  </a:lnTo>
                  <a:lnTo>
                    <a:pt x="136" y="57"/>
                  </a:lnTo>
                  <a:lnTo>
                    <a:pt x="133" y="58"/>
                  </a:lnTo>
                  <a:lnTo>
                    <a:pt x="129" y="65"/>
                  </a:lnTo>
                  <a:lnTo>
                    <a:pt x="124" y="71"/>
                  </a:lnTo>
                  <a:lnTo>
                    <a:pt x="123" y="72"/>
                  </a:lnTo>
                  <a:lnTo>
                    <a:pt x="122" y="75"/>
                  </a:lnTo>
                  <a:lnTo>
                    <a:pt x="121" y="79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4" y="87"/>
                  </a:lnTo>
                  <a:lnTo>
                    <a:pt x="128" y="89"/>
                  </a:lnTo>
                  <a:lnTo>
                    <a:pt x="128" y="91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7" y="101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4" y="111"/>
                  </a:lnTo>
                  <a:lnTo>
                    <a:pt x="107" y="112"/>
                  </a:lnTo>
                  <a:lnTo>
                    <a:pt x="104" y="113"/>
                  </a:lnTo>
                  <a:lnTo>
                    <a:pt x="101" y="116"/>
                  </a:lnTo>
                  <a:lnTo>
                    <a:pt x="100" y="122"/>
                  </a:lnTo>
                  <a:lnTo>
                    <a:pt x="96" y="125"/>
                  </a:lnTo>
                  <a:lnTo>
                    <a:pt x="94" y="124"/>
                  </a:lnTo>
                  <a:lnTo>
                    <a:pt x="90" y="124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5" y="125"/>
                  </a:lnTo>
                  <a:lnTo>
                    <a:pt x="66" y="126"/>
                  </a:lnTo>
                  <a:lnTo>
                    <a:pt x="61" y="130"/>
                  </a:lnTo>
                  <a:lnTo>
                    <a:pt x="55" y="131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2" y="137"/>
                  </a:lnTo>
                  <a:lnTo>
                    <a:pt x="52" y="135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49" y="138"/>
                  </a:lnTo>
                  <a:lnTo>
                    <a:pt x="46" y="137"/>
                  </a:lnTo>
                  <a:lnTo>
                    <a:pt x="42" y="133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7"/>
                  </a:lnTo>
                  <a:lnTo>
                    <a:pt x="37" y="126"/>
                  </a:lnTo>
                  <a:lnTo>
                    <a:pt x="39" y="124"/>
                  </a:lnTo>
                  <a:lnTo>
                    <a:pt x="36" y="121"/>
                  </a:lnTo>
                  <a:lnTo>
                    <a:pt x="31" y="118"/>
                  </a:lnTo>
                  <a:lnTo>
                    <a:pt x="28" y="117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6" y="110"/>
                  </a:lnTo>
                  <a:lnTo>
                    <a:pt x="27" y="107"/>
                  </a:lnTo>
                  <a:lnTo>
                    <a:pt x="33" y="102"/>
                  </a:lnTo>
                  <a:lnTo>
                    <a:pt x="30" y="100"/>
                  </a:lnTo>
                  <a:lnTo>
                    <a:pt x="25" y="99"/>
                  </a:lnTo>
                  <a:lnTo>
                    <a:pt x="27" y="95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1" y="86"/>
                  </a:lnTo>
                  <a:lnTo>
                    <a:pt x="28" y="81"/>
                  </a:lnTo>
                  <a:lnTo>
                    <a:pt x="25" y="77"/>
                  </a:lnTo>
                  <a:lnTo>
                    <a:pt x="27" y="76"/>
                  </a:lnTo>
                  <a:lnTo>
                    <a:pt x="30" y="76"/>
                  </a:lnTo>
                  <a:lnTo>
                    <a:pt x="32" y="74"/>
                  </a:lnTo>
                  <a:lnTo>
                    <a:pt x="33" y="72"/>
                  </a:lnTo>
                  <a:lnTo>
                    <a:pt x="32" y="65"/>
                  </a:lnTo>
                  <a:lnTo>
                    <a:pt x="33" y="57"/>
                  </a:lnTo>
                  <a:lnTo>
                    <a:pt x="33" y="53"/>
                  </a:lnTo>
                  <a:lnTo>
                    <a:pt x="33" y="50"/>
                  </a:lnTo>
                  <a:lnTo>
                    <a:pt x="33" y="49"/>
                  </a:lnTo>
                  <a:lnTo>
                    <a:pt x="41" y="45"/>
                  </a:lnTo>
                  <a:lnTo>
                    <a:pt x="43" y="43"/>
                  </a:lnTo>
                  <a:lnTo>
                    <a:pt x="42" y="41"/>
                  </a:lnTo>
                  <a:lnTo>
                    <a:pt x="37" y="37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18" y="35"/>
                  </a:lnTo>
                  <a:lnTo>
                    <a:pt x="15" y="31"/>
                  </a:lnTo>
                  <a:lnTo>
                    <a:pt x="12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2731" y="2413"/>
              <a:ext cx="171" cy="139"/>
            </a:xfrm>
            <a:custGeom>
              <a:avLst/>
              <a:gdLst>
                <a:gd name="T0" fmla="*/ 6 w 169"/>
                <a:gd name="T1" fmla="*/ 29 h 138"/>
                <a:gd name="T2" fmla="*/ 4 w 169"/>
                <a:gd name="T3" fmla="*/ 17 h 138"/>
                <a:gd name="T4" fmla="*/ 0 w 169"/>
                <a:gd name="T5" fmla="*/ 13 h 138"/>
                <a:gd name="T6" fmla="*/ 6 w 169"/>
                <a:gd name="T7" fmla="*/ 8 h 138"/>
                <a:gd name="T8" fmla="*/ 14 w 169"/>
                <a:gd name="T9" fmla="*/ 6 h 138"/>
                <a:gd name="T10" fmla="*/ 22 w 169"/>
                <a:gd name="T11" fmla="*/ 1 h 138"/>
                <a:gd name="T12" fmla="*/ 38 w 169"/>
                <a:gd name="T13" fmla="*/ 4 h 138"/>
                <a:gd name="T14" fmla="*/ 56 w 169"/>
                <a:gd name="T15" fmla="*/ 1 h 138"/>
                <a:gd name="T16" fmla="*/ 70 w 169"/>
                <a:gd name="T17" fmla="*/ 5 h 138"/>
                <a:gd name="T18" fmla="*/ 88 w 169"/>
                <a:gd name="T19" fmla="*/ 7 h 138"/>
                <a:gd name="T20" fmla="*/ 97 w 169"/>
                <a:gd name="T21" fmla="*/ 4 h 138"/>
                <a:gd name="T22" fmla="*/ 109 w 169"/>
                <a:gd name="T23" fmla="*/ 8 h 138"/>
                <a:gd name="T24" fmla="*/ 115 w 169"/>
                <a:gd name="T25" fmla="*/ 11 h 138"/>
                <a:gd name="T26" fmla="*/ 115 w 169"/>
                <a:gd name="T27" fmla="*/ 14 h 138"/>
                <a:gd name="T28" fmla="*/ 123 w 169"/>
                <a:gd name="T29" fmla="*/ 16 h 138"/>
                <a:gd name="T30" fmla="*/ 131 w 169"/>
                <a:gd name="T31" fmla="*/ 19 h 138"/>
                <a:gd name="T32" fmla="*/ 137 w 169"/>
                <a:gd name="T33" fmla="*/ 20 h 138"/>
                <a:gd name="T34" fmla="*/ 147 w 169"/>
                <a:gd name="T35" fmla="*/ 21 h 138"/>
                <a:gd name="T36" fmla="*/ 152 w 169"/>
                <a:gd name="T37" fmla="*/ 18 h 138"/>
                <a:gd name="T38" fmla="*/ 162 w 169"/>
                <a:gd name="T39" fmla="*/ 23 h 138"/>
                <a:gd name="T40" fmla="*/ 166 w 169"/>
                <a:gd name="T41" fmla="*/ 25 h 138"/>
                <a:gd name="T42" fmla="*/ 169 w 169"/>
                <a:gd name="T43" fmla="*/ 27 h 138"/>
                <a:gd name="T44" fmla="*/ 176 w 169"/>
                <a:gd name="T45" fmla="*/ 27 h 138"/>
                <a:gd name="T46" fmla="*/ 184 w 169"/>
                <a:gd name="T47" fmla="*/ 25 h 138"/>
                <a:gd name="T48" fmla="*/ 186 w 169"/>
                <a:gd name="T49" fmla="*/ 30 h 138"/>
                <a:gd name="T50" fmla="*/ 180 w 169"/>
                <a:gd name="T51" fmla="*/ 39 h 138"/>
                <a:gd name="T52" fmla="*/ 166 w 169"/>
                <a:gd name="T53" fmla="*/ 47 h 138"/>
                <a:gd name="T54" fmla="*/ 154 w 169"/>
                <a:gd name="T55" fmla="*/ 53 h 138"/>
                <a:gd name="T56" fmla="*/ 154 w 169"/>
                <a:gd name="T57" fmla="*/ 57 h 138"/>
                <a:gd name="T58" fmla="*/ 139 w 169"/>
                <a:gd name="T59" fmla="*/ 80 h 138"/>
                <a:gd name="T60" fmla="*/ 133 w 169"/>
                <a:gd name="T61" fmla="*/ 88 h 138"/>
                <a:gd name="T62" fmla="*/ 139 w 169"/>
                <a:gd name="T63" fmla="*/ 96 h 138"/>
                <a:gd name="T64" fmla="*/ 139 w 169"/>
                <a:gd name="T65" fmla="*/ 103 h 138"/>
                <a:gd name="T66" fmla="*/ 127 w 169"/>
                <a:gd name="T67" fmla="*/ 109 h 138"/>
                <a:gd name="T68" fmla="*/ 124 w 169"/>
                <a:gd name="T69" fmla="*/ 119 h 138"/>
                <a:gd name="T70" fmla="*/ 113 w 169"/>
                <a:gd name="T71" fmla="*/ 122 h 138"/>
                <a:gd name="T72" fmla="*/ 105 w 169"/>
                <a:gd name="T73" fmla="*/ 134 h 138"/>
                <a:gd name="T74" fmla="*/ 97 w 169"/>
                <a:gd name="T75" fmla="*/ 135 h 138"/>
                <a:gd name="T76" fmla="*/ 75 w 169"/>
                <a:gd name="T77" fmla="*/ 135 h 138"/>
                <a:gd name="T78" fmla="*/ 62 w 169"/>
                <a:gd name="T79" fmla="*/ 143 h 138"/>
                <a:gd name="T80" fmla="*/ 61 w 169"/>
                <a:gd name="T81" fmla="*/ 144 h 138"/>
                <a:gd name="T82" fmla="*/ 58 w 169"/>
                <a:gd name="T83" fmla="*/ 147 h 138"/>
                <a:gd name="T84" fmla="*/ 40 w 169"/>
                <a:gd name="T85" fmla="*/ 139 h 138"/>
                <a:gd name="T86" fmla="*/ 37 w 169"/>
                <a:gd name="T87" fmla="*/ 135 h 138"/>
                <a:gd name="T88" fmla="*/ 31 w 169"/>
                <a:gd name="T89" fmla="*/ 127 h 138"/>
                <a:gd name="T90" fmla="*/ 24 w 169"/>
                <a:gd name="T91" fmla="*/ 127 h 138"/>
                <a:gd name="T92" fmla="*/ 27 w 169"/>
                <a:gd name="T93" fmla="*/ 116 h 138"/>
                <a:gd name="T94" fmla="*/ 25 w 169"/>
                <a:gd name="T95" fmla="*/ 108 h 138"/>
                <a:gd name="T96" fmla="*/ 31 w 169"/>
                <a:gd name="T97" fmla="*/ 96 h 138"/>
                <a:gd name="T98" fmla="*/ 25 w 169"/>
                <a:gd name="T99" fmla="*/ 86 h 138"/>
                <a:gd name="T100" fmla="*/ 32 w 169"/>
                <a:gd name="T101" fmla="*/ 83 h 138"/>
                <a:gd name="T102" fmla="*/ 33 w 169"/>
                <a:gd name="T103" fmla="*/ 57 h 138"/>
                <a:gd name="T104" fmla="*/ 33 w 169"/>
                <a:gd name="T105" fmla="*/ 49 h 138"/>
                <a:gd name="T106" fmla="*/ 42 w 169"/>
                <a:gd name="T107" fmla="*/ 41 h 138"/>
                <a:gd name="T108" fmla="*/ 35 w 169"/>
                <a:gd name="T109" fmla="*/ 33 h 138"/>
                <a:gd name="T110" fmla="*/ 18 w 169"/>
                <a:gd name="T111" fmla="*/ 35 h 138"/>
                <a:gd name="T112" fmla="*/ 6 w 169"/>
                <a:gd name="T113" fmla="*/ 35 h 1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"/>
                <a:gd name="T172" fmla="*/ 0 h 138"/>
                <a:gd name="T173" fmla="*/ 169 w 169"/>
                <a:gd name="T174" fmla="*/ 138 h 1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" h="138">
                  <a:moveTo>
                    <a:pt x="6" y="35"/>
                  </a:moveTo>
                  <a:lnTo>
                    <a:pt x="6" y="32"/>
                  </a:lnTo>
                  <a:lnTo>
                    <a:pt x="6" y="29"/>
                  </a:lnTo>
                  <a:lnTo>
                    <a:pt x="8" y="25"/>
                  </a:lnTo>
                  <a:lnTo>
                    <a:pt x="6" y="21"/>
                  </a:lnTo>
                  <a:lnTo>
                    <a:pt x="4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9" y="4"/>
                  </a:lnTo>
                  <a:lnTo>
                    <a:pt x="33" y="5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61" y="5"/>
                  </a:lnTo>
                  <a:lnTo>
                    <a:pt x="70" y="6"/>
                  </a:lnTo>
                  <a:lnTo>
                    <a:pt x="73" y="6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4"/>
                  </a:lnTo>
                  <a:lnTo>
                    <a:pt x="88" y="4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3" y="11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lnTo>
                    <a:pt x="114" y="16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20" y="19"/>
                  </a:lnTo>
                  <a:lnTo>
                    <a:pt x="120" y="18"/>
                  </a:lnTo>
                  <a:lnTo>
                    <a:pt x="123" y="20"/>
                  </a:lnTo>
                  <a:lnTo>
                    <a:pt x="124" y="21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4" y="21"/>
                  </a:lnTo>
                  <a:lnTo>
                    <a:pt x="134" y="18"/>
                  </a:lnTo>
                  <a:lnTo>
                    <a:pt x="136" y="18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4" y="25"/>
                  </a:lnTo>
                  <a:lnTo>
                    <a:pt x="145" y="26"/>
                  </a:lnTo>
                  <a:lnTo>
                    <a:pt x="148" y="25"/>
                  </a:lnTo>
                  <a:lnTo>
                    <a:pt x="149" y="25"/>
                  </a:lnTo>
                  <a:lnTo>
                    <a:pt x="151" y="26"/>
                  </a:lnTo>
                  <a:lnTo>
                    <a:pt x="151" y="27"/>
                  </a:lnTo>
                  <a:lnTo>
                    <a:pt x="153" y="27"/>
                  </a:lnTo>
                  <a:lnTo>
                    <a:pt x="156" y="26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26"/>
                  </a:lnTo>
                  <a:lnTo>
                    <a:pt x="166" y="25"/>
                  </a:lnTo>
                  <a:lnTo>
                    <a:pt x="168" y="26"/>
                  </a:lnTo>
                  <a:lnTo>
                    <a:pt x="168" y="27"/>
                  </a:lnTo>
                  <a:lnTo>
                    <a:pt x="168" y="30"/>
                  </a:lnTo>
                  <a:lnTo>
                    <a:pt x="169" y="31"/>
                  </a:lnTo>
                  <a:lnTo>
                    <a:pt x="168" y="35"/>
                  </a:lnTo>
                  <a:lnTo>
                    <a:pt x="162" y="39"/>
                  </a:lnTo>
                  <a:lnTo>
                    <a:pt x="156" y="43"/>
                  </a:lnTo>
                  <a:lnTo>
                    <a:pt x="154" y="45"/>
                  </a:lnTo>
                  <a:lnTo>
                    <a:pt x="148" y="47"/>
                  </a:lnTo>
                  <a:lnTo>
                    <a:pt x="144" y="48"/>
                  </a:lnTo>
                  <a:lnTo>
                    <a:pt x="138" y="50"/>
                  </a:lnTo>
                  <a:lnTo>
                    <a:pt x="136" y="53"/>
                  </a:lnTo>
                  <a:lnTo>
                    <a:pt x="136" y="55"/>
                  </a:lnTo>
                  <a:lnTo>
                    <a:pt x="137" y="56"/>
                  </a:lnTo>
                  <a:lnTo>
                    <a:pt x="136" y="57"/>
                  </a:lnTo>
                  <a:lnTo>
                    <a:pt x="133" y="58"/>
                  </a:lnTo>
                  <a:lnTo>
                    <a:pt x="129" y="65"/>
                  </a:lnTo>
                  <a:lnTo>
                    <a:pt x="124" y="71"/>
                  </a:lnTo>
                  <a:lnTo>
                    <a:pt x="123" y="72"/>
                  </a:lnTo>
                  <a:lnTo>
                    <a:pt x="122" y="75"/>
                  </a:lnTo>
                  <a:lnTo>
                    <a:pt x="121" y="79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4" y="87"/>
                  </a:lnTo>
                  <a:lnTo>
                    <a:pt x="128" y="89"/>
                  </a:lnTo>
                  <a:lnTo>
                    <a:pt x="128" y="91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7" y="101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4" y="111"/>
                  </a:lnTo>
                  <a:lnTo>
                    <a:pt x="107" y="112"/>
                  </a:lnTo>
                  <a:lnTo>
                    <a:pt x="104" y="113"/>
                  </a:lnTo>
                  <a:lnTo>
                    <a:pt x="101" y="116"/>
                  </a:lnTo>
                  <a:lnTo>
                    <a:pt x="100" y="122"/>
                  </a:lnTo>
                  <a:lnTo>
                    <a:pt x="96" y="125"/>
                  </a:lnTo>
                  <a:lnTo>
                    <a:pt x="94" y="124"/>
                  </a:lnTo>
                  <a:lnTo>
                    <a:pt x="90" y="124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5" y="125"/>
                  </a:lnTo>
                  <a:lnTo>
                    <a:pt x="66" y="126"/>
                  </a:lnTo>
                  <a:lnTo>
                    <a:pt x="61" y="130"/>
                  </a:lnTo>
                  <a:lnTo>
                    <a:pt x="55" y="131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2" y="137"/>
                  </a:lnTo>
                  <a:lnTo>
                    <a:pt x="52" y="135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49" y="138"/>
                  </a:lnTo>
                  <a:lnTo>
                    <a:pt x="46" y="137"/>
                  </a:lnTo>
                  <a:lnTo>
                    <a:pt x="42" y="133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7"/>
                  </a:lnTo>
                  <a:lnTo>
                    <a:pt x="37" y="126"/>
                  </a:lnTo>
                  <a:lnTo>
                    <a:pt x="39" y="124"/>
                  </a:lnTo>
                  <a:lnTo>
                    <a:pt x="36" y="121"/>
                  </a:lnTo>
                  <a:lnTo>
                    <a:pt x="31" y="118"/>
                  </a:lnTo>
                  <a:lnTo>
                    <a:pt x="28" y="117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6" y="110"/>
                  </a:lnTo>
                  <a:lnTo>
                    <a:pt x="27" y="107"/>
                  </a:lnTo>
                  <a:lnTo>
                    <a:pt x="33" y="102"/>
                  </a:lnTo>
                  <a:lnTo>
                    <a:pt x="30" y="100"/>
                  </a:lnTo>
                  <a:lnTo>
                    <a:pt x="25" y="99"/>
                  </a:lnTo>
                  <a:lnTo>
                    <a:pt x="27" y="95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1" y="86"/>
                  </a:lnTo>
                  <a:lnTo>
                    <a:pt x="28" y="81"/>
                  </a:lnTo>
                  <a:lnTo>
                    <a:pt x="25" y="77"/>
                  </a:lnTo>
                  <a:lnTo>
                    <a:pt x="27" y="76"/>
                  </a:lnTo>
                  <a:lnTo>
                    <a:pt x="30" y="76"/>
                  </a:lnTo>
                  <a:lnTo>
                    <a:pt x="32" y="74"/>
                  </a:lnTo>
                  <a:lnTo>
                    <a:pt x="33" y="72"/>
                  </a:lnTo>
                  <a:lnTo>
                    <a:pt x="32" y="65"/>
                  </a:lnTo>
                  <a:lnTo>
                    <a:pt x="33" y="57"/>
                  </a:lnTo>
                  <a:lnTo>
                    <a:pt x="33" y="53"/>
                  </a:lnTo>
                  <a:lnTo>
                    <a:pt x="33" y="50"/>
                  </a:lnTo>
                  <a:lnTo>
                    <a:pt x="33" y="49"/>
                  </a:lnTo>
                  <a:lnTo>
                    <a:pt x="41" y="45"/>
                  </a:lnTo>
                  <a:lnTo>
                    <a:pt x="43" y="43"/>
                  </a:lnTo>
                  <a:lnTo>
                    <a:pt x="42" y="41"/>
                  </a:lnTo>
                  <a:lnTo>
                    <a:pt x="37" y="37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18" y="35"/>
                  </a:lnTo>
                  <a:lnTo>
                    <a:pt x="15" y="31"/>
                  </a:lnTo>
                  <a:lnTo>
                    <a:pt x="12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2" name="Freeform 113"/>
            <p:cNvSpPr>
              <a:spLocks noEditPoints="1"/>
            </p:cNvSpPr>
            <p:nvPr/>
          </p:nvSpPr>
          <p:spPr bwMode="auto">
            <a:xfrm>
              <a:off x="2968" y="2106"/>
              <a:ext cx="61" cy="71"/>
            </a:xfrm>
            <a:custGeom>
              <a:avLst/>
              <a:gdLst>
                <a:gd name="T0" fmla="*/ 5 w 60"/>
                <a:gd name="T1" fmla="*/ 18 h 70"/>
                <a:gd name="T2" fmla="*/ 9 w 60"/>
                <a:gd name="T3" fmla="*/ 16 h 70"/>
                <a:gd name="T4" fmla="*/ 17 w 60"/>
                <a:gd name="T5" fmla="*/ 15 h 70"/>
                <a:gd name="T6" fmla="*/ 25 w 60"/>
                <a:gd name="T7" fmla="*/ 4 h 70"/>
                <a:gd name="T8" fmla="*/ 41 w 60"/>
                <a:gd name="T9" fmla="*/ 2 h 70"/>
                <a:gd name="T10" fmla="*/ 44 w 60"/>
                <a:gd name="T11" fmla="*/ 0 h 70"/>
                <a:gd name="T12" fmla="*/ 42 w 60"/>
                <a:gd name="T13" fmla="*/ 7 h 70"/>
                <a:gd name="T14" fmla="*/ 41 w 60"/>
                <a:gd name="T15" fmla="*/ 15 h 70"/>
                <a:gd name="T16" fmla="*/ 20 w 60"/>
                <a:gd name="T17" fmla="*/ 19 h 70"/>
                <a:gd name="T18" fmla="*/ 15 w 60"/>
                <a:gd name="T19" fmla="*/ 19 h 70"/>
                <a:gd name="T20" fmla="*/ 13 w 60"/>
                <a:gd name="T21" fmla="*/ 19 h 70"/>
                <a:gd name="T22" fmla="*/ 10 w 60"/>
                <a:gd name="T23" fmla="*/ 24 h 70"/>
                <a:gd name="T24" fmla="*/ 6 w 60"/>
                <a:gd name="T25" fmla="*/ 28 h 70"/>
                <a:gd name="T26" fmla="*/ 5 w 60"/>
                <a:gd name="T27" fmla="*/ 27 h 70"/>
                <a:gd name="T28" fmla="*/ 63 w 60"/>
                <a:gd name="T29" fmla="*/ 78 h 70"/>
                <a:gd name="T30" fmla="*/ 60 w 60"/>
                <a:gd name="T31" fmla="*/ 72 h 70"/>
                <a:gd name="T32" fmla="*/ 53 w 60"/>
                <a:gd name="T33" fmla="*/ 72 h 70"/>
                <a:gd name="T34" fmla="*/ 51 w 60"/>
                <a:gd name="T35" fmla="*/ 61 h 70"/>
                <a:gd name="T36" fmla="*/ 57 w 60"/>
                <a:gd name="T37" fmla="*/ 55 h 70"/>
                <a:gd name="T38" fmla="*/ 63 w 60"/>
                <a:gd name="T39" fmla="*/ 63 h 70"/>
                <a:gd name="T40" fmla="*/ 64 w 60"/>
                <a:gd name="T41" fmla="*/ 54 h 70"/>
                <a:gd name="T42" fmla="*/ 69 w 60"/>
                <a:gd name="T43" fmla="*/ 54 h 70"/>
                <a:gd name="T44" fmla="*/ 69 w 60"/>
                <a:gd name="T45" fmla="*/ 64 h 70"/>
                <a:gd name="T46" fmla="*/ 65 w 60"/>
                <a:gd name="T47" fmla="*/ 67 h 70"/>
                <a:gd name="T48" fmla="*/ 67 w 60"/>
                <a:gd name="T49" fmla="*/ 73 h 70"/>
                <a:gd name="T50" fmla="*/ 63 w 60"/>
                <a:gd name="T51" fmla="*/ 78 h 70"/>
                <a:gd name="T52" fmla="*/ 9 w 60"/>
                <a:gd name="T53" fmla="*/ 79 h 70"/>
                <a:gd name="T54" fmla="*/ 8 w 60"/>
                <a:gd name="T55" fmla="*/ 75 h 70"/>
                <a:gd name="T56" fmla="*/ 6 w 60"/>
                <a:gd name="T57" fmla="*/ 68 h 70"/>
                <a:gd name="T58" fmla="*/ 3 w 60"/>
                <a:gd name="T59" fmla="*/ 67 h 70"/>
                <a:gd name="T60" fmla="*/ 2 w 60"/>
                <a:gd name="T61" fmla="*/ 61 h 70"/>
                <a:gd name="T62" fmla="*/ 4 w 60"/>
                <a:gd name="T63" fmla="*/ 56 h 70"/>
                <a:gd name="T64" fmla="*/ 2 w 60"/>
                <a:gd name="T65" fmla="*/ 48 h 70"/>
                <a:gd name="T66" fmla="*/ 4 w 60"/>
                <a:gd name="T67" fmla="*/ 32 h 70"/>
                <a:gd name="T68" fmla="*/ 9 w 60"/>
                <a:gd name="T69" fmla="*/ 44 h 70"/>
                <a:gd name="T70" fmla="*/ 13 w 60"/>
                <a:gd name="T71" fmla="*/ 27 h 70"/>
                <a:gd name="T72" fmla="*/ 18 w 60"/>
                <a:gd name="T73" fmla="*/ 32 h 70"/>
                <a:gd name="T74" fmla="*/ 18 w 60"/>
                <a:gd name="T75" fmla="*/ 22 h 70"/>
                <a:gd name="T76" fmla="*/ 39 w 60"/>
                <a:gd name="T77" fmla="*/ 23 h 70"/>
                <a:gd name="T78" fmla="*/ 40 w 60"/>
                <a:gd name="T79" fmla="*/ 32 h 70"/>
                <a:gd name="T80" fmla="*/ 48 w 60"/>
                <a:gd name="T81" fmla="*/ 34 h 70"/>
                <a:gd name="T82" fmla="*/ 43 w 60"/>
                <a:gd name="T83" fmla="*/ 52 h 70"/>
                <a:gd name="T84" fmla="*/ 40 w 60"/>
                <a:gd name="T85" fmla="*/ 49 h 70"/>
                <a:gd name="T86" fmla="*/ 39 w 60"/>
                <a:gd name="T87" fmla="*/ 54 h 70"/>
                <a:gd name="T88" fmla="*/ 27 w 60"/>
                <a:gd name="T89" fmla="*/ 59 h 70"/>
                <a:gd name="T90" fmla="*/ 23 w 60"/>
                <a:gd name="T91" fmla="*/ 62 h 70"/>
                <a:gd name="T92" fmla="*/ 22 w 60"/>
                <a:gd name="T93" fmla="*/ 66 h 70"/>
                <a:gd name="T94" fmla="*/ 20 w 60"/>
                <a:gd name="T95" fmla="*/ 71 h 70"/>
                <a:gd name="T96" fmla="*/ 19 w 60"/>
                <a:gd name="T97" fmla="*/ 77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70"/>
                <a:gd name="T149" fmla="*/ 60 w 60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70">
                  <a:moveTo>
                    <a:pt x="2" y="24"/>
                  </a:moveTo>
                  <a:lnTo>
                    <a:pt x="5" y="18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3" y="16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2" y="15"/>
                  </a:lnTo>
                  <a:lnTo>
                    <a:pt x="30" y="19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5" y="27"/>
                  </a:lnTo>
                  <a:lnTo>
                    <a:pt x="2" y="24"/>
                  </a:lnTo>
                  <a:close/>
                  <a:moveTo>
                    <a:pt x="54" y="69"/>
                  </a:moveTo>
                  <a:lnTo>
                    <a:pt x="53" y="67"/>
                  </a:lnTo>
                  <a:lnTo>
                    <a:pt x="51" y="63"/>
                  </a:lnTo>
                  <a:lnTo>
                    <a:pt x="48" y="64"/>
                  </a:lnTo>
                  <a:lnTo>
                    <a:pt x="44" y="63"/>
                  </a:lnTo>
                  <a:lnTo>
                    <a:pt x="44" y="60"/>
                  </a:lnTo>
                  <a:lnTo>
                    <a:pt x="42" y="52"/>
                  </a:lnTo>
                  <a:lnTo>
                    <a:pt x="45" y="51"/>
                  </a:lnTo>
                  <a:lnTo>
                    <a:pt x="48" y="46"/>
                  </a:lnTo>
                  <a:lnTo>
                    <a:pt x="50" y="52"/>
                  </a:lnTo>
                  <a:lnTo>
                    <a:pt x="54" y="54"/>
                  </a:lnTo>
                  <a:lnTo>
                    <a:pt x="55" y="51"/>
                  </a:lnTo>
                  <a:lnTo>
                    <a:pt x="55" y="45"/>
                  </a:lnTo>
                  <a:lnTo>
                    <a:pt x="57" y="44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60" y="62"/>
                  </a:lnTo>
                  <a:lnTo>
                    <a:pt x="58" y="64"/>
                  </a:lnTo>
                  <a:lnTo>
                    <a:pt x="55" y="68"/>
                  </a:lnTo>
                  <a:lnTo>
                    <a:pt x="54" y="69"/>
                  </a:lnTo>
                  <a:close/>
                  <a:moveTo>
                    <a:pt x="20" y="69"/>
                  </a:moveTo>
                  <a:lnTo>
                    <a:pt x="9" y="70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4" y="56"/>
                  </a:lnTo>
                  <a:lnTo>
                    <a:pt x="3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1" y="41"/>
                  </a:lnTo>
                  <a:lnTo>
                    <a:pt x="2" y="39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9" y="35"/>
                  </a:lnTo>
                  <a:lnTo>
                    <a:pt x="12" y="28"/>
                  </a:lnTo>
                  <a:lnTo>
                    <a:pt x="13" y="27"/>
                  </a:lnTo>
                  <a:lnTo>
                    <a:pt x="15" y="32"/>
                  </a:lnTo>
                  <a:lnTo>
                    <a:pt x="18" y="3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5" y="22"/>
                  </a:lnTo>
                  <a:lnTo>
                    <a:pt x="30" y="23"/>
                  </a:lnTo>
                  <a:lnTo>
                    <a:pt x="30" y="29"/>
                  </a:lnTo>
                  <a:lnTo>
                    <a:pt x="31" y="32"/>
                  </a:lnTo>
                  <a:lnTo>
                    <a:pt x="38" y="33"/>
                  </a:lnTo>
                  <a:lnTo>
                    <a:pt x="39" y="34"/>
                  </a:lnTo>
                  <a:lnTo>
                    <a:pt x="37" y="41"/>
                  </a:lnTo>
                  <a:lnTo>
                    <a:pt x="34" y="43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9" y="42"/>
                  </a:lnTo>
                  <a:lnTo>
                    <a:pt x="30" y="45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7" y="53"/>
                  </a:lnTo>
                  <a:lnTo>
                    <a:pt x="23" y="53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1" y="59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19" y="68"/>
                  </a:lnTo>
                  <a:lnTo>
                    <a:pt x="20" y="6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2970" y="2106"/>
              <a:ext cx="34" cy="30"/>
            </a:xfrm>
            <a:custGeom>
              <a:avLst/>
              <a:gdLst>
                <a:gd name="T0" fmla="*/ 0 w 33"/>
                <a:gd name="T1" fmla="*/ 33 h 29"/>
                <a:gd name="T2" fmla="*/ 3 w 33"/>
                <a:gd name="T3" fmla="*/ 27 h 29"/>
                <a:gd name="T4" fmla="*/ 5 w 33"/>
                <a:gd name="T5" fmla="*/ 24 h 29"/>
                <a:gd name="T6" fmla="*/ 7 w 33"/>
                <a:gd name="T7" fmla="*/ 25 h 29"/>
                <a:gd name="T8" fmla="*/ 11 w 33"/>
                <a:gd name="T9" fmla="*/ 25 h 29"/>
                <a:gd name="T10" fmla="*/ 15 w 33"/>
                <a:gd name="T11" fmla="*/ 24 h 29"/>
                <a:gd name="T12" fmla="*/ 27 w 33"/>
                <a:gd name="T13" fmla="*/ 13 h 29"/>
                <a:gd name="T14" fmla="*/ 32 w 33"/>
                <a:gd name="T15" fmla="*/ 4 h 29"/>
                <a:gd name="T16" fmla="*/ 38 w 33"/>
                <a:gd name="T17" fmla="*/ 2 h 29"/>
                <a:gd name="T18" fmla="*/ 39 w 33"/>
                <a:gd name="T19" fmla="*/ 2 h 29"/>
                <a:gd name="T20" fmla="*/ 40 w 33"/>
                <a:gd name="T21" fmla="*/ 0 h 29"/>
                <a:gd name="T22" fmla="*/ 42 w 33"/>
                <a:gd name="T23" fmla="*/ 0 h 29"/>
                <a:gd name="T24" fmla="*/ 39 w 33"/>
                <a:gd name="T25" fmla="*/ 6 h 29"/>
                <a:gd name="T26" fmla="*/ 40 w 33"/>
                <a:gd name="T27" fmla="*/ 7 h 29"/>
                <a:gd name="T28" fmla="*/ 40 w 33"/>
                <a:gd name="T29" fmla="*/ 13 h 29"/>
                <a:gd name="T30" fmla="*/ 39 w 33"/>
                <a:gd name="T31" fmla="*/ 24 h 29"/>
                <a:gd name="T32" fmla="*/ 37 w 33"/>
                <a:gd name="T33" fmla="*/ 28 h 29"/>
                <a:gd name="T34" fmla="*/ 27 w 33"/>
                <a:gd name="T35" fmla="*/ 28 h 29"/>
                <a:gd name="T36" fmla="*/ 16 w 33"/>
                <a:gd name="T37" fmla="*/ 27 h 29"/>
                <a:gd name="T38" fmla="*/ 13 w 33"/>
                <a:gd name="T39" fmla="*/ 28 h 29"/>
                <a:gd name="T40" fmla="*/ 12 w 33"/>
                <a:gd name="T41" fmla="*/ 27 h 29"/>
                <a:gd name="T42" fmla="*/ 11 w 33"/>
                <a:gd name="T43" fmla="*/ 28 h 29"/>
                <a:gd name="T44" fmla="*/ 9 w 33"/>
                <a:gd name="T45" fmla="*/ 28 h 29"/>
                <a:gd name="T46" fmla="*/ 8 w 33"/>
                <a:gd name="T47" fmla="*/ 33 h 29"/>
                <a:gd name="T48" fmla="*/ 7 w 33"/>
                <a:gd name="T49" fmla="*/ 36 h 29"/>
                <a:gd name="T50" fmla="*/ 4 w 33"/>
                <a:gd name="T51" fmla="*/ 37 h 29"/>
                <a:gd name="T52" fmla="*/ 4 w 33"/>
                <a:gd name="T53" fmla="*/ 38 h 29"/>
                <a:gd name="T54" fmla="*/ 3 w 33"/>
                <a:gd name="T55" fmla="*/ 36 h 29"/>
                <a:gd name="T56" fmla="*/ 0 w 33"/>
                <a:gd name="T57" fmla="*/ 3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"/>
                <a:gd name="T88" fmla="*/ 0 h 29"/>
                <a:gd name="T89" fmla="*/ 33 w 33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" h="29">
                  <a:moveTo>
                    <a:pt x="0" y="24"/>
                  </a:moveTo>
                  <a:lnTo>
                    <a:pt x="3" y="18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13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18" y="19"/>
                  </a:lnTo>
                  <a:lnTo>
                    <a:pt x="16" y="18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7" y="27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4" name="Freeform 115"/>
            <p:cNvSpPr>
              <a:spLocks/>
            </p:cNvSpPr>
            <p:nvPr/>
          </p:nvSpPr>
          <p:spPr bwMode="auto">
            <a:xfrm>
              <a:off x="3011" y="2151"/>
              <a:ext cx="18" cy="25"/>
            </a:xfrm>
            <a:custGeom>
              <a:avLst/>
              <a:gdLst>
                <a:gd name="T0" fmla="*/ 12 w 18"/>
                <a:gd name="T1" fmla="*/ 25 h 25"/>
                <a:gd name="T2" fmla="*/ 11 w 18"/>
                <a:gd name="T3" fmla="*/ 23 h 25"/>
                <a:gd name="T4" fmla="*/ 9 w 18"/>
                <a:gd name="T5" fmla="*/ 19 h 25"/>
                <a:gd name="T6" fmla="*/ 6 w 18"/>
                <a:gd name="T7" fmla="*/ 20 h 25"/>
                <a:gd name="T8" fmla="*/ 2 w 18"/>
                <a:gd name="T9" fmla="*/ 19 h 25"/>
                <a:gd name="T10" fmla="*/ 2 w 18"/>
                <a:gd name="T11" fmla="*/ 16 h 25"/>
                <a:gd name="T12" fmla="*/ 0 w 18"/>
                <a:gd name="T13" fmla="*/ 8 h 25"/>
                <a:gd name="T14" fmla="*/ 3 w 18"/>
                <a:gd name="T15" fmla="*/ 7 h 25"/>
                <a:gd name="T16" fmla="*/ 6 w 18"/>
                <a:gd name="T17" fmla="*/ 2 h 25"/>
                <a:gd name="T18" fmla="*/ 8 w 18"/>
                <a:gd name="T19" fmla="*/ 8 h 25"/>
                <a:gd name="T20" fmla="*/ 12 w 18"/>
                <a:gd name="T21" fmla="*/ 10 h 25"/>
                <a:gd name="T22" fmla="*/ 13 w 18"/>
                <a:gd name="T23" fmla="*/ 7 h 25"/>
                <a:gd name="T24" fmla="*/ 13 w 18"/>
                <a:gd name="T25" fmla="*/ 1 h 25"/>
                <a:gd name="T26" fmla="*/ 15 w 18"/>
                <a:gd name="T27" fmla="*/ 0 h 25"/>
                <a:gd name="T28" fmla="*/ 18 w 18"/>
                <a:gd name="T29" fmla="*/ 1 h 25"/>
                <a:gd name="T30" fmla="*/ 18 w 18"/>
                <a:gd name="T31" fmla="*/ 7 h 25"/>
                <a:gd name="T32" fmla="*/ 18 w 18"/>
                <a:gd name="T33" fmla="*/ 11 h 25"/>
                <a:gd name="T34" fmla="*/ 17 w 18"/>
                <a:gd name="T35" fmla="*/ 11 h 25"/>
                <a:gd name="T36" fmla="*/ 14 w 18"/>
                <a:gd name="T37" fmla="*/ 14 h 25"/>
                <a:gd name="T38" fmla="*/ 18 w 18"/>
                <a:gd name="T39" fmla="*/ 18 h 25"/>
                <a:gd name="T40" fmla="*/ 16 w 18"/>
                <a:gd name="T41" fmla="*/ 20 h 25"/>
                <a:gd name="T42" fmla="*/ 13 w 18"/>
                <a:gd name="T43" fmla="*/ 24 h 25"/>
                <a:gd name="T44" fmla="*/ 12 w 18"/>
                <a:gd name="T45" fmla="*/ 25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5"/>
                <a:gd name="T71" fmla="*/ 18 w 18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5">
                  <a:moveTo>
                    <a:pt x="12" y="25"/>
                  </a:moveTo>
                  <a:lnTo>
                    <a:pt x="11" y="23"/>
                  </a:lnTo>
                  <a:lnTo>
                    <a:pt x="9" y="19"/>
                  </a:lnTo>
                  <a:lnTo>
                    <a:pt x="6" y="20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0" y="8"/>
                  </a:lnTo>
                  <a:lnTo>
                    <a:pt x="3" y="7"/>
                  </a:lnTo>
                  <a:lnTo>
                    <a:pt x="6" y="2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4"/>
                  </a:lnTo>
                  <a:lnTo>
                    <a:pt x="12" y="2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2968" y="2129"/>
              <a:ext cx="40" cy="48"/>
            </a:xfrm>
            <a:custGeom>
              <a:avLst/>
              <a:gdLst>
                <a:gd name="T0" fmla="*/ 29 w 39"/>
                <a:gd name="T1" fmla="*/ 47 h 48"/>
                <a:gd name="T2" fmla="*/ 9 w 39"/>
                <a:gd name="T3" fmla="*/ 48 h 48"/>
                <a:gd name="T4" fmla="*/ 8 w 39"/>
                <a:gd name="T5" fmla="*/ 48 h 48"/>
                <a:gd name="T6" fmla="*/ 8 w 39"/>
                <a:gd name="T7" fmla="*/ 44 h 48"/>
                <a:gd name="T8" fmla="*/ 7 w 39"/>
                <a:gd name="T9" fmla="*/ 37 h 48"/>
                <a:gd name="T10" fmla="*/ 6 w 39"/>
                <a:gd name="T11" fmla="*/ 37 h 48"/>
                <a:gd name="T12" fmla="*/ 4 w 39"/>
                <a:gd name="T13" fmla="*/ 34 h 48"/>
                <a:gd name="T14" fmla="*/ 3 w 39"/>
                <a:gd name="T15" fmla="*/ 36 h 48"/>
                <a:gd name="T16" fmla="*/ 0 w 39"/>
                <a:gd name="T17" fmla="*/ 34 h 48"/>
                <a:gd name="T18" fmla="*/ 2 w 39"/>
                <a:gd name="T19" fmla="*/ 30 h 48"/>
                <a:gd name="T20" fmla="*/ 4 w 39"/>
                <a:gd name="T21" fmla="*/ 27 h 48"/>
                <a:gd name="T22" fmla="*/ 4 w 39"/>
                <a:gd name="T23" fmla="*/ 25 h 48"/>
                <a:gd name="T24" fmla="*/ 1 w 39"/>
                <a:gd name="T25" fmla="*/ 19 h 48"/>
                <a:gd name="T26" fmla="*/ 2 w 39"/>
                <a:gd name="T27" fmla="*/ 17 h 48"/>
                <a:gd name="T28" fmla="*/ 2 w 39"/>
                <a:gd name="T29" fmla="*/ 11 h 48"/>
                <a:gd name="T30" fmla="*/ 4 w 39"/>
                <a:gd name="T31" fmla="*/ 10 h 48"/>
                <a:gd name="T32" fmla="*/ 6 w 39"/>
                <a:gd name="T33" fmla="*/ 12 h 48"/>
                <a:gd name="T34" fmla="*/ 9 w 39"/>
                <a:gd name="T35" fmla="*/ 13 h 48"/>
                <a:gd name="T36" fmla="*/ 12 w 39"/>
                <a:gd name="T37" fmla="*/ 6 h 48"/>
                <a:gd name="T38" fmla="*/ 13 w 39"/>
                <a:gd name="T39" fmla="*/ 5 h 48"/>
                <a:gd name="T40" fmla="*/ 15 w 39"/>
                <a:gd name="T41" fmla="*/ 10 h 48"/>
                <a:gd name="T42" fmla="*/ 18 w 39"/>
                <a:gd name="T43" fmla="*/ 10 h 48"/>
                <a:gd name="T44" fmla="*/ 18 w 39"/>
                <a:gd name="T45" fmla="*/ 4 h 48"/>
                <a:gd name="T46" fmla="*/ 18 w 39"/>
                <a:gd name="T47" fmla="*/ 0 h 48"/>
                <a:gd name="T48" fmla="*/ 34 w 39"/>
                <a:gd name="T49" fmla="*/ 0 h 48"/>
                <a:gd name="T50" fmla="*/ 39 w 39"/>
                <a:gd name="T51" fmla="*/ 1 h 48"/>
                <a:gd name="T52" fmla="*/ 39 w 39"/>
                <a:gd name="T53" fmla="*/ 7 h 48"/>
                <a:gd name="T54" fmla="*/ 40 w 39"/>
                <a:gd name="T55" fmla="*/ 10 h 48"/>
                <a:gd name="T56" fmla="*/ 47 w 39"/>
                <a:gd name="T57" fmla="*/ 11 h 48"/>
                <a:gd name="T58" fmla="*/ 48 w 39"/>
                <a:gd name="T59" fmla="*/ 12 h 48"/>
                <a:gd name="T60" fmla="*/ 46 w 39"/>
                <a:gd name="T61" fmla="*/ 19 h 48"/>
                <a:gd name="T62" fmla="*/ 43 w 39"/>
                <a:gd name="T63" fmla="*/ 21 h 48"/>
                <a:gd name="T64" fmla="*/ 42 w 39"/>
                <a:gd name="T65" fmla="*/ 18 h 48"/>
                <a:gd name="T66" fmla="*/ 40 w 39"/>
                <a:gd name="T67" fmla="*/ 18 h 48"/>
                <a:gd name="T68" fmla="*/ 38 w 39"/>
                <a:gd name="T69" fmla="*/ 20 h 48"/>
                <a:gd name="T70" fmla="*/ 39 w 39"/>
                <a:gd name="T71" fmla="*/ 23 h 48"/>
                <a:gd name="T72" fmla="*/ 38 w 39"/>
                <a:gd name="T73" fmla="*/ 27 h 48"/>
                <a:gd name="T74" fmla="*/ 36 w 39"/>
                <a:gd name="T75" fmla="*/ 28 h 48"/>
                <a:gd name="T76" fmla="*/ 36 w 39"/>
                <a:gd name="T77" fmla="*/ 31 h 48"/>
                <a:gd name="T78" fmla="*/ 32 w 39"/>
                <a:gd name="T79" fmla="*/ 31 h 48"/>
                <a:gd name="T80" fmla="*/ 33 w 39"/>
                <a:gd name="T81" fmla="*/ 34 h 48"/>
                <a:gd name="T82" fmla="*/ 31 w 39"/>
                <a:gd name="T83" fmla="*/ 35 h 48"/>
                <a:gd name="T84" fmla="*/ 30 w 39"/>
                <a:gd name="T85" fmla="*/ 37 h 48"/>
                <a:gd name="T86" fmla="*/ 29 w 39"/>
                <a:gd name="T87" fmla="*/ 40 h 48"/>
                <a:gd name="T88" fmla="*/ 29 w 39"/>
                <a:gd name="T89" fmla="*/ 42 h 48"/>
                <a:gd name="T90" fmla="*/ 19 w 39"/>
                <a:gd name="T91" fmla="*/ 46 h 48"/>
                <a:gd name="T92" fmla="*/ 29 w 39"/>
                <a:gd name="T93" fmla="*/ 47 h 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8"/>
                <a:gd name="T143" fmla="*/ 39 w 39"/>
                <a:gd name="T144" fmla="*/ 48 h 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8">
                  <a:moveTo>
                    <a:pt x="20" y="47"/>
                  </a:moveTo>
                  <a:lnTo>
                    <a:pt x="9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8" y="11"/>
                  </a:lnTo>
                  <a:lnTo>
                    <a:pt x="39" y="12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30" y="23"/>
                  </a:lnTo>
                  <a:lnTo>
                    <a:pt x="29" y="27"/>
                  </a:lnTo>
                  <a:lnTo>
                    <a:pt x="27" y="28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2" y="35"/>
                  </a:lnTo>
                  <a:lnTo>
                    <a:pt x="21" y="37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6"/>
                  </a:lnTo>
                  <a:lnTo>
                    <a:pt x="20" y="47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6" name="Freeform 117"/>
            <p:cNvSpPr>
              <a:spLocks/>
            </p:cNvSpPr>
            <p:nvPr/>
          </p:nvSpPr>
          <p:spPr bwMode="auto">
            <a:xfrm>
              <a:off x="2937" y="2284"/>
              <a:ext cx="11" cy="15"/>
            </a:xfrm>
            <a:custGeom>
              <a:avLst/>
              <a:gdLst>
                <a:gd name="T0" fmla="*/ 1 w 11"/>
                <a:gd name="T1" fmla="*/ 14 h 15"/>
                <a:gd name="T2" fmla="*/ 2 w 11"/>
                <a:gd name="T3" fmla="*/ 11 h 15"/>
                <a:gd name="T4" fmla="*/ 0 w 11"/>
                <a:gd name="T5" fmla="*/ 9 h 15"/>
                <a:gd name="T6" fmla="*/ 0 w 11"/>
                <a:gd name="T7" fmla="*/ 5 h 15"/>
                <a:gd name="T8" fmla="*/ 1 w 11"/>
                <a:gd name="T9" fmla="*/ 2 h 15"/>
                <a:gd name="T10" fmla="*/ 3 w 11"/>
                <a:gd name="T11" fmla="*/ 1 h 15"/>
                <a:gd name="T12" fmla="*/ 4 w 11"/>
                <a:gd name="T13" fmla="*/ 0 h 15"/>
                <a:gd name="T14" fmla="*/ 5 w 11"/>
                <a:gd name="T15" fmla="*/ 1 h 15"/>
                <a:gd name="T16" fmla="*/ 5 w 11"/>
                <a:gd name="T17" fmla="*/ 4 h 15"/>
                <a:gd name="T18" fmla="*/ 8 w 11"/>
                <a:gd name="T19" fmla="*/ 7 h 15"/>
                <a:gd name="T20" fmla="*/ 11 w 11"/>
                <a:gd name="T21" fmla="*/ 8 h 15"/>
                <a:gd name="T22" fmla="*/ 10 w 11"/>
                <a:gd name="T23" fmla="*/ 11 h 15"/>
                <a:gd name="T24" fmla="*/ 9 w 11"/>
                <a:gd name="T25" fmla="*/ 12 h 15"/>
                <a:gd name="T26" fmla="*/ 9 w 11"/>
                <a:gd name="T27" fmla="*/ 15 h 15"/>
                <a:gd name="T28" fmla="*/ 9 w 11"/>
                <a:gd name="T29" fmla="*/ 14 h 15"/>
                <a:gd name="T30" fmla="*/ 5 w 11"/>
                <a:gd name="T31" fmla="*/ 14 h 15"/>
                <a:gd name="T32" fmla="*/ 1 w 11"/>
                <a:gd name="T33" fmla="*/ 14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1" y="14"/>
                  </a:move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8" y="7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7" name="Freeform 118"/>
            <p:cNvSpPr>
              <a:spLocks/>
            </p:cNvSpPr>
            <p:nvPr/>
          </p:nvSpPr>
          <p:spPr bwMode="auto">
            <a:xfrm>
              <a:off x="2937" y="2284"/>
              <a:ext cx="11" cy="15"/>
            </a:xfrm>
            <a:custGeom>
              <a:avLst/>
              <a:gdLst>
                <a:gd name="T0" fmla="*/ 1 w 11"/>
                <a:gd name="T1" fmla="*/ 14 h 15"/>
                <a:gd name="T2" fmla="*/ 2 w 11"/>
                <a:gd name="T3" fmla="*/ 11 h 15"/>
                <a:gd name="T4" fmla="*/ 0 w 11"/>
                <a:gd name="T5" fmla="*/ 9 h 15"/>
                <a:gd name="T6" fmla="*/ 0 w 11"/>
                <a:gd name="T7" fmla="*/ 5 h 15"/>
                <a:gd name="T8" fmla="*/ 1 w 11"/>
                <a:gd name="T9" fmla="*/ 2 h 15"/>
                <a:gd name="T10" fmla="*/ 3 w 11"/>
                <a:gd name="T11" fmla="*/ 1 h 15"/>
                <a:gd name="T12" fmla="*/ 4 w 11"/>
                <a:gd name="T13" fmla="*/ 0 h 15"/>
                <a:gd name="T14" fmla="*/ 5 w 11"/>
                <a:gd name="T15" fmla="*/ 1 h 15"/>
                <a:gd name="T16" fmla="*/ 5 w 11"/>
                <a:gd name="T17" fmla="*/ 4 h 15"/>
                <a:gd name="T18" fmla="*/ 8 w 11"/>
                <a:gd name="T19" fmla="*/ 7 h 15"/>
                <a:gd name="T20" fmla="*/ 11 w 11"/>
                <a:gd name="T21" fmla="*/ 8 h 15"/>
                <a:gd name="T22" fmla="*/ 10 w 11"/>
                <a:gd name="T23" fmla="*/ 11 h 15"/>
                <a:gd name="T24" fmla="*/ 9 w 11"/>
                <a:gd name="T25" fmla="*/ 12 h 15"/>
                <a:gd name="T26" fmla="*/ 9 w 11"/>
                <a:gd name="T27" fmla="*/ 15 h 15"/>
                <a:gd name="T28" fmla="*/ 9 w 11"/>
                <a:gd name="T29" fmla="*/ 14 h 15"/>
                <a:gd name="T30" fmla="*/ 5 w 11"/>
                <a:gd name="T31" fmla="*/ 14 h 15"/>
                <a:gd name="T32" fmla="*/ 1 w 11"/>
                <a:gd name="T33" fmla="*/ 14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1" y="14"/>
                  </a:move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8" y="7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8" name="Freeform 119"/>
            <p:cNvSpPr>
              <a:spLocks/>
            </p:cNvSpPr>
            <p:nvPr/>
          </p:nvSpPr>
          <p:spPr bwMode="auto">
            <a:xfrm>
              <a:off x="3010" y="1757"/>
              <a:ext cx="176" cy="410"/>
            </a:xfrm>
            <a:custGeom>
              <a:avLst/>
              <a:gdLst>
                <a:gd name="T0" fmla="*/ 174 w 175"/>
                <a:gd name="T1" fmla="*/ 126 h 406"/>
                <a:gd name="T2" fmla="*/ 161 w 175"/>
                <a:gd name="T3" fmla="*/ 125 h 406"/>
                <a:gd name="T4" fmla="*/ 148 w 175"/>
                <a:gd name="T5" fmla="*/ 141 h 406"/>
                <a:gd name="T6" fmla="*/ 144 w 175"/>
                <a:gd name="T7" fmla="*/ 161 h 406"/>
                <a:gd name="T8" fmla="*/ 145 w 175"/>
                <a:gd name="T9" fmla="*/ 182 h 406"/>
                <a:gd name="T10" fmla="*/ 126 w 175"/>
                <a:gd name="T11" fmla="*/ 208 h 406"/>
                <a:gd name="T12" fmla="*/ 114 w 175"/>
                <a:gd name="T13" fmla="*/ 215 h 406"/>
                <a:gd name="T14" fmla="*/ 103 w 175"/>
                <a:gd name="T15" fmla="*/ 226 h 406"/>
                <a:gd name="T16" fmla="*/ 85 w 175"/>
                <a:gd name="T17" fmla="*/ 236 h 406"/>
                <a:gd name="T18" fmla="*/ 83 w 175"/>
                <a:gd name="T19" fmla="*/ 261 h 406"/>
                <a:gd name="T20" fmla="*/ 85 w 175"/>
                <a:gd name="T21" fmla="*/ 293 h 406"/>
                <a:gd name="T22" fmla="*/ 103 w 175"/>
                <a:gd name="T23" fmla="*/ 298 h 406"/>
                <a:gd name="T24" fmla="*/ 116 w 175"/>
                <a:gd name="T25" fmla="*/ 316 h 406"/>
                <a:gd name="T26" fmla="*/ 112 w 175"/>
                <a:gd name="T27" fmla="*/ 325 h 406"/>
                <a:gd name="T28" fmla="*/ 100 w 175"/>
                <a:gd name="T29" fmla="*/ 329 h 406"/>
                <a:gd name="T30" fmla="*/ 77 w 175"/>
                <a:gd name="T31" fmla="*/ 326 h 406"/>
                <a:gd name="T32" fmla="*/ 81 w 175"/>
                <a:gd name="T33" fmla="*/ 331 h 406"/>
                <a:gd name="T34" fmla="*/ 98 w 175"/>
                <a:gd name="T35" fmla="*/ 334 h 406"/>
                <a:gd name="T36" fmla="*/ 108 w 175"/>
                <a:gd name="T37" fmla="*/ 331 h 406"/>
                <a:gd name="T38" fmla="*/ 112 w 175"/>
                <a:gd name="T39" fmla="*/ 332 h 406"/>
                <a:gd name="T40" fmla="*/ 104 w 175"/>
                <a:gd name="T41" fmla="*/ 340 h 406"/>
                <a:gd name="T42" fmla="*/ 100 w 175"/>
                <a:gd name="T43" fmla="*/ 341 h 406"/>
                <a:gd name="T44" fmla="*/ 86 w 175"/>
                <a:gd name="T45" fmla="*/ 347 h 406"/>
                <a:gd name="T46" fmla="*/ 73 w 175"/>
                <a:gd name="T47" fmla="*/ 350 h 406"/>
                <a:gd name="T48" fmla="*/ 77 w 175"/>
                <a:gd name="T49" fmla="*/ 374 h 406"/>
                <a:gd name="T50" fmla="*/ 76 w 175"/>
                <a:gd name="T51" fmla="*/ 381 h 406"/>
                <a:gd name="T52" fmla="*/ 73 w 175"/>
                <a:gd name="T53" fmla="*/ 399 h 406"/>
                <a:gd name="T54" fmla="*/ 63 w 175"/>
                <a:gd name="T55" fmla="*/ 424 h 406"/>
                <a:gd name="T56" fmla="*/ 49 w 175"/>
                <a:gd name="T57" fmla="*/ 426 h 406"/>
                <a:gd name="T58" fmla="*/ 44 w 175"/>
                <a:gd name="T59" fmla="*/ 437 h 406"/>
                <a:gd name="T60" fmla="*/ 31 w 175"/>
                <a:gd name="T61" fmla="*/ 442 h 406"/>
                <a:gd name="T62" fmla="*/ 25 w 175"/>
                <a:gd name="T63" fmla="*/ 437 h 406"/>
                <a:gd name="T64" fmla="*/ 19 w 175"/>
                <a:gd name="T65" fmla="*/ 420 h 406"/>
                <a:gd name="T66" fmla="*/ 25 w 175"/>
                <a:gd name="T67" fmla="*/ 413 h 406"/>
                <a:gd name="T68" fmla="*/ 17 w 175"/>
                <a:gd name="T69" fmla="*/ 404 h 406"/>
                <a:gd name="T70" fmla="*/ 10 w 175"/>
                <a:gd name="T71" fmla="*/ 381 h 406"/>
                <a:gd name="T72" fmla="*/ 8 w 175"/>
                <a:gd name="T73" fmla="*/ 361 h 406"/>
                <a:gd name="T74" fmla="*/ 1 w 175"/>
                <a:gd name="T75" fmla="*/ 344 h 406"/>
                <a:gd name="T76" fmla="*/ 5 w 175"/>
                <a:gd name="T77" fmla="*/ 344 h 406"/>
                <a:gd name="T78" fmla="*/ 11 w 175"/>
                <a:gd name="T79" fmla="*/ 323 h 406"/>
                <a:gd name="T80" fmla="*/ 19 w 175"/>
                <a:gd name="T81" fmla="*/ 306 h 406"/>
                <a:gd name="T82" fmla="*/ 21 w 175"/>
                <a:gd name="T83" fmla="*/ 285 h 406"/>
                <a:gd name="T84" fmla="*/ 14 w 175"/>
                <a:gd name="T85" fmla="*/ 258 h 406"/>
                <a:gd name="T86" fmla="*/ 15 w 175"/>
                <a:gd name="T87" fmla="*/ 209 h 406"/>
                <a:gd name="T88" fmla="*/ 28 w 175"/>
                <a:gd name="T89" fmla="*/ 190 h 406"/>
                <a:gd name="T90" fmla="*/ 42 w 175"/>
                <a:gd name="T91" fmla="*/ 185 h 406"/>
                <a:gd name="T92" fmla="*/ 40 w 175"/>
                <a:gd name="T93" fmla="*/ 155 h 406"/>
                <a:gd name="T94" fmla="*/ 48 w 175"/>
                <a:gd name="T95" fmla="*/ 117 h 406"/>
                <a:gd name="T96" fmla="*/ 67 w 175"/>
                <a:gd name="T97" fmla="*/ 92 h 406"/>
                <a:gd name="T98" fmla="*/ 70 w 175"/>
                <a:gd name="T99" fmla="*/ 70 h 406"/>
                <a:gd name="T100" fmla="*/ 98 w 175"/>
                <a:gd name="T101" fmla="*/ 41 h 406"/>
                <a:gd name="T102" fmla="*/ 105 w 175"/>
                <a:gd name="T103" fmla="*/ 22 h 406"/>
                <a:gd name="T104" fmla="*/ 127 w 175"/>
                <a:gd name="T105" fmla="*/ 30 h 406"/>
                <a:gd name="T106" fmla="*/ 133 w 175"/>
                <a:gd name="T107" fmla="*/ 1 h 406"/>
                <a:gd name="T108" fmla="*/ 142 w 175"/>
                <a:gd name="T109" fmla="*/ 2 h 406"/>
                <a:gd name="T110" fmla="*/ 171 w 175"/>
                <a:gd name="T111" fmla="*/ 30 h 406"/>
                <a:gd name="T112" fmla="*/ 178 w 175"/>
                <a:gd name="T113" fmla="*/ 67 h 406"/>
                <a:gd name="T114" fmla="*/ 181 w 175"/>
                <a:gd name="T115" fmla="*/ 106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5"/>
                <a:gd name="T175" fmla="*/ 0 h 406"/>
                <a:gd name="T176" fmla="*/ 175 w 175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5" h="406">
                  <a:moveTo>
                    <a:pt x="175" y="113"/>
                  </a:moveTo>
                  <a:lnTo>
                    <a:pt x="174" y="113"/>
                  </a:lnTo>
                  <a:lnTo>
                    <a:pt x="168" y="115"/>
                  </a:lnTo>
                  <a:lnTo>
                    <a:pt x="165" y="117"/>
                  </a:lnTo>
                  <a:lnTo>
                    <a:pt x="160" y="111"/>
                  </a:lnTo>
                  <a:lnTo>
                    <a:pt x="158" y="109"/>
                  </a:lnTo>
                  <a:lnTo>
                    <a:pt x="156" y="110"/>
                  </a:lnTo>
                  <a:lnTo>
                    <a:pt x="152" y="116"/>
                  </a:lnTo>
                  <a:lnTo>
                    <a:pt x="148" y="125"/>
                  </a:lnTo>
                  <a:lnTo>
                    <a:pt x="147" y="127"/>
                  </a:lnTo>
                  <a:lnTo>
                    <a:pt x="142" y="127"/>
                  </a:lnTo>
                  <a:lnTo>
                    <a:pt x="139" y="132"/>
                  </a:lnTo>
                  <a:lnTo>
                    <a:pt x="141" y="136"/>
                  </a:lnTo>
                  <a:lnTo>
                    <a:pt x="142" y="139"/>
                  </a:lnTo>
                  <a:lnTo>
                    <a:pt x="140" y="142"/>
                  </a:lnTo>
                  <a:lnTo>
                    <a:pt x="135" y="148"/>
                  </a:lnTo>
                  <a:lnTo>
                    <a:pt x="136" y="152"/>
                  </a:lnTo>
                  <a:lnTo>
                    <a:pt x="139" y="154"/>
                  </a:lnTo>
                  <a:lnTo>
                    <a:pt x="141" y="159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6"/>
                  </a:lnTo>
                  <a:lnTo>
                    <a:pt x="122" y="185"/>
                  </a:lnTo>
                  <a:lnTo>
                    <a:pt x="117" y="190"/>
                  </a:lnTo>
                  <a:lnTo>
                    <a:pt x="115" y="187"/>
                  </a:lnTo>
                  <a:lnTo>
                    <a:pt x="113" y="188"/>
                  </a:lnTo>
                  <a:lnTo>
                    <a:pt x="109" y="195"/>
                  </a:lnTo>
                  <a:lnTo>
                    <a:pt x="105" y="197"/>
                  </a:lnTo>
                  <a:lnTo>
                    <a:pt x="101" y="202"/>
                  </a:lnTo>
                  <a:lnTo>
                    <a:pt x="100" y="206"/>
                  </a:lnTo>
                  <a:lnTo>
                    <a:pt x="99" y="208"/>
                  </a:lnTo>
                  <a:lnTo>
                    <a:pt x="94" y="208"/>
                  </a:lnTo>
                  <a:lnTo>
                    <a:pt x="93" y="208"/>
                  </a:lnTo>
                  <a:lnTo>
                    <a:pt x="94" y="215"/>
                  </a:lnTo>
                  <a:lnTo>
                    <a:pt x="91" y="220"/>
                  </a:lnTo>
                  <a:lnTo>
                    <a:pt x="85" y="218"/>
                  </a:lnTo>
                  <a:lnTo>
                    <a:pt x="87" y="225"/>
                  </a:lnTo>
                  <a:lnTo>
                    <a:pt x="88" y="228"/>
                  </a:lnTo>
                  <a:lnTo>
                    <a:pt x="87" y="241"/>
                  </a:lnTo>
                  <a:lnTo>
                    <a:pt x="83" y="241"/>
                  </a:lnTo>
                  <a:lnTo>
                    <a:pt x="82" y="244"/>
                  </a:lnTo>
                  <a:lnTo>
                    <a:pt x="83" y="254"/>
                  </a:lnTo>
                  <a:lnTo>
                    <a:pt x="83" y="260"/>
                  </a:lnTo>
                  <a:lnTo>
                    <a:pt x="85" y="266"/>
                  </a:lnTo>
                  <a:lnTo>
                    <a:pt x="84" y="268"/>
                  </a:lnTo>
                  <a:lnTo>
                    <a:pt x="89" y="269"/>
                  </a:lnTo>
                  <a:lnTo>
                    <a:pt x="91" y="272"/>
                  </a:lnTo>
                  <a:lnTo>
                    <a:pt x="94" y="271"/>
                  </a:lnTo>
                  <a:lnTo>
                    <a:pt x="98" y="278"/>
                  </a:lnTo>
                  <a:lnTo>
                    <a:pt x="100" y="282"/>
                  </a:lnTo>
                  <a:lnTo>
                    <a:pt x="106" y="284"/>
                  </a:lnTo>
                  <a:lnTo>
                    <a:pt x="107" y="289"/>
                  </a:lnTo>
                  <a:lnTo>
                    <a:pt x="109" y="290"/>
                  </a:lnTo>
                  <a:lnTo>
                    <a:pt x="109" y="295"/>
                  </a:lnTo>
                  <a:lnTo>
                    <a:pt x="106" y="295"/>
                  </a:lnTo>
                  <a:lnTo>
                    <a:pt x="103" y="298"/>
                  </a:lnTo>
                  <a:lnTo>
                    <a:pt x="98" y="302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91" y="302"/>
                  </a:lnTo>
                  <a:lnTo>
                    <a:pt x="86" y="301"/>
                  </a:lnTo>
                  <a:lnTo>
                    <a:pt x="82" y="299"/>
                  </a:lnTo>
                  <a:lnTo>
                    <a:pt x="78" y="298"/>
                  </a:lnTo>
                  <a:lnTo>
                    <a:pt x="77" y="299"/>
                  </a:lnTo>
                  <a:lnTo>
                    <a:pt x="75" y="298"/>
                  </a:lnTo>
                  <a:lnTo>
                    <a:pt x="73" y="302"/>
                  </a:lnTo>
                  <a:lnTo>
                    <a:pt x="78" y="301"/>
                  </a:lnTo>
                  <a:lnTo>
                    <a:pt x="81" y="304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9" y="308"/>
                  </a:lnTo>
                  <a:lnTo>
                    <a:pt x="89" y="307"/>
                  </a:lnTo>
                  <a:lnTo>
                    <a:pt x="93" y="307"/>
                  </a:lnTo>
                  <a:lnTo>
                    <a:pt x="94" y="305"/>
                  </a:lnTo>
                  <a:lnTo>
                    <a:pt x="96" y="305"/>
                  </a:lnTo>
                  <a:lnTo>
                    <a:pt x="99" y="304"/>
                  </a:lnTo>
                  <a:lnTo>
                    <a:pt x="100" y="305"/>
                  </a:lnTo>
                  <a:lnTo>
                    <a:pt x="101" y="303"/>
                  </a:lnTo>
                  <a:lnTo>
                    <a:pt x="102" y="303"/>
                  </a:lnTo>
                  <a:lnTo>
                    <a:pt x="103" y="305"/>
                  </a:lnTo>
                  <a:lnTo>
                    <a:pt x="103" y="306"/>
                  </a:lnTo>
                  <a:lnTo>
                    <a:pt x="99" y="306"/>
                  </a:lnTo>
                  <a:lnTo>
                    <a:pt x="100" y="310"/>
                  </a:lnTo>
                  <a:lnTo>
                    <a:pt x="95" y="313"/>
                  </a:lnTo>
                  <a:lnTo>
                    <a:pt x="94" y="316"/>
                  </a:lnTo>
                  <a:lnTo>
                    <a:pt x="91" y="317"/>
                  </a:lnTo>
                  <a:lnTo>
                    <a:pt x="91" y="316"/>
                  </a:lnTo>
                  <a:lnTo>
                    <a:pt x="91" y="314"/>
                  </a:lnTo>
                  <a:lnTo>
                    <a:pt x="91" y="311"/>
                  </a:lnTo>
                  <a:lnTo>
                    <a:pt x="90" y="311"/>
                  </a:lnTo>
                  <a:lnTo>
                    <a:pt x="89" y="316"/>
                  </a:lnTo>
                  <a:lnTo>
                    <a:pt x="86" y="320"/>
                  </a:lnTo>
                  <a:lnTo>
                    <a:pt x="84" y="321"/>
                  </a:lnTo>
                  <a:lnTo>
                    <a:pt x="82" y="320"/>
                  </a:lnTo>
                  <a:lnTo>
                    <a:pt x="82" y="323"/>
                  </a:lnTo>
                  <a:lnTo>
                    <a:pt x="73" y="323"/>
                  </a:lnTo>
                  <a:lnTo>
                    <a:pt x="75" y="329"/>
                  </a:lnTo>
                  <a:lnTo>
                    <a:pt x="78" y="332"/>
                  </a:lnTo>
                  <a:lnTo>
                    <a:pt x="78" y="339"/>
                  </a:lnTo>
                  <a:lnTo>
                    <a:pt x="77" y="343"/>
                  </a:lnTo>
                  <a:lnTo>
                    <a:pt x="76" y="343"/>
                  </a:lnTo>
                  <a:lnTo>
                    <a:pt x="74" y="342"/>
                  </a:lnTo>
                  <a:lnTo>
                    <a:pt x="74" y="347"/>
                  </a:lnTo>
                  <a:lnTo>
                    <a:pt x="76" y="348"/>
                  </a:lnTo>
                  <a:lnTo>
                    <a:pt x="75" y="351"/>
                  </a:lnTo>
                  <a:lnTo>
                    <a:pt x="76" y="354"/>
                  </a:lnTo>
                  <a:lnTo>
                    <a:pt x="74" y="358"/>
                  </a:lnTo>
                  <a:lnTo>
                    <a:pt x="73" y="363"/>
                  </a:lnTo>
                  <a:lnTo>
                    <a:pt x="73" y="370"/>
                  </a:lnTo>
                  <a:lnTo>
                    <a:pt x="68" y="381"/>
                  </a:lnTo>
                  <a:lnTo>
                    <a:pt x="64" y="389"/>
                  </a:lnTo>
                  <a:lnTo>
                    <a:pt x="63" y="388"/>
                  </a:lnTo>
                  <a:lnTo>
                    <a:pt x="61" y="386"/>
                  </a:lnTo>
                  <a:lnTo>
                    <a:pt x="57" y="388"/>
                  </a:lnTo>
                  <a:lnTo>
                    <a:pt x="49" y="387"/>
                  </a:lnTo>
                  <a:lnTo>
                    <a:pt x="49" y="390"/>
                  </a:lnTo>
                  <a:lnTo>
                    <a:pt x="47" y="389"/>
                  </a:lnTo>
                  <a:lnTo>
                    <a:pt x="44" y="392"/>
                  </a:lnTo>
                  <a:lnTo>
                    <a:pt x="42" y="398"/>
                  </a:lnTo>
                  <a:lnTo>
                    <a:pt x="44" y="401"/>
                  </a:lnTo>
                  <a:lnTo>
                    <a:pt x="42" y="405"/>
                  </a:lnTo>
                  <a:lnTo>
                    <a:pt x="39" y="404"/>
                  </a:lnTo>
                  <a:lnTo>
                    <a:pt x="38" y="404"/>
                  </a:lnTo>
                  <a:lnTo>
                    <a:pt x="31" y="406"/>
                  </a:lnTo>
                  <a:lnTo>
                    <a:pt x="24" y="405"/>
                  </a:lnTo>
                  <a:lnTo>
                    <a:pt x="24" y="404"/>
                  </a:lnTo>
                  <a:lnTo>
                    <a:pt x="25" y="403"/>
                  </a:lnTo>
                  <a:lnTo>
                    <a:pt x="25" y="401"/>
                  </a:lnTo>
                  <a:lnTo>
                    <a:pt x="27" y="398"/>
                  </a:lnTo>
                  <a:lnTo>
                    <a:pt x="22" y="392"/>
                  </a:lnTo>
                  <a:lnTo>
                    <a:pt x="20" y="387"/>
                  </a:lnTo>
                  <a:lnTo>
                    <a:pt x="19" y="384"/>
                  </a:lnTo>
                  <a:lnTo>
                    <a:pt x="22" y="382"/>
                  </a:lnTo>
                  <a:lnTo>
                    <a:pt x="21" y="379"/>
                  </a:lnTo>
                  <a:lnTo>
                    <a:pt x="24" y="380"/>
                  </a:lnTo>
                  <a:lnTo>
                    <a:pt x="25" y="377"/>
                  </a:lnTo>
                  <a:lnTo>
                    <a:pt x="24" y="374"/>
                  </a:lnTo>
                  <a:lnTo>
                    <a:pt x="22" y="375"/>
                  </a:lnTo>
                  <a:lnTo>
                    <a:pt x="20" y="370"/>
                  </a:lnTo>
                  <a:lnTo>
                    <a:pt x="17" y="368"/>
                  </a:lnTo>
                  <a:lnTo>
                    <a:pt x="13" y="357"/>
                  </a:lnTo>
                  <a:lnTo>
                    <a:pt x="12" y="357"/>
                  </a:lnTo>
                  <a:lnTo>
                    <a:pt x="12" y="352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9" y="339"/>
                  </a:lnTo>
                  <a:lnTo>
                    <a:pt x="10" y="335"/>
                  </a:lnTo>
                  <a:lnTo>
                    <a:pt x="8" y="333"/>
                  </a:lnTo>
                  <a:lnTo>
                    <a:pt x="6" y="334"/>
                  </a:lnTo>
                  <a:lnTo>
                    <a:pt x="5" y="331"/>
                  </a:lnTo>
                  <a:lnTo>
                    <a:pt x="3" y="332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5" y="317"/>
                  </a:lnTo>
                  <a:lnTo>
                    <a:pt x="7" y="317"/>
                  </a:lnTo>
                  <a:lnTo>
                    <a:pt x="9" y="308"/>
                  </a:lnTo>
                  <a:lnTo>
                    <a:pt x="8" y="298"/>
                  </a:lnTo>
                  <a:lnTo>
                    <a:pt x="11" y="296"/>
                  </a:lnTo>
                  <a:lnTo>
                    <a:pt x="12" y="290"/>
                  </a:lnTo>
                  <a:lnTo>
                    <a:pt x="14" y="290"/>
                  </a:lnTo>
                  <a:lnTo>
                    <a:pt x="19" y="286"/>
                  </a:lnTo>
                  <a:lnTo>
                    <a:pt x="19" y="279"/>
                  </a:lnTo>
                  <a:lnTo>
                    <a:pt x="21" y="275"/>
                  </a:lnTo>
                  <a:lnTo>
                    <a:pt x="19" y="269"/>
                  </a:lnTo>
                  <a:lnTo>
                    <a:pt x="15" y="260"/>
                  </a:lnTo>
                  <a:lnTo>
                    <a:pt x="21" y="258"/>
                  </a:lnTo>
                  <a:lnTo>
                    <a:pt x="24" y="250"/>
                  </a:lnTo>
                  <a:lnTo>
                    <a:pt x="22" y="247"/>
                  </a:lnTo>
                  <a:lnTo>
                    <a:pt x="18" y="244"/>
                  </a:lnTo>
                  <a:lnTo>
                    <a:pt x="14" y="239"/>
                  </a:lnTo>
                  <a:lnTo>
                    <a:pt x="16" y="224"/>
                  </a:lnTo>
                  <a:lnTo>
                    <a:pt x="12" y="214"/>
                  </a:lnTo>
                  <a:lnTo>
                    <a:pt x="14" y="200"/>
                  </a:lnTo>
                  <a:lnTo>
                    <a:pt x="15" y="191"/>
                  </a:lnTo>
                  <a:lnTo>
                    <a:pt x="17" y="184"/>
                  </a:lnTo>
                  <a:lnTo>
                    <a:pt x="21" y="178"/>
                  </a:lnTo>
                  <a:lnTo>
                    <a:pt x="25" y="174"/>
                  </a:lnTo>
                  <a:lnTo>
                    <a:pt x="28" y="172"/>
                  </a:lnTo>
                  <a:lnTo>
                    <a:pt x="34" y="173"/>
                  </a:lnTo>
                  <a:lnTo>
                    <a:pt x="39" y="172"/>
                  </a:lnTo>
                  <a:lnTo>
                    <a:pt x="42" y="170"/>
                  </a:lnTo>
                  <a:lnTo>
                    <a:pt x="42" y="167"/>
                  </a:lnTo>
                  <a:lnTo>
                    <a:pt x="41" y="159"/>
                  </a:lnTo>
                  <a:lnTo>
                    <a:pt x="39" y="155"/>
                  </a:lnTo>
                  <a:lnTo>
                    <a:pt x="36" y="153"/>
                  </a:lnTo>
                  <a:lnTo>
                    <a:pt x="40" y="145"/>
                  </a:lnTo>
                  <a:lnTo>
                    <a:pt x="43" y="138"/>
                  </a:lnTo>
                  <a:lnTo>
                    <a:pt x="45" y="131"/>
                  </a:lnTo>
                  <a:lnTo>
                    <a:pt x="47" y="123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54" y="104"/>
                  </a:lnTo>
                  <a:lnTo>
                    <a:pt x="59" y="98"/>
                  </a:lnTo>
                  <a:lnTo>
                    <a:pt x="67" y="83"/>
                  </a:lnTo>
                  <a:lnTo>
                    <a:pt x="70" y="78"/>
                  </a:lnTo>
                  <a:lnTo>
                    <a:pt x="72" y="73"/>
                  </a:lnTo>
                  <a:lnTo>
                    <a:pt x="70" y="65"/>
                  </a:lnTo>
                  <a:lnTo>
                    <a:pt x="70" y="61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9" y="41"/>
                  </a:lnTo>
                  <a:lnTo>
                    <a:pt x="94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22"/>
                  </a:lnTo>
                  <a:lnTo>
                    <a:pt x="97" y="19"/>
                  </a:lnTo>
                  <a:lnTo>
                    <a:pt x="108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20" y="31"/>
                  </a:lnTo>
                  <a:lnTo>
                    <a:pt x="121" y="26"/>
                  </a:lnTo>
                  <a:lnTo>
                    <a:pt x="123" y="19"/>
                  </a:lnTo>
                  <a:lnTo>
                    <a:pt x="124" y="1"/>
                  </a:lnTo>
                  <a:lnTo>
                    <a:pt x="129" y="0"/>
                  </a:lnTo>
                  <a:lnTo>
                    <a:pt x="132" y="1"/>
                  </a:lnTo>
                  <a:lnTo>
                    <a:pt x="133" y="2"/>
                  </a:lnTo>
                  <a:lnTo>
                    <a:pt x="137" y="10"/>
                  </a:lnTo>
                  <a:lnTo>
                    <a:pt x="145" y="21"/>
                  </a:lnTo>
                  <a:lnTo>
                    <a:pt x="152" y="26"/>
                  </a:lnTo>
                  <a:lnTo>
                    <a:pt x="162" y="30"/>
                  </a:lnTo>
                  <a:lnTo>
                    <a:pt x="165" y="34"/>
                  </a:lnTo>
                  <a:lnTo>
                    <a:pt x="169" y="43"/>
                  </a:lnTo>
                  <a:lnTo>
                    <a:pt x="169" y="49"/>
                  </a:lnTo>
                  <a:lnTo>
                    <a:pt x="169" y="58"/>
                  </a:lnTo>
                  <a:lnTo>
                    <a:pt x="172" y="68"/>
                  </a:lnTo>
                  <a:lnTo>
                    <a:pt x="175" y="79"/>
                  </a:lnTo>
                  <a:lnTo>
                    <a:pt x="175" y="85"/>
                  </a:lnTo>
                  <a:lnTo>
                    <a:pt x="172" y="97"/>
                  </a:lnTo>
                  <a:lnTo>
                    <a:pt x="173" y="105"/>
                  </a:lnTo>
                  <a:lnTo>
                    <a:pt x="175" y="109"/>
                  </a:lnTo>
                  <a:lnTo>
                    <a:pt x="175" y="11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9" name="Freeform 120"/>
            <p:cNvSpPr>
              <a:spLocks/>
            </p:cNvSpPr>
            <p:nvPr/>
          </p:nvSpPr>
          <p:spPr bwMode="auto">
            <a:xfrm>
              <a:off x="3010" y="1757"/>
              <a:ext cx="176" cy="410"/>
            </a:xfrm>
            <a:custGeom>
              <a:avLst/>
              <a:gdLst>
                <a:gd name="T0" fmla="*/ 174 w 175"/>
                <a:gd name="T1" fmla="*/ 126 h 406"/>
                <a:gd name="T2" fmla="*/ 161 w 175"/>
                <a:gd name="T3" fmla="*/ 125 h 406"/>
                <a:gd name="T4" fmla="*/ 148 w 175"/>
                <a:gd name="T5" fmla="*/ 141 h 406"/>
                <a:gd name="T6" fmla="*/ 144 w 175"/>
                <a:gd name="T7" fmla="*/ 161 h 406"/>
                <a:gd name="T8" fmla="*/ 145 w 175"/>
                <a:gd name="T9" fmla="*/ 182 h 406"/>
                <a:gd name="T10" fmla="*/ 126 w 175"/>
                <a:gd name="T11" fmla="*/ 208 h 406"/>
                <a:gd name="T12" fmla="*/ 114 w 175"/>
                <a:gd name="T13" fmla="*/ 215 h 406"/>
                <a:gd name="T14" fmla="*/ 103 w 175"/>
                <a:gd name="T15" fmla="*/ 226 h 406"/>
                <a:gd name="T16" fmla="*/ 85 w 175"/>
                <a:gd name="T17" fmla="*/ 236 h 406"/>
                <a:gd name="T18" fmla="*/ 83 w 175"/>
                <a:gd name="T19" fmla="*/ 261 h 406"/>
                <a:gd name="T20" fmla="*/ 85 w 175"/>
                <a:gd name="T21" fmla="*/ 293 h 406"/>
                <a:gd name="T22" fmla="*/ 103 w 175"/>
                <a:gd name="T23" fmla="*/ 298 h 406"/>
                <a:gd name="T24" fmla="*/ 116 w 175"/>
                <a:gd name="T25" fmla="*/ 316 h 406"/>
                <a:gd name="T26" fmla="*/ 112 w 175"/>
                <a:gd name="T27" fmla="*/ 325 h 406"/>
                <a:gd name="T28" fmla="*/ 100 w 175"/>
                <a:gd name="T29" fmla="*/ 329 h 406"/>
                <a:gd name="T30" fmla="*/ 77 w 175"/>
                <a:gd name="T31" fmla="*/ 326 h 406"/>
                <a:gd name="T32" fmla="*/ 81 w 175"/>
                <a:gd name="T33" fmla="*/ 331 h 406"/>
                <a:gd name="T34" fmla="*/ 98 w 175"/>
                <a:gd name="T35" fmla="*/ 334 h 406"/>
                <a:gd name="T36" fmla="*/ 108 w 175"/>
                <a:gd name="T37" fmla="*/ 331 h 406"/>
                <a:gd name="T38" fmla="*/ 112 w 175"/>
                <a:gd name="T39" fmla="*/ 332 h 406"/>
                <a:gd name="T40" fmla="*/ 104 w 175"/>
                <a:gd name="T41" fmla="*/ 340 h 406"/>
                <a:gd name="T42" fmla="*/ 100 w 175"/>
                <a:gd name="T43" fmla="*/ 341 h 406"/>
                <a:gd name="T44" fmla="*/ 86 w 175"/>
                <a:gd name="T45" fmla="*/ 347 h 406"/>
                <a:gd name="T46" fmla="*/ 73 w 175"/>
                <a:gd name="T47" fmla="*/ 350 h 406"/>
                <a:gd name="T48" fmla="*/ 77 w 175"/>
                <a:gd name="T49" fmla="*/ 374 h 406"/>
                <a:gd name="T50" fmla="*/ 76 w 175"/>
                <a:gd name="T51" fmla="*/ 381 h 406"/>
                <a:gd name="T52" fmla="*/ 73 w 175"/>
                <a:gd name="T53" fmla="*/ 399 h 406"/>
                <a:gd name="T54" fmla="*/ 63 w 175"/>
                <a:gd name="T55" fmla="*/ 424 h 406"/>
                <a:gd name="T56" fmla="*/ 49 w 175"/>
                <a:gd name="T57" fmla="*/ 426 h 406"/>
                <a:gd name="T58" fmla="*/ 44 w 175"/>
                <a:gd name="T59" fmla="*/ 437 h 406"/>
                <a:gd name="T60" fmla="*/ 31 w 175"/>
                <a:gd name="T61" fmla="*/ 442 h 406"/>
                <a:gd name="T62" fmla="*/ 25 w 175"/>
                <a:gd name="T63" fmla="*/ 437 h 406"/>
                <a:gd name="T64" fmla="*/ 19 w 175"/>
                <a:gd name="T65" fmla="*/ 420 h 406"/>
                <a:gd name="T66" fmla="*/ 25 w 175"/>
                <a:gd name="T67" fmla="*/ 413 h 406"/>
                <a:gd name="T68" fmla="*/ 17 w 175"/>
                <a:gd name="T69" fmla="*/ 404 h 406"/>
                <a:gd name="T70" fmla="*/ 10 w 175"/>
                <a:gd name="T71" fmla="*/ 381 h 406"/>
                <a:gd name="T72" fmla="*/ 8 w 175"/>
                <a:gd name="T73" fmla="*/ 361 h 406"/>
                <a:gd name="T74" fmla="*/ 1 w 175"/>
                <a:gd name="T75" fmla="*/ 344 h 406"/>
                <a:gd name="T76" fmla="*/ 5 w 175"/>
                <a:gd name="T77" fmla="*/ 344 h 406"/>
                <a:gd name="T78" fmla="*/ 11 w 175"/>
                <a:gd name="T79" fmla="*/ 323 h 406"/>
                <a:gd name="T80" fmla="*/ 19 w 175"/>
                <a:gd name="T81" fmla="*/ 306 h 406"/>
                <a:gd name="T82" fmla="*/ 21 w 175"/>
                <a:gd name="T83" fmla="*/ 285 h 406"/>
                <a:gd name="T84" fmla="*/ 14 w 175"/>
                <a:gd name="T85" fmla="*/ 258 h 406"/>
                <a:gd name="T86" fmla="*/ 15 w 175"/>
                <a:gd name="T87" fmla="*/ 209 h 406"/>
                <a:gd name="T88" fmla="*/ 28 w 175"/>
                <a:gd name="T89" fmla="*/ 190 h 406"/>
                <a:gd name="T90" fmla="*/ 42 w 175"/>
                <a:gd name="T91" fmla="*/ 185 h 406"/>
                <a:gd name="T92" fmla="*/ 40 w 175"/>
                <a:gd name="T93" fmla="*/ 155 h 406"/>
                <a:gd name="T94" fmla="*/ 48 w 175"/>
                <a:gd name="T95" fmla="*/ 117 h 406"/>
                <a:gd name="T96" fmla="*/ 67 w 175"/>
                <a:gd name="T97" fmla="*/ 92 h 406"/>
                <a:gd name="T98" fmla="*/ 70 w 175"/>
                <a:gd name="T99" fmla="*/ 70 h 406"/>
                <a:gd name="T100" fmla="*/ 98 w 175"/>
                <a:gd name="T101" fmla="*/ 41 h 406"/>
                <a:gd name="T102" fmla="*/ 105 w 175"/>
                <a:gd name="T103" fmla="*/ 22 h 406"/>
                <a:gd name="T104" fmla="*/ 127 w 175"/>
                <a:gd name="T105" fmla="*/ 30 h 406"/>
                <a:gd name="T106" fmla="*/ 133 w 175"/>
                <a:gd name="T107" fmla="*/ 1 h 406"/>
                <a:gd name="T108" fmla="*/ 142 w 175"/>
                <a:gd name="T109" fmla="*/ 2 h 406"/>
                <a:gd name="T110" fmla="*/ 171 w 175"/>
                <a:gd name="T111" fmla="*/ 30 h 406"/>
                <a:gd name="T112" fmla="*/ 178 w 175"/>
                <a:gd name="T113" fmla="*/ 67 h 406"/>
                <a:gd name="T114" fmla="*/ 181 w 175"/>
                <a:gd name="T115" fmla="*/ 106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5"/>
                <a:gd name="T175" fmla="*/ 0 h 406"/>
                <a:gd name="T176" fmla="*/ 175 w 175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5" h="406">
                  <a:moveTo>
                    <a:pt x="175" y="113"/>
                  </a:moveTo>
                  <a:lnTo>
                    <a:pt x="174" y="113"/>
                  </a:lnTo>
                  <a:lnTo>
                    <a:pt x="168" y="115"/>
                  </a:lnTo>
                  <a:lnTo>
                    <a:pt x="165" y="117"/>
                  </a:lnTo>
                  <a:lnTo>
                    <a:pt x="160" y="111"/>
                  </a:lnTo>
                  <a:lnTo>
                    <a:pt x="158" y="109"/>
                  </a:lnTo>
                  <a:lnTo>
                    <a:pt x="156" y="110"/>
                  </a:lnTo>
                  <a:lnTo>
                    <a:pt x="152" y="116"/>
                  </a:lnTo>
                  <a:lnTo>
                    <a:pt x="148" y="125"/>
                  </a:lnTo>
                  <a:lnTo>
                    <a:pt x="147" y="127"/>
                  </a:lnTo>
                  <a:lnTo>
                    <a:pt x="142" y="127"/>
                  </a:lnTo>
                  <a:lnTo>
                    <a:pt x="139" y="132"/>
                  </a:lnTo>
                  <a:lnTo>
                    <a:pt x="141" y="136"/>
                  </a:lnTo>
                  <a:lnTo>
                    <a:pt x="142" y="139"/>
                  </a:lnTo>
                  <a:lnTo>
                    <a:pt x="140" y="142"/>
                  </a:lnTo>
                  <a:lnTo>
                    <a:pt x="135" y="148"/>
                  </a:lnTo>
                  <a:lnTo>
                    <a:pt x="136" y="152"/>
                  </a:lnTo>
                  <a:lnTo>
                    <a:pt x="139" y="154"/>
                  </a:lnTo>
                  <a:lnTo>
                    <a:pt x="141" y="159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6"/>
                  </a:lnTo>
                  <a:lnTo>
                    <a:pt x="122" y="185"/>
                  </a:lnTo>
                  <a:lnTo>
                    <a:pt x="117" y="190"/>
                  </a:lnTo>
                  <a:lnTo>
                    <a:pt x="115" y="187"/>
                  </a:lnTo>
                  <a:lnTo>
                    <a:pt x="113" y="188"/>
                  </a:lnTo>
                  <a:lnTo>
                    <a:pt x="109" y="195"/>
                  </a:lnTo>
                  <a:lnTo>
                    <a:pt x="105" y="197"/>
                  </a:lnTo>
                  <a:lnTo>
                    <a:pt x="101" y="202"/>
                  </a:lnTo>
                  <a:lnTo>
                    <a:pt x="100" y="206"/>
                  </a:lnTo>
                  <a:lnTo>
                    <a:pt x="99" y="208"/>
                  </a:lnTo>
                  <a:lnTo>
                    <a:pt x="94" y="208"/>
                  </a:lnTo>
                  <a:lnTo>
                    <a:pt x="93" y="208"/>
                  </a:lnTo>
                  <a:lnTo>
                    <a:pt x="94" y="215"/>
                  </a:lnTo>
                  <a:lnTo>
                    <a:pt x="91" y="220"/>
                  </a:lnTo>
                  <a:lnTo>
                    <a:pt x="85" y="218"/>
                  </a:lnTo>
                  <a:lnTo>
                    <a:pt x="87" y="225"/>
                  </a:lnTo>
                  <a:lnTo>
                    <a:pt x="88" y="228"/>
                  </a:lnTo>
                  <a:lnTo>
                    <a:pt x="87" y="241"/>
                  </a:lnTo>
                  <a:lnTo>
                    <a:pt x="83" y="241"/>
                  </a:lnTo>
                  <a:lnTo>
                    <a:pt x="82" y="244"/>
                  </a:lnTo>
                  <a:lnTo>
                    <a:pt x="83" y="254"/>
                  </a:lnTo>
                  <a:lnTo>
                    <a:pt x="83" y="260"/>
                  </a:lnTo>
                  <a:lnTo>
                    <a:pt x="85" y="266"/>
                  </a:lnTo>
                  <a:lnTo>
                    <a:pt x="84" y="268"/>
                  </a:lnTo>
                  <a:lnTo>
                    <a:pt x="89" y="269"/>
                  </a:lnTo>
                  <a:lnTo>
                    <a:pt x="91" y="272"/>
                  </a:lnTo>
                  <a:lnTo>
                    <a:pt x="94" y="271"/>
                  </a:lnTo>
                  <a:lnTo>
                    <a:pt x="98" y="278"/>
                  </a:lnTo>
                  <a:lnTo>
                    <a:pt x="100" y="282"/>
                  </a:lnTo>
                  <a:lnTo>
                    <a:pt x="106" y="284"/>
                  </a:lnTo>
                  <a:lnTo>
                    <a:pt x="107" y="289"/>
                  </a:lnTo>
                  <a:lnTo>
                    <a:pt x="109" y="290"/>
                  </a:lnTo>
                  <a:lnTo>
                    <a:pt x="109" y="295"/>
                  </a:lnTo>
                  <a:lnTo>
                    <a:pt x="106" y="295"/>
                  </a:lnTo>
                  <a:lnTo>
                    <a:pt x="103" y="298"/>
                  </a:lnTo>
                  <a:lnTo>
                    <a:pt x="98" y="302"/>
                  </a:lnTo>
                  <a:lnTo>
                    <a:pt x="95" y="304"/>
                  </a:lnTo>
                  <a:lnTo>
                    <a:pt x="92" y="304"/>
                  </a:lnTo>
                  <a:lnTo>
                    <a:pt x="91" y="302"/>
                  </a:lnTo>
                  <a:lnTo>
                    <a:pt x="86" y="301"/>
                  </a:lnTo>
                  <a:lnTo>
                    <a:pt x="82" y="299"/>
                  </a:lnTo>
                  <a:lnTo>
                    <a:pt x="78" y="298"/>
                  </a:lnTo>
                  <a:lnTo>
                    <a:pt x="77" y="299"/>
                  </a:lnTo>
                  <a:lnTo>
                    <a:pt x="75" y="298"/>
                  </a:lnTo>
                  <a:lnTo>
                    <a:pt x="73" y="302"/>
                  </a:lnTo>
                  <a:lnTo>
                    <a:pt x="78" y="301"/>
                  </a:lnTo>
                  <a:lnTo>
                    <a:pt x="81" y="304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9" y="308"/>
                  </a:lnTo>
                  <a:lnTo>
                    <a:pt x="89" y="307"/>
                  </a:lnTo>
                  <a:lnTo>
                    <a:pt x="93" y="307"/>
                  </a:lnTo>
                  <a:lnTo>
                    <a:pt x="94" y="305"/>
                  </a:lnTo>
                  <a:lnTo>
                    <a:pt x="96" y="305"/>
                  </a:lnTo>
                  <a:lnTo>
                    <a:pt x="99" y="304"/>
                  </a:lnTo>
                  <a:lnTo>
                    <a:pt x="100" y="305"/>
                  </a:lnTo>
                  <a:lnTo>
                    <a:pt x="101" y="303"/>
                  </a:lnTo>
                  <a:lnTo>
                    <a:pt x="102" y="303"/>
                  </a:lnTo>
                  <a:lnTo>
                    <a:pt x="103" y="305"/>
                  </a:lnTo>
                  <a:lnTo>
                    <a:pt x="103" y="306"/>
                  </a:lnTo>
                  <a:lnTo>
                    <a:pt x="99" y="306"/>
                  </a:lnTo>
                  <a:lnTo>
                    <a:pt x="100" y="310"/>
                  </a:lnTo>
                  <a:lnTo>
                    <a:pt x="95" y="313"/>
                  </a:lnTo>
                  <a:lnTo>
                    <a:pt x="94" y="316"/>
                  </a:lnTo>
                  <a:lnTo>
                    <a:pt x="91" y="317"/>
                  </a:lnTo>
                  <a:lnTo>
                    <a:pt x="91" y="316"/>
                  </a:lnTo>
                  <a:lnTo>
                    <a:pt x="91" y="314"/>
                  </a:lnTo>
                  <a:lnTo>
                    <a:pt x="91" y="311"/>
                  </a:lnTo>
                  <a:lnTo>
                    <a:pt x="90" y="311"/>
                  </a:lnTo>
                  <a:lnTo>
                    <a:pt x="89" y="316"/>
                  </a:lnTo>
                  <a:lnTo>
                    <a:pt x="86" y="320"/>
                  </a:lnTo>
                  <a:lnTo>
                    <a:pt x="84" y="321"/>
                  </a:lnTo>
                  <a:lnTo>
                    <a:pt x="82" y="320"/>
                  </a:lnTo>
                  <a:lnTo>
                    <a:pt x="82" y="323"/>
                  </a:lnTo>
                  <a:lnTo>
                    <a:pt x="73" y="323"/>
                  </a:lnTo>
                  <a:lnTo>
                    <a:pt x="75" y="329"/>
                  </a:lnTo>
                  <a:lnTo>
                    <a:pt x="78" y="332"/>
                  </a:lnTo>
                  <a:lnTo>
                    <a:pt x="78" y="339"/>
                  </a:lnTo>
                  <a:lnTo>
                    <a:pt x="77" y="343"/>
                  </a:lnTo>
                  <a:lnTo>
                    <a:pt x="76" y="343"/>
                  </a:lnTo>
                  <a:lnTo>
                    <a:pt x="74" y="342"/>
                  </a:lnTo>
                  <a:lnTo>
                    <a:pt x="74" y="347"/>
                  </a:lnTo>
                  <a:lnTo>
                    <a:pt x="76" y="348"/>
                  </a:lnTo>
                  <a:lnTo>
                    <a:pt x="75" y="351"/>
                  </a:lnTo>
                  <a:lnTo>
                    <a:pt x="76" y="354"/>
                  </a:lnTo>
                  <a:lnTo>
                    <a:pt x="74" y="358"/>
                  </a:lnTo>
                  <a:lnTo>
                    <a:pt x="73" y="363"/>
                  </a:lnTo>
                  <a:lnTo>
                    <a:pt x="73" y="370"/>
                  </a:lnTo>
                  <a:lnTo>
                    <a:pt x="68" y="381"/>
                  </a:lnTo>
                  <a:lnTo>
                    <a:pt x="64" y="389"/>
                  </a:lnTo>
                  <a:lnTo>
                    <a:pt x="63" y="388"/>
                  </a:lnTo>
                  <a:lnTo>
                    <a:pt x="61" y="386"/>
                  </a:lnTo>
                  <a:lnTo>
                    <a:pt x="57" y="388"/>
                  </a:lnTo>
                  <a:lnTo>
                    <a:pt x="49" y="387"/>
                  </a:lnTo>
                  <a:lnTo>
                    <a:pt x="49" y="390"/>
                  </a:lnTo>
                  <a:lnTo>
                    <a:pt x="47" y="389"/>
                  </a:lnTo>
                  <a:lnTo>
                    <a:pt x="44" y="392"/>
                  </a:lnTo>
                  <a:lnTo>
                    <a:pt x="42" y="398"/>
                  </a:lnTo>
                  <a:lnTo>
                    <a:pt x="44" y="401"/>
                  </a:lnTo>
                  <a:lnTo>
                    <a:pt x="42" y="405"/>
                  </a:lnTo>
                  <a:lnTo>
                    <a:pt x="39" y="404"/>
                  </a:lnTo>
                  <a:lnTo>
                    <a:pt x="38" y="404"/>
                  </a:lnTo>
                  <a:lnTo>
                    <a:pt x="31" y="406"/>
                  </a:lnTo>
                  <a:lnTo>
                    <a:pt x="24" y="405"/>
                  </a:lnTo>
                  <a:lnTo>
                    <a:pt x="24" y="404"/>
                  </a:lnTo>
                  <a:lnTo>
                    <a:pt x="25" y="403"/>
                  </a:lnTo>
                  <a:lnTo>
                    <a:pt x="25" y="401"/>
                  </a:lnTo>
                  <a:lnTo>
                    <a:pt x="27" y="398"/>
                  </a:lnTo>
                  <a:lnTo>
                    <a:pt x="22" y="392"/>
                  </a:lnTo>
                  <a:lnTo>
                    <a:pt x="20" y="387"/>
                  </a:lnTo>
                  <a:lnTo>
                    <a:pt x="19" y="384"/>
                  </a:lnTo>
                  <a:lnTo>
                    <a:pt x="22" y="382"/>
                  </a:lnTo>
                  <a:lnTo>
                    <a:pt x="21" y="379"/>
                  </a:lnTo>
                  <a:lnTo>
                    <a:pt x="24" y="380"/>
                  </a:lnTo>
                  <a:lnTo>
                    <a:pt x="25" y="377"/>
                  </a:lnTo>
                  <a:lnTo>
                    <a:pt x="24" y="374"/>
                  </a:lnTo>
                  <a:lnTo>
                    <a:pt x="22" y="375"/>
                  </a:lnTo>
                  <a:lnTo>
                    <a:pt x="20" y="370"/>
                  </a:lnTo>
                  <a:lnTo>
                    <a:pt x="17" y="368"/>
                  </a:lnTo>
                  <a:lnTo>
                    <a:pt x="13" y="357"/>
                  </a:lnTo>
                  <a:lnTo>
                    <a:pt x="12" y="357"/>
                  </a:lnTo>
                  <a:lnTo>
                    <a:pt x="12" y="352"/>
                  </a:lnTo>
                  <a:lnTo>
                    <a:pt x="10" y="348"/>
                  </a:lnTo>
                  <a:lnTo>
                    <a:pt x="8" y="344"/>
                  </a:lnTo>
                  <a:lnTo>
                    <a:pt x="9" y="339"/>
                  </a:lnTo>
                  <a:lnTo>
                    <a:pt x="10" y="335"/>
                  </a:lnTo>
                  <a:lnTo>
                    <a:pt x="8" y="333"/>
                  </a:lnTo>
                  <a:lnTo>
                    <a:pt x="6" y="334"/>
                  </a:lnTo>
                  <a:lnTo>
                    <a:pt x="5" y="331"/>
                  </a:lnTo>
                  <a:lnTo>
                    <a:pt x="3" y="332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5" y="317"/>
                  </a:lnTo>
                  <a:lnTo>
                    <a:pt x="7" y="317"/>
                  </a:lnTo>
                  <a:lnTo>
                    <a:pt x="9" y="308"/>
                  </a:lnTo>
                  <a:lnTo>
                    <a:pt x="8" y="298"/>
                  </a:lnTo>
                  <a:lnTo>
                    <a:pt x="11" y="296"/>
                  </a:lnTo>
                  <a:lnTo>
                    <a:pt x="12" y="290"/>
                  </a:lnTo>
                  <a:lnTo>
                    <a:pt x="14" y="290"/>
                  </a:lnTo>
                  <a:lnTo>
                    <a:pt x="19" y="286"/>
                  </a:lnTo>
                  <a:lnTo>
                    <a:pt x="19" y="279"/>
                  </a:lnTo>
                  <a:lnTo>
                    <a:pt x="21" y="275"/>
                  </a:lnTo>
                  <a:lnTo>
                    <a:pt x="19" y="269"/>
                  </a:lnTo>
                  <a:lnTo>
                    <a:pt x="15" y="260"/>
                  </a:lnTo>
                  <a:lnTo>
                    <a:pt x="21" y="258"/>
                  </a:lnTo>
                  <a:lnTo>
                    <a:pt x="24" y="250"/>
                  </a:lnTo>
                  <a:lnTo>
                    <a:pt x="22" y="247"/>
                  </a:lnTo>
                  <a:lnTo>
                    <a:pt x="18" y="244"/>
                  </a:lnTo>
                  <a:lnTo>
                    <a:pt x="14" y="239"/>
                  </a:lnTo>
                  <a:lnTo>
                    <a:pt x="16" y="224"/>
                  </a:lnTo>
                  <a:lnTo>
                    <a:pt x="12" y="214"/>
                  </a:lnTo>
                  <a:lnTo>
                    <a:pt x="14" y="200"/>
                  </a:lnTo>
                  <a:lnTo>
                    <a:pt x="15" y="191"/>
                  </a:lnTo>
                  <a:lnTo>
                    <a:pt x="17" y="184"/>
                  </a:lnTo>
                  <a:lnTo>
                    <a:pt x="21" y="178"/>
                  </a:lnTo>
                  <a:lnTo>
                    <a:pt x="25" y="174"/>
                  </a:lnTo>
                  <a:lnTo>
                    <a:pt x="28" y="172"/>
                  </a:lnTo>
                  <a:lnTo>
                    <a:pt x="34" y="173"/>
                  </a:lnTo>
                  <a:lnTo>
                    <a:pt x="39" y="172"/>
                  </a:lnTo>
                  <a:lnTo>
                    <a:pt x="42" y="170"/>
                  </a:lnTo>
                  <a:lnTo>
                    <a:pt x="42" y="167"/>
                  </a:lnTo>
                  <a:lnTo>
                    <a:pt x="41" y="159"/>
                  </a:lnTo>
                  <a:lnTo>
                    <a:pt x="39" y="155"/>
                  </a:lnTo>
                  <a:lnTo>
                    <a:pt x="36" y="153"/>
                  </a:lnTo>
                  <a:lnTo>
                    <a:pt x="40" y="145"/>
                  </a:lnTo>
                  <a:lnTo>
                    <a:pt x="43" y="138"/>
                  </a:lnTo>
                  <a:lnTo>
                    <a:pt x="45" y="131"/>
                  </a:lnTo>
                  <a:lnTo>
                    <a:pt x="47" y="123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54" y="104"/>
                  </a:lnTo>
                  <a:lnTo>
                    <a:pt x="59" y="98"/>
                  </a:lnTo>
                  <a:lnTo>
                    <a:pt x="67" y="83"/>
                  </a:lnTo>
                  <a:lnTo>
                    <a:pt x="70" y="78"/>
                  </a:lnTo>
                  <a:lnTo>
                    <a:pt x="72" y="73"/>
                  </a:lnTo>
                  <a:lnTo>
                    <a:pt x="70" y="65"/>
                  </a:lnTo>
                  <a:lnTo>
                    <a:pt x="70" y="61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9" y="41"/>
                  </a:lnTo>
                  <a:lnTo>
                    <a:pt x="94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22"/>
                  </a:lnTo>
                  <a:lnTo>
                    <a:pt x="97" y="19"/>
                  </a:lnTo>
                  <a:lnTo>
                    <a:pt x="108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20" y="31"/>
                  </a:lnTo>
                  <a:lnTo>
                    <a:pt x="121" y="26"/>
                  </a:lnTo>
                  <a:lnTo>
                    <a:pt x="123" y="19"/>
                  </a:lnTo>
                  <a:lnTo>
                    <a:pt x="124" y="1"/>
                  </a:lnTo>
                  <a:lnTo>
                    <a:pt x="129" y="0"/>
                  </a:lnTo>
                  <a:lnTo>
                    <a:pt x="132" y="1"/>
                  </a:lnTo>
                  <a:lnTo>
                    <a:pt x="133" y="2"/>
                  </a:lnTo>
                  <a:lnTo>
                    <a:pt x="137" y="10"/>
                  </a:lnTo>
                  <a:lnTo>
                    <a:pt x="145" y="21"/>
                  </a:lnTo>
                  <a:lnTo>
                    <a:pt x="152" y="26"/>
                  </a:lnTo>
                  <a:lnTo>
                    <a:pt x="162" y="30"/>
                  </a:lnTo>
                  <a:lnTo>
                    <a:pt x="165" y="34"/>
                  </a:lnTo>
                  <a:lnTo>
                    <a:pt x="169" y="43"/>
                  </a:lnTo>
                  <a:lnTo>
                    <a:pt x="169" y="49"/>
                  </a:lnTo>
                  <a:lnTo>
                    <a:pt x="169" y="58"/>
                  </a:lnTo>
                  <a:lnTo>
                    <a:pt x="172" y="68"/>
                  </a:lnTo>
                  <a:lnTo>
                    <a:pt x="175" y="79"/>
                  </a:lnTo>
                  <a:lnTo>
                    <a:pt x="175" y="85"/>
                  </a:lnTo>
                  <a:lnTo>
                    <a:pt x="172" y="97"/>
                  </a:lnTo>
                  <a:lnTo>
                    <a:pt x="173" y="105"/>
                  </a:lnTo>
                  <a:lnTo>
                    <a:pt x="175" y="109"/>
                  </a:lnTo>
                  <a:lnTo>
                    <a:pt x="175" y="11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0" name="Freeform 121"/>
            <p:cNvSpPr>
              <a:spLocks/>
            </p:cNvSpPr>
            <p:nvPr/>
          </p:nvSpPr>
          <p:spPr bwMode="auto">
            <a:xfrm>
              <a:off x="2678" y="2554"/>
              <a:ext cx="165" cy="134"/>
            </a:xfrm>
            <a:custGeom>
              <a:avLst/>
              <a:gdLst>
                <a:gd name="T0" fmla="*/ 160 w 164"/>
                <a:gd name="T1" fmla="*/ 17 h 133"/>
                <a:gd name="T2" fmla="*/ 164 w 164"/>
                <a:gd name="T3" fmla="*/ 21 h 133"/>
                <a:gd name="T4" fmla="*/ 165 w 164"/>
                <a:gd name="T5" fmla="*/ 34 h 133"/>
                <a:gd name="T6" fmla="*/ 166 w 164"/>
                <a:gd name="T7" fmla="*/ 47 h 133"/>
                <a:gd name="T8" fmla="*/ 173 w 164"/>
                <a:gd name="T9" fmla="*/ 55 h 133"/>
                <a:gd name="T10" fmla="*/ 171 w 164"/>
                <a:gd name="T11" fmla="*/ 64 h 133"/>
                <a:gd name="T12" fmla="*/ 156 w 164"/>
                <a:gd name="T13" fmla="*/ 64 h 133"/>
                <a:gd name="T14" fmla="*/ 148 w 164"/>
                <a:gd name="T15" fmla="*/ 77 h 133"/>
                <a:gd name="T16" fmla="*/ 138 w 164"/>
                <a:gd name="T17" fmla="*/ 79 h 133"/>
                <a:gd name="T18" fmla="*/ 136 w 164"/>
                <a:gd name="T19" fmla="*/ 81 h 133"/>
                <a:gd name="T20" fmla="*/ 138 w 164"/>
                <a:gd name="T21" fmla="*/ 89 h 133"/>
                <a:gd name="T22" fmla="*/ 128 w 164"/>
                <a:gd name="T23" fmla="*/ 95 h 133"/>
                <a:gd name="T24" fmla="*/ 118 w 164"/>
                <a:gd name="T25" fmla="*/ 102 h 133"/>
                <a:gd name="T26" fmla="*/ 112 w 164"/>
                <a:gd name="T27" fmla="*/ 106 h 133"/>
                <a:gd name="T28" fmla="*/ 102 w 164"/>
                <a:gd name="T29" fmla="*/ 108 h 133"/>
                <a:gd name="T30" fmla="*/ 98 w 164"/>
                <a:gd name="T31" fmla="*/ 113 h 133"/>
                <a:gd name="T32" fmla="*/ 75 w 164"/>
                <a:gd name="T33" fmla="*/ 116 h 133"/>
                <a:gd name="T34" fmla="*/ 62 w 164"/>
                <a:gd name="T35" fmla="*/ 125 h 133"/>
                <a:gd name="T36" fmla="*/ 62 w 164"/>
                <a:gd name="T37" fmla="*/ 142 h 133"/>
                <a:gd name="T38" fmla="*/ 42 w 164"/>
                <a:gd name="T39" fmla="*/ 142 h 133"/>
                <a:gd name="T40" fmla="*/ 11 w 164"/>
                <a:gd name="T41" fmla="*/ 142 h 133"/>
                <a:gd name="T42" fmla="*/ 1 w 164"/>
                <a:gd name="T43" fmla="*/ 140 h 133"/>
                <a:gd name="T44" fmla="*/ 6 w 164"/>
                <a:gd name="T45" fmla="*/ 137 h 133"/>
                <a:gd name="T46" fmla="*/ 21 w 164"/>
                <a:gd name="T47" fmla="*/ 132 h 133"/>
                <a:gd name="T48" fmla="*/ 31 w 164"/>
                <a:gd name="T49" fmla="*/ 124 h 133"/>
                <a:gd name="T50" fmla="*/ 45 w 164"/>
                <a:gd name="T51" fmla="*/ 110 h 133"/>
                <a:gd name="T52" fmla="*/ 48 w 164"/>
                <a:gd name="T53" fmla="*/ 101 h 133"/>
                <a:gd name="T54" fmla="*/ 45 w 164"/>
                <a:gd name="T55" fmla="*/ 92 h 133"/>
                <a:gd name="T56" fmla="*/ 45 w 164"/>
                <a:gd name="T57" fmla="*/ 84 h 133"/>
                <a:gd name="T58" fmla="*/ 52 w 164"/>
                <a:gd name="T59" fmla="*/ 64 h 133"/>
                <a:gd name="T60" fmla="*/ 53 w 164"/>
                <a:gd name="T61" fmla="*/ 57 h 133"/>
                <a:gd name="T62" fmla="*/ 62 w 164"/>
                <a:gd name="T63" fmla="*/ 45 h 133"/>
                <a:gd name="T64" fmla="*/ 71 w 164"/>
                <a:gd name="T65" fmla="*/ 39 h 133"/>
                <a:gd name="T66" fmla="*/ 93 w 164"/>
                <a:gd name="T67" fmla="*/ 33 h 133"/>
                <a:gd name="T68" fmla="*/ 99 w 164"/>
                <a:gd name="T69" fmla="*/ 24 h 133"/>
                <a:gd name="T70" fmla="*/ 107 w 164"/>
                <a:gd name="T71" fmla="*/ 2 h 133"/>
                <a:gd name="T72" fmla="*/ 112 w 164"/>
                <a:gd name="T73" fmla="*/ 0 h 133"/>
                <a:gd name="T74" fmla="*/ 117 w 164"/>
                <a:gd name="T75" fmla="*/ 8 h 133"/>
                <a:gd name="T76" fmla="*/ 125 w 164"/>
                <a:gd name="T77" fmla="*/ 12 h 133"/>
                <a:gd name="T78" fmla="*/ 133 w 164"/>
                <a:gd name="T79" fmla="*/ 12 h 133"/>
                <a:gd name="T80" fmla="*/ 144 w 164"/>
                <a:gd name="T81" fmla="*/ 10 h 133"/>
                <a:gd name="T82" fmla="*/ 149 w 164"/>
                <a:gd name="T83" fmla="*/ 12 h 133"/>
                <a:gd name="T84" fmla="*/ 156 w 164"/>
                <a:gd name="T85" fmla="*/ 14 h 1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33"/>
                <a:gd name="T131" fmla="*/ 164 w 164"/>
                <a:gd name="T132" fmla="*/ 133 h 1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33">
                  <a:moveTo>
                    <a:pt x="149" y="14"/>
                  </a:moveTo>
                  <a:lnTo>
                    <a:pt x="151" y="17"/>
                  </a:lnTo>
                  <a:lnTo>
                    <a:pt x="154" y="20"/>
                  </a:lnTo>
                  <a:lnTo>
                    <a:pt x="155" y="21"/>
                  </a:lnTo>
                  <a:lnTo>
                    <a:pt x="156" y="28"/>
                  </a:lnTo>
                  <a:lnTo>
                    <a:pt x="156" y="34"/>
                  </a:lnTo>
                  <a:lnTo>
                    <a:pt x="156" y="43"/>
                  </a:lnTo>
                  <a:lnTo>
                    <a:pt x="157" y="47"/>
                  </a:lnTo>
                  <a:lnTo>
                    <a:pt x="161" y="52"/>
                  </a:lnTo>
                  <a:lnTo>
                    <a:pt x="164" y="55"/>
                  </a:lnTo>
                  <a:lnTo>
                    <a:pt x="164" y="56"/>
                  </a:lnTo>
                  <a:lnTo>
                    <a:pt x="162" y="64"/>
                  </a:lnTo>
                  <a:lnTo>
                    <a:pt x="151" y="64"/>
                  </a:lnTo>
                  <a:lnTo>
                    <a:pt x="147" y="64"/>
                  </a:lnTo>
                  <a:lnTo>
                    <a:pt x="141" y="64"/>
                  </a:lnTo>
                  <a:lnTo>
                    <a:pt x="139" y="68"/>
                  </a:lnTo>
                  <a:lnTo>
                    <a:pt x="137" y="69"/>
                  </a:lnTo>
                  <a:lnTo>
                    <a:pt x="129" y="70"/>
                  </a:lnTo>
                  <a:lnTo>
                    <a:pt x="128" y="71"/>
                  </a:lnTo>
                  <a:lnTo>
                    <a:pt x="127" y="72"/>
                  </a:lnTo>
                  <a:lnTo>
                    <a:pt x="127" y="75"/>
                  </a:lnTo>
                  <a:lnTo>
                    <a:pt x="129" y="80"/>
                  </a:lnTo>
                  <a:lnTo>
                    <a:pt x="128" y="81"/>
                  </a:lnTo>
                  <a:lnTo>
                    <a:pt x="119" y="86"/>
                  </a:lnTo>
                  <a:lnTo>
                    <a:pt x="112" y="89"/>
                  </a:lnTo>
                  <a:lnTo>
                    <a:pt x="109" y="93"/>
                  </a:lnTo>
                  <a:lnTo>
                    <a:pt x="106" y="96"/>
                  </a:lnTo>
                  <a:lnTo>
                    <a:pt x="103" y="97"/>
                  </a:lnTo>
                  <a:lnTo>
                    <a:pt x="98" y="98"/>
                  </a:lnTo>
                  <a:lnTo>
                    <a:pt x="93" y="99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75" y="107"/>
                  </a:lnTo>
                  <a:lnTo>
                    <a:pt x="66" y="114"/>
                  </a:lnTo>
                  <a:lnTo>
                    <a:pt x="62" y="116"/>
                  </a:lnTo>
                  <a:lnTo>
                    <a:pt x="62" y="119"/>
                  </a:lnTo>
                  <a:lnTo>
                    <a:pt x="62" y="133"/>
                  </a:lnTo>
                  <a:lnTo>
                    <a:pt x="53" y="133"/>
                  </a:lnTo>
                  <a:lnTo>
                    <a:pt x="42" y="133"/>
                  </a:lnTo>
                  <a:lnTo>
                    <a:pt x="26" y="133"/>
                  </a:lnTo>
                  <a:lnTo>
                    <a:pt x="11" y="133"/>
                  </a:lnTo>
                  <a:lnTo>
                    <a:pt x="0" y="133"/>
                  </a:lnTo>
                  <a:lnTo>
                    <a:pt x="1" y="131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14" y="126"/>
                  </a:lnTo>
                  <a:lnTo>
                    <a:pt x="21" y="123"/>
                  </a:lnTo>
                  <a:lnTo>
                    <a:pt x="24" y="121"/>
                  </a:lnTo>
                  <a:lnTo>
                    <a:pt x="31" y="115"/>
                  </a:lnTo>
                  <a:lnTo>
                    <a:pt x="38" y="108"/>
                  </a:lnTo>
                  <a:lnTo>
                    <a:pt x="45" y="101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5" y="83"/>
                  </a:lnTo>
                  <a:lnTo>
                    <a:pt x="45" y="78"/>
                  </a:lnTo>
                  <a:lnTo>
                    <a:pt x="45" y="75"/>
                  </a:lnTo>
                  <a:lnTo>
                    <a:pt x="48" y="70"/>
                  </a:lnTo>
                  <a:lnTo>
                    <a:pt x="52" y="64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4" y="54"/>
                  </a:lnTo>
                  <a:lnTo>
                    <a:pt x="62" y="45"/>
                  </a:lnTo>
                  <a:lnTo>
                    <a:pt x="66" y="42"/>
                  </a:lnTo>
                  <a:lnTo>
                    <a:pt x="71" y="39"/>
                  </a:lnTo>
                  <a:lnTo>
                    <a:pt x="79" y="36"/>
                  </a:lnTo>
                  <a:lnTo>
                    <a:pt x="84" y="33"/>
                  </a:lnTo>
                  <a:lnTo>
                    <a:pt x="87" y="29"/>
                  </a:lnTo>
                  <a:lnTo>
                    <a:pt x="90" y="24"/>
                  </a:lnTo>
                  <a:lnTo>
                    <a:pt x="93" y="17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1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32" y="12"/>
                  </a:lnTo>
                  <a:lnTo>
                    <a:pt x="135" y="10"/>
                  </a:lnTo>
                  <a:lnTo>
                    <a:pt x="138" y="8"/>
                  </a:lnTo>
                  <a:lnTo>
                    <a:pt x="140" y="12"/>
                  </a:lnTo>
                  <a:lnTo>
                    <a:pt x="142" y="13"/>
                  </a:lnTo>
                  <a:lnTo>
                    <a:pt x="147" y="14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1" name="Freeform 122"/>
            <p:cNvSpPr>
              <a:spLocks/>
            </p:cNvSpPr>
            <p:nvPr/>
          </p:nvSpPr>
          <p:spPr bwMode="auto">
            <a:xfrm>
              <a:off x="2678" y="2554"/>
              <a:ext cx="165" cy="134"/>
            </a:xfrm>
            <a:custGeom>
              <a:avLst/>
              <a:gdLst>
                <a:gd name="T0" fmla="*/ 160 w 164"/>
                <a:gd name="T1" fmla="*/ 17 h 133"/>
                <a:gd name="T2" fmla="*/ 164 w 164"/>
                <a:gd name="T3" fmla="*/ 21 h 133"/>
                <a:gd name="T4" fmla="*/ 165 w 164"/>
                <a:gd name="T5" fmla="*/ 34 h 133"/>
                <a:gd name="T6" fmla="*/ 166 w 164"/>
                <a:gd name="T7" fmla="*/ 47 h 133"/>
                <a:gd name="T8" fmla="*/ 173 w 164"/>
                <a:gd name="T9" fmla="*/ 55 h 133"/>
                <a:gd name="T10" fmla="*/ 171 w 164"/>
                <a:gd name="T11" fmla="*/ 64 h 133"/>
                <a:gd name="T12" fmla="*/ 156 w 164"/>
                <a:gd name="T13" fmla="*/ 64 h 133"/>
                <a:gd name="T14" fmla="*/ 148 w 164"/>
                <a:gd name="T15" fmla="*/ 77 h 133"/>
                <a:gd name="T16" fmla="*/ 138 w 164"/>
                <a:gd name="T17" fmla="*/ 79 h 133"/>
                <a:gd name="T18" fmla="*/ 136 w 164"/>
                <a:gd name="T19" fmla="*/ 81 h 133"/>
                <a:gd name="T20" fmla="*/ 138 w 164"/>
                <a:gd name="T21" fmla="*/ 89 h 133"/>
                <a:gd name="T22" fmla="*/ 128 w 164"/>
                <a:gd name="T23" fmla="*/ 95 h 133"/>
                <a:gd name="T24" fmla="*/ 118 w 164"/>
                <a:gd name="T25" fmla="*/ 102 h 133"/>
                <a:gd name="T26" fmla="*/ 112 w 164"/>
                <a:gd name="T27" fmla="*/ 106 h 133"/>
                <a:gd name="T28" fmla="*/ 102 w 164"/>
                <a:gd name="T29" fmla="*/ 108 h 133"/>
                <a:gd name="T30" fmla="*/ 98 w 164"/>
                <a:gd name="T31" fmla="*/ 113 h 133"/>
                <a:gd name="T32" fmla="*/ 75 w 164"/>
                <a:gd name="T33" fmla="*/ 116 h 133"/>
                <a:gd name="T34" fmla="*/ 62 w 164"/>
                <a:gd name="T35" fmla="*/ 125 h 133"/>
                <a:gd name="T36" fmla="*/ 62 w 164"/>
                <a:gd name="T37" fmla="*/ 142 h 133"/>
                <a:gd name="T38" fmla="*/ 42 w 164"/>
                <a:gd name="T39" fmla="*/ 142 h 133"/>
                <a:gd name="T40" fmla="*/ 11 w 164"/>
                <a:gd name="T41" fmla="*/ 142 h 133"/>
                <a:gd name="T42" fmla="*/ 1 w 164"/>
                <a:gd name="T43" fmla="*/ 140 h 133"/>
                <a:gd name="T44" fmla="*/ 6 w 164"/>
                <a:gd name="T45" fmla="*/ 137 h 133"/>
                <a:gd name="T46" fmla="*/ 21 w 164"/>
                <a:gd name="T47" fmla="*/ 132 h 133"/>
                <a:gd name="T48" fmla="*/ 31 w 164"/>
                <a:gd name="T49" fmla="*/ 124 h 133"/>
                <a:gd name="T50" fmla="*/ 45 w 164"/>
                <a:gd name="T51" fmla="*/ 110 h 133"/>
                <a:gd name="T52" fmla="*/ 48 w 164"/>
                <a:gd name="T53" fmla="*/ 101 h 133"/>
                <a:gd name="T54" fmla="*/ 45 w 164"/>
                <a:gd name="T55" fmla="*/ 92 h 133"/>
                <a:gd name="T56" fmla="*/ 45 w 164"/>
                <a:gd name="T57" fmla="*/ 84 h 133"/>
                <a:gd name="T58" fmla="*/ 52 w 164"/>
                <a:gd name="T59" fmla="*/ 64 h 133"/>
                <a:gd name="T60" fmla="*/ 53 w 164"/>
                <a:gd name="T61" fmla="*/ 57 h 133"/>
                <a:gd name="T62" fmla="*/ 62 w 164"/>
                <a:gd name="T63" fmla="*/ 45 h 133"/>
                <a:gd name="T64" fmla="*/ 71 w 164"/>
                <a:gd name="T65" fmla="*/ 39 h 133"/>
                <a:gd name="T66" fmla="*/ 93 w 164"/>
                <a:gd name="T67" fmla="*/ 33 h 133"/>
                <a:gd name="T68" fmla="*/ 99 w 164"/>
                <a:gd name="T69" fmla="*/ 24 h 133"/>
                <a:gd name="T70" fmla="*/ 107 w 164"/>
                <a:gd name="T71" fmla="*/ 2 h 133"/>
                <a:gd name="T72" fmla="*/ 112 w 164"/>
                <a:gd name="T73" fmla="*/ 0 h 133"/>
                <a:gd name="T74" fmla="*/ 117 w 164"/>
                <a:gd name="T75" fmla="*/ 8 h 133"/>
                <a:gd name="T76" fmla="*/ 125 w 164"/>
                <a:gd name="T77" fmla="*/ 12 h 133"/>
                <a:gd name="T78" fmla="*/ 133 w 164"/>
                <a:gd name="T79" fmla="*/ 12 h 133"/>
                <a:gd name="T80" fmla="*/ 144 w 164"/>
                <a:gd name="T81" fmla="*/ 10 h 133"/>
                <a:gd name="T82" fmla="*/ 149 w 164"/>
                <a:gd name="T83" fmla="*/ 12 h 133"/>
                <a:gd name="T84" fmla="*/ 156 w 164"/>
                <a:gd name="T85" fmla="*/ 14 h 1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33"/>
                <a:gd name="T131" fmla="*/ 164 w 164"/>
                <a:gd name="T132" fmla="*/ 133 h 1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33">
                  <a:moveTo>
                    <a:pt x="149" y="14"/>
                  </a:moveTo>
                  <a:lnTo>
                    <a:pt x="151" y="17"/>
                  </a:lnTo>
                  <a:lnTo>
                    <a:pt x="154" y="20"/>
                  </a:lnTo>
                  <a:lnTo>
                    <a:pt x="155" y="21"/>
                  </a:lnTo>
                  <a:lnTo>
                    <a:pt x="156" y="28"/>
                  </a:lnTo>
                  <a:lnTo>
                    <a:pt x="156" y="34"/>
                  </a:lnTo>
                  <a:lnTo>
                    <a:pt x="156" y="43"/>
                  </a:lnTo>
                  <a:lnTo>
                    <a:pt x="157" y="47"/>
                  </a:lnTo>
                  <a:lnTo>
                    <a:pt x="161" y="52"/>
                  </a:lnTo>
                  <a:lnTo>
                    <a:pt x="164" y="55"/>
                  </a:lnTo>
                  <a:lnTo>
                    <a:pt x="164" y="56"/>
                  </a:lnTo>
                  <a:lnTo>
                    <a:pt x="162" y="64"/>
                  </a:lnTo>
                  <a:lnTo>
                    <a:pt x="151" y="64"/>
                  </a:lnTo>
                  <a:lnTo>
                    <a:pt x="147" y="64"/>
                  </a:lnTo>
                  <a:lnTo>
                    <a:pt x="141" y="64"/>
                  </a:lnTo>
                  <a:lnTo>
                    <a:pt x="139" y="68"/>
                  </a:lnTo>
                  <a:lnTo>
                    <a:pt x="137" y="69"/>
                  </a:lnTo>
                  <a:lnTo>
                    <a:pt x="129" y="70"/>
                  </a:lnTo>
                  <a:lnTo>
                    <a:pt x="128" y="71"/>
                  </a:lnTo>
                  <a:lnTo>
                    <a:pt x="127" y="72"/>
                  </a:lnTo>
                  <a:lnTo>
                    <a:pt x="127" y="75"/>
                  </a:lnTo>
                  <a:lnTo>
                    <a:pt x="129" y="80"/>
                  </a:lnTo>
                  <a:lnTo>
                    <a:pt x="128" y="81"/>
                  </a:lnTo>
                  <a:lnTo>
                    <a:pt x="119" y="86"/>
                  </a:lnTo>
                  <a:lnTo>
                    <a:pt x="112" y="89"/>
                  </a:lnTo>
                  <a:lnTo>
                    <a:pt x="109" y="93"/>
                  </a:lnTo>
                  <a:lnTo>
                    <a:pt x="106" y="96"/>
                  </a:lnTo>
                  <a:lnTo>
                    <a:pt x="103" y="97"/>
                  </a:lnTo>
                  <a:lnTo>
                    <a:pt x="98" y="98"/>
                  </a:lnTo>
                  <a:lnTo>
                    <a:pt x="93" y="99"/>
                  </a:lnTo>
                  <a:lnTo>
                    <a:pt x="92" y="104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75" y="107"/>
                  </a:lnTo>
                  <a:lnTo>
                    <a:pt x="66" y="114"/>
                  </a:lnTo>
                  <a:lnTo>
                    <a:pt x="62" y="116"/>
                  </a:lnTo>
                  <a:lnTo>
                    <a:pt x="62" y="119"/>
                  </a:lnTo>
                  <a:lnTo>
                    <a:pt x="62" y="133"/>
                  </a:lnTo>
                  <a:lnTo>
                    <a:pt x="53" y="133"/>
                  </a:lnTo>
                  <a:lnTo>
                    <a:pt x="42" y="133"/>
                  </a:lnTo>
                  <a:lnTo>
                    <a:pt x="26" y="133"/>
                  </a:lnTo>
                  <a:lnTo>
                    <a:pt x="11" y="133"/>
                  </a:lnTo>
                  <a:lnTo>
                    <a:pt x="0" y="133"/>
                  </a:lnTo>
                  <a:lnTo>
                    <a:pt x="1" y="131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14" y="126"/>
                  </a:lnTo>
                  <a:lnTo>
                    <a:pt x="21" y="123"/>
                  </a:lnTo>
                  <a:lnTo>
                    <a:pt x="24" y="121"/>
                  </a:lnTo>
                  <a:lnTo>
                    <a:pt x="31" y="115"/>
                  </a:lnTo>
                  <a:lnTo>
                    <a:pt x="38" y="108"/>
                  </a:lnTo>
                  <a:lnTo>
                    <a:pt x="45" y="101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5" y="83"/>
                  </a:lnTo>
                  <a:lnTo>
                    <a:pt x="45" y="78"/>
                  </a:lnTo>
                  <a:lnTo>
                    <a:pt x="45" y="75"/>
                  </a:lnTo>
                  <a:lnTo>
                    <a:pt x="48" y="70"/>
                  </a:lnTo>
                  <a:lnTo>
                    <a:pt x="52" y="64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4" y="54"/>
                  </a:lnTo>
                  <a:lnTo>
                    <a:pt x="62" y="45"/>
                  </a:lnTo>
                  <a:lnTo>
                    <a:pt x="66" y="42"/>
                  </a:lnTo>
                  <a:lnTo>
                    <a:pt x="71" y="39"/>
                  </a:lnTo>
                  <a:lnTo>
                    <a:pt x="79" y="36"/>
                  </a:lnTo>
                  <a:lnTo>
                    <a:pt x="84" y="33"/>
                  </a:lnTo>
                  <a:lnTo>
                    <a:pt x="87" y="29"/>
                  </a:lnTo>
                  <a:lnTo>
                    <a:pt x="90" y="24"/>
                  </a:lnTo>
                  <a:lnTo>
                    <a:pt x="93" y="17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1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32" y="12"/>
                  </a:lnTo>
                  <a:lnTo>
                    <a:pt x="135" y="10"/>
                  </a:lnTo>
                  <a:lnTo>
                    <a:pt x="138" y="8"/>
                  </a:lnTo>
                  <a:lnTo>
                    <a:pt x="140" y="12"/>
                  </a:lnTo>
                  <a:lnTo>
                    <a:pt x="142" y="13"/>
                  </a:lnTo>
                  <a:lnTo>
                    <a:pt x="147" y="14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2" name="Freeform 123"/>
            <p:cNvSpPr>
              <a:spLocks noEditPoints="1"/>
            </p:cNvSpPr>
            <p:nvPr/>
          </p:nvSpPr>
          <p:spPr bwMode="auto">
            <a:xfrm>
              <a:off x="2940" y="2176"/>
              <a:ext cx="124" cy="167"/>
            </a:xfrm>
            <a:custGeom>
              <a:avLst/>
              <a:gdLst>
                <a:gd name="T0" fmla="*/ 21 w 123"/>
                <a:gd name="T1" fmla="*/ 157 h 166"/>
                <a:gd name="T2" fmla="*/ 26 w 123"/>
                <a:gd name="T3" fmla="*/ 139 h 166"/>
                <a:gd name="T4" fmla="*/ 18 w 123"/>
                <a:gd name="T5" fmla="*/ 137 h 166"/>
                <a:gd name="T6" fmla="*/ 6 w 123"/>
                <a:gd name="T7" fmla="*/ 131 h 166"/>
                <a:gd name="T8" fmla="*/ 2 w 123"/>
                <a:gd name="T9" fmla="*/ 120 h 166"/>
                <a:gd name="T10" fmla="*/ 1 w 123"/>
                <a:gd name="T11" fmla="*/ 104 h 166"/>
                <a:gd name="T12" fmla="*/ 1 w 123"/>
                <a:gd name="T13" fmla="*/ 96 h 166"/>
                <a:gd name="T14" fmla="*/ 3 w 123"/>
                <a:gd name="T15" fmla="*/ 78 h 166"/>
                <a:gd name="T16" fmla="*/ 3 w 123"/>
                <a:gd name="T17" fmla="*/ 70 h 166"/>
                <a:gd name="T18" fmla="*/ 15 w 123"/>
                <a:gd name="T19" fmla="*/ 63 h 166"/>
                <a:gd name="T20" fmla="*/ 10 w 123"/>
                <a:gd name="T21" fmla="*/ 55 h 166"/>
                <a:gd name="T22" fmla="*/ 16 w 123"/>
                <a:gd name="T23" fmla="*/ 41 h 166"/>
                <a:gd name="T24" fmla="*/ 19 w 123"/>
                <a:gd name="T25" fmla="*/ 31 h 166"/>
                <a:gd name="T26" fmla="*/ 28 w 123"/>
                <a:gd name="T27" fmla="*/ 36 h 166"/>
                <a:gd name="T28" fmla="*/ 32 w 123"/>
                <a:gd name="T29" fmla="*/ 33 h 166"/>
                <a:gd name="T30" fmla="*/ 43 w 123"/>
                <a:gd name="T31" fmla="*/ 27 h 166"/>
                <a:gd name="T32" fmla="*/ 38 w 123"/>
                <a:gd name="T33" fmla="*/ 19 h 166"/>
                <a:gd name="T34" fmla="*/ 39 w 123"/>
                <a:gd name="T35" fmla="*/ 14 h 166"/>
                <a:gd name="T36" fmla="*/ 37 w 123"/>
                <a:gd name="T37" fmla="*/ 1 h 166"/>
                <a:gd name="T38" fmla="*/ 55 w 123"/>
                <a:gd name="T39" fmla="*/ 11 h 166"/>
                <a:gd name="T40" fmla="*/ 60 w 123"/>
                <a:gd name="T41" fmla="*/ 14 h 166"/>
                <a:gd name="T42" fmla="*/ 78 w 123"/>
                <a:gd name="T43" fmla="*/ 19 h 166"/>
                <a:gd name="T44" fmla="*/ 80 w 123"/>
                <a:gd name="T45" fmla="*/ 25 h 166"/>
                <a:gd name="T46" fmla="*/ 100 w 123"/>
                <a:gd name="T47" fmla="*/ 15 h 166"/>
                <a:gd name="T48" fmla="*/ 109 w 123"/>
                <a:gd name="T49" fmla="*/ 21 h 166"/>
                <a:gd name="T50" fmla="*/ 115 w 123"/>
                <a:gd name="T51" fmla="*/ 27 h 166"/>
                <a:gd name="T52" fmla="*/ 122 w 123"/>
                <a:gd name="T53" fmla="*/ 31 h 166"/>
                <a:gd name="T54" fmla="*/ 123 w 123"/>
                <a:gd name="T55" fmla="*/ 51 h 166"/>
                <a:gd name="T56" fmla="*/ 128 w 123"/>
                <a:gd name="T57" fmla="*/ 65 h 166"/>
                <a:gd name="T58" fmla="*/ 128 w 123"/>
                <a:gd name="T59" fmla="*/ 75 h 166"/>
                <a:gd name="T60" fmla="*/ 129 w 123"/>
                <a:gd name="T61" fmla="*/ 101 h 166"/>
                <a:gd name="T62" fmla="*/ 124 w 123"/>
                <a:gd name="T63" fmla="*/ 99 h 166"/>
                <a:gd name="T64" fmla="*/ 112 w 123"/>
                <a:gd name="T65" fmla="*/ 103 h 166"/>
                <a:gd name="T66" fmla="*/ 105 w 123"/>
                <a:gd name="T67" fmla="*/ 108 h 166"/>
                <a:gd name="T68" fmla="*/ 96 w 123"/>
                <a:gd name="T69" fmla="*/ 113 h 166"/>
                <a:gd name="T70" fmla="*/ 98 w 123"/>
                <a:gd name="T71" fmla="*/ 122 h 166"/>
                <a:gd name="T72" fmla="*/ 103 w 123"/>
                <a:gd name="T73" fmla="*/ 133 h 166"/>
                <a:gd name="T74" fmla="*/ 112 w 123"/>
                <a:gd name="T75" fmla="*/ 140 h 166"/>
                <a:gd name="T76" fmla="*/ 111 w 123"/>
                <a:gd name="T77" fmla="*/ 148 h 166"/>
                <a:gd name="T78" fmla="*/ 100 w 123"/>
                <a:gd name="T79" fmla="*/ 159 h 166"/>
                <a:gd name="T80" fmla="*/ 105 w 123"/>
                <a:gd name="T81" fmla="*/ 171 h 166"/>
                <a:gd name="T82" fmla="*/ 97 w 123"/>
                <a:gd name="T83" fmla="*/ 168 h 166"/>
                <a:gd name="T84" fmla="*/ 84 w 123"/>
                <a:gd name="T85" fmla="*/ 171 h 166"/>
                <a:gd name="T86" fmla="*/ 76 w 123"/>
                <a:gd name="T87" fmla="*/ 172 h 166"/>
                <a:gd name="T88" fmla="*/ 60 w 123"/>
                <a:gd name="T89" fmla="*/ 172 h 166"/>
                <a:gd name="T90" fmla="*/ 55 w 123"/>
                <a:gd name="T91" fmla="*/ 172 h 166"/>
                <a:gd name="T92" fmla="*/ 50 w 123"/>
                <a:gd name="T93" fmla="*/ 170 h 166"/>
                <a:gd name="T94" fmla="*/ 37 w 123"/>
                <a:gd name="T95" fmla="*/ 167 h 166"/>
                <a:gd name="T96" fmla="*/ 30 w 123"/>
                <a:gd name="T97" fmla="*/ 168 h 166"/>
                <a:gd name="T98" fmla="*/ 120 w 123"/>
                <a:gd name="T99" fmla="*/ 26 h 166"/>
                <a:gd name="T100" fmla="*/ 115 w 123"/>
                <a:gd name="T101" fmla="*/ 21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"/>
                <a:gd name="T154" fmla="*/ 0 h 166"/>
                <a:gd name="T155" fmla="*/ 123 w 123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" h="166">
                  <a:moveTo>
                    <a:pt x="21" y="160"/>
                  </a:moveTo>
                  <a:lnTo>
                    <a:pt x="20" y="158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3" y="145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30" y="132"/>
                  </a:lnTo>
                  <a:lnTo>
                    <a:pt x="26" y="130"/>
                  </a:lnTo>
                  <a:lnTo>
                    <a:pt x="23" y="130"/>
                  </a:lnTo>
                  <a:lnTo>
                    <a:pt x="21" y="129"/>
                  </a:lnTo>
                  <a:lnTo>
                    <a:pt x="20" y="128"/>
                  </a:lnTo>
                  <a:lnTo>
                    <a:pt x="18" y="127"/>
                  </a:lnTo>
                  <a:lnTo>
                    <a:pt x="18" y="128"/>
                  </a:lnTo>
                  <a:lnTo>
                    <a:pt x="14" y="129"/>
                  </a:lnTo>
                  <a:lnTo>
                    <a:pt x="13" y="127"/>
                  </a:lnTo>
                  <a:lnTo>
                    <a:pt x="11" y="128"/>
                  </a:lnTo>
                  <a:lnTo>
                    <a:pt x="9" y="125"/>
                  </a:lnTo>
                  <a:lnTo>
                    <a:pt x="6" y="122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5"/>
                  </a:lnTo>
                  <a:lnTo>
                    <a:pt x="5" y="114"/>
                  </a:lnTo>
                  <a:lnTo>
                    <a:pt x="2" y="111"/>
                  </a:lnTo>
                  <a:lnTo>
                    <a:pt x="2" y="108"/>
                  </a:lnTo>
                  <a:lnTo>
                    <a:pt x="4" y="105"/>
                  </a:lnTo>
                  <a:lnTo>
                    <a:pt x="4" y="100"/>
                  </a:lnTo>
                  <a:lnTo>
                    <a:pt x="3" y="96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6" y="71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3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5" y="49"/>
                  </a:lnTo>
                  <a:lnTo>
                    <a:pt x="17" y="46"/>
                  </a:lnTo>
                  <a:lnTo>
                    <a:pt x="16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5" y="33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5" y="31"/>
                  </a:lnTo>
                  <a:lnTo>
                    <a:pt x="27" y="30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4" y="35"/>
                  </a:lnTo>
                  <a:lnTo>
                    <a:pt x="34" y="31"/>
                  </a:lnTo>
                  <a:lnTo>
                    <a:pt x="35" y="27"/>
                  </a:lnTo>
                  <a:lnTo>
                    <a:pt x="39" y="28"/>
                  </a:lnTo>
                  <a:lnTo>
                    <a:pt x="43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5" y="16"/>
                  </a:lnTo>
                  <a:lnTo>
                    <a:pt x="39" y="14"/>
                  </a:lnTo>
                  <a:lnTo>
                    <a:pt x="41" y="12"/>
                  </a:lnTo>
                  <a:lnTo>
                    <a:pt x="38" y="8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3" y="5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1" y="15"/>
                  </a:lnTo>
                  <a:lnTo>
                    <a:pt x="64" y="16"/>
                  </a:lnTo>
                  <a:lnTo>
                    <a:pt x="69" y="15"/>
                  </a:lnTo>
                  <a:lnTo>
                    <a:pt x="70" y="17"/>
                  </a:lnTo>
                  <a:lnTo>
                    <a:pt x="69" y="19"/>
                  </a:lnTo>
                  <a:lnTo>
                    <a:pt x="69" y="20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70" y="24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6" y="21"/>
                  </a:lnTo>
                  <a:lnTo>
                    <a:pt x="83" y="20"/>
                  </a:lnTo>
                  <a:lnTo>
                    <a:pt x="86" y="18"/>
                  </a:lnTo>
                  <a:lnTo>
                    <a:pt x="91" y="15"/>
                  </a:lnTo>
                  <a:lnTo>
                    <a:pt x="93" y="16"/>
                  </a:lnTo>
                  <a:lnTo>
                    <a:pt x="95" y="14"/>
                  </a:lnTo>
                  <a:lnTo>
                    <a:pt x="96" y="16"/>
                  </a:lnTo>
                  <a:lnTo>
                    <a:pt x="97" y="18"/>
                  </a:lnTo>
                  <a:lnTo>
                    <a:pt x="100" y="21"/>
                  </a:lnTo>
                  <a:lnTo>
                    <a:pt x="102" y="21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7" y="28"/>
                  </a:lnTo>
                  <a:lnTo>
                    <a:pt x="109" y="30"/>
                  </a:lnTo>
                  <a:lnTo>
                    <a:pt x="112" y="29"/>
                  </a:lnTo>
                  <a:lnTo>
                    <a:pt x="112" y="31"/>
                  </a:lnTo>
                  <a:lnTo>
                    <a:pt x="113" y="31"/>
                  </a:lnTo>
                  <a:lnTo>
                    <a:pt x="115" y="40"/>
                  </a:lnTo>
                  <a:lnTo>
                    <a:pt x="114" y="45"/>
                  </a:lnTo>
                  <a:lnTo>
                    <a:pt x="111" y="46"/>
                  </a:lnTo>
                  <a:lnTo>
                    <a:pt x="111" y="50"/>
                  </a:lnTo>
                  <a:lnTo>
                    <a:pt x="114" y="51"/>
                  </a:lnTo>
                  <a:lnTo>
                    <a:pt x="118" y="55"/>
                  </a:lnTo>
                  <a:lnTo>
                    <a:pt x="116" y="59"/>
                  </a:lnTo>
                  <a:lnTo>
                    <a:pt x="117" y="61"/>
                  </a:lnTo>
                  <a:lnTo>
                    <a:pt x="119" y="62"/>
                  </a:lnTo>
                  <a:lnTo>
                    <a:pt x="119" y="65"/>
                  </a:lnTo>
                  <a:lnTo>
                    <a:pt x="120" y="66"/>
                  </a:lnTo>
                  <a:lnTo>
                    <a:pt x="119" y="69"/>
                  </a:lnTo>
                  <a:lnTo>
                    <a:pt x="117" y="70"/>
                  </a:lnTo>
                  <a:lnTo>
                    <a:pt x="117" y="72"/>
                  </a:lnTo>
                  <a:lnTo>
                    <a:pt x="119" y="75"/>
                  </a:lnTo>
                  <a:lnTo>
                    <a:pt x="119" y="78"/>
                  </a:lnTo>
                  <a:lnTo>
                    <a:pt x="121" y="79"/>
                  </a:lnTo>
                  <a:lnTo>
                    <a:pt x="123" y="84"/>
                  </a:lnTo>
                  <a:lnTo>
                    <a:pt x="121" y="91"/>
                  </a:lnTo>
                  <a:lnTo>
                    <a:pt x="120" y="92"/>
                  </a:lnTo>
                  <a:lnTo>
                    <a:pt x="118" y="91"/>
                  </a:lnTo>
                  <a:lnTo>
                    <a:pt x="117" y="89"/>
                  </a:lnTo>
                  <a:lnTo>
                    <a:pt x="115" y="87"/>
                  </a:lnTo>
                  <a:lnTo>
                    <a:pt x="113" y="88"/>
                  </a:lnTo>
                  <a:lnTo>
                    <a:pt x="115" y="90"/>
                  </a:lnTo>
                  <a:lnTo>
                    <a:pt x="113" y="91"/>
                  </a:lnTo>
                  <a:lnTo>
                    <a:pt x="111" y="92"/>
                  </a:lnTo>
                  <a:lnTo>
                    <a:pt x="108" y="93"/>
                  </a:lnTo>
                  <a:lnTo>
                    <a:pt x="107" y="94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101" y="96"/>
                  </a:lnTo>
                  <a:lnTo>
                    <a:pt x="99" y="96"/>
                  </a:lnTo>
                  <a:lnTo>
                    <a:pt x="98" y="99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3" y="100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7" y="104"/>
                  </a:lnTo>
                  <a:lnTo>
                    <a:pt x="85" y="105"/>
                  </a:lnTo>
                  <a:lnTo>
                    <a:pt x="85" y="106"/>
                  </a:lnTo>
                  <a:lnTo>
                    <a:pt x="87" y="109"/>
                  </a:lnTo>
                  <a:lnTo>
                    <a:pt x="90" y="111"/>
                  </a:lnTo>
                  <a:lnTo>
                    <a:pt x="89" y="113"/>
                  </a:lnTo>
                  <a:lnTo>
                    <a:pt x="88" y="117"/>
                  </a:lnTo>
                  <a:lnTo>
                    <a:pt x="89" y="118"/>
                  </a:lnTo>
                  <a:lnTo>
                    <a:pt x="90" y="120"/>
                  </a:lnTo>
                  <a:lnTo>
                    <a:pt x="91" y="121"/>
                  </a:lnTo>
                  <a:lnTo>
                    <a:pt x="94" y="124"/>
                  </a:lnTo>
                  <a:lnTo>
                    <a:pt x="95" y="123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2" y="132"/>
                  </a:lnTo>
                  <a:lnTo>
                    <a:pt x="103" y="131"/>
                  </a:lnTo>
                  <a:lnTo>
                    <a:pt x="105" y="132"/>
                  </a:lnTo>
                  <a:lnTo>
                    <a:pt x="106" y="133"/>
                  </a:lnTo>
                  <a:lnTo>
                    <a:pt x="109" y="139"/>
                  </a:lnTo>
                  <a:lnTo>
                    <a:pt x="105" y="141"/>
                  </a:lnTo>
                  <a:lnTo>
                    <a:pt x="102" y="139"/>
                  </a:lnTo>
                  <a:lnTo>
                    <a:pt x="101" y="140"/>
                  </a:lnTo>
                  <a:lnTo>
                    <a:pt x="101" y="143"/>
                  </a:lnTo>
                  <a:lnTo>
                    <a:pt x="100" y="145"/>
                  </a:lnTo>
                  <a:lnTo>
                    <a:pt x="94" y="147"/>
                  </a:lnTo>
                  <a:lnTo>
                    <a:pt x="91" y="150"/>
                  </a:lnTo>
                  <a:lnTo>
                    <a:pt x="95" y="154"/>
                  </a:lnTo>
                  <a:lnTo>
                    <a:pt x="94" y="157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6" y="162"/>
                  </a:lnTo>
                  <a:lnTo>
                    <a:pt x="95" y="162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2" y="158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4" y="158"/>
                  </a:lnTo>
                  <a:lnTo>
                    <a:pt x="84" y="160"/>
                  </a:lnTo>
                  <a:lnTo>
                    <a:pt x="76" y="160"/>
                  </a:lnTo>
                  <a:lnTo>
                    <a:pt x="75" y="162"/>
                  </a:lnTo>
                  <a:lnTo>
                    <a:pt x="73" y="162"/>
                  </a:lnTo>
                  <a:lnTo>
                    <a:pt x="73" y="163"/>
                  </a:lnTo>
                  <a:lnTo>
                    <a:pt x="71" y="164"/>
                  </a:lnTo>
                  <a:lnTo>
                    <a:pt x="67" y="164"/>
                  </a:lnTo>
                  <a:lnTo>
                    <a:pt x="67" y="163"/>
                  </a:lnTo>
                  <a:lnTo>
                    <a:pt x="66" y="161"/>
                  </a:lnTo>
                  <a:lnTo>
                    <a:pt x="63" y="160"/>
                  </a:lnTo>
                  <a:lnTo>
                    <a:pt x="62" y="161"/>
                  </a:lnTo>
                  <a:lnTo>
                    <a:pt x="60" y="160"/>
                  </a:lnTo>
                  <a:lnTo>
                    <a:pt x="60" y="163"/>
                  </a:lnTo>
                  <a:lnTo>
                    <a:pt x="58" y="166"/>
                  </a:lnTo>
                  <a:lnTo>
                    <a:pt x="56" y="166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5" y="163"/>
                  </a:lnTo>
                  <a:lnTo>
                    <a:pt x="54" y="162"/>
                  </a:lnTo>
                  <a:lnTo>
                    <a:pt x="54" y="161"/>
                  </a:lnTo>
                  <a:lnTo>
                    <a:pt x="52" y="161"/>
                  </a:lnTo>
                  <a:lnTo>
                    <a:pt x="51" y="160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44" y="159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7" y="158"/>
                  </a:lnTo>
                  <a:lnTo>
                    <a:pt x="37" y="156"/>
                  </a:lnTo>
                  <a:lnTo>
                    <a:pt x="32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0" y="159"/>
                  </a:lnTo>
                  <a:lnTo>
                    <a:pt x="26" y="161"/>
                  </a:lnTo>
                  <a:lnTo>
                    <a:pt x="24" y="160"/>
                  </a:lnTo>
                  <a:lnTo>
                    <a:pt x="23" y="161"/>
                  </a:lnTo>
                  <a:lnTo>
                    <a:pt x="21" y="160"/>
                  </a:lnTo>
                  <a:close/>
                  <a:moveTo>
                    <a:pt x="111" y="26"/>
                  </a:moveTo>
                  <a:lnTo>
                    <a:pt x="110" y="26"/>
                  </a:lnTo>
                  <a:lnTo>
                    <a:pt x="110" y="25"/>
                  </a:lnTo>
                  <a:lnTo>
                    <a:pt x="107" y="26"/>
                  </a:lnTo>
                  <a:lnTo>
                    <a:pt x="106" y="23"/>
                  </a:lnTo>
                  <a:lnTo>
                    <a:pt x="106" y="21"/>
                  </a:lnTo>
                  <a:lnTo>
                    <a:pt x="110" y="24"/>
                  </a:lnTo>
                  <a:lnTo>
                    <a:pt x="111" y="2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3" name="Freeform 124"/>
            <p:cNvSpPr>
              <a:spLocks/>
            </p:cNvSpPr>
            <p:nvPr/>
          </p:nvSpPr>
          <p:spPr bwMode="auto">
            <a:xfrm>
              <a:off x="2940" y="2176"/>
              <a:ext cx="124" cy="167"/>
            </a:xfrm>
            <a:custGeom>
              <a:avLst/>
              <a:gdLst>
                <a:gd name="T0" fmla="*/ 21 w 123"/>
                <a:gd name="T1" fmla="*/ 160 h 166"/>
                <a:gd name="T2" fmla="*/ 24 w 123"/>
                <a:gd name="T3" fmla="*/ 148 h 166"/>
                <a:gd name="T4" fmla="*/ 21 w 123"/>
                <a:gd name="T5" fmla="*/ 138 h 166"/>
                <a:gd name="T6" fmla="*/ 14 w 123"/>
                <a:gd name="T7" fmla="*/ 138 h 166"/>
                <a:gd name="T8" fmla="*/ 6 w 123"/>
                <a:gd name="T9" fmla="*/ 131 h 166"/>
                <a:gd name="T10" fmla="*/ 5 w 123"/>
                <a:gd name="T11" fmla="*/ 123 h 166"/>
                <a:gd name="T12" fmla="*/ 4 w 123"/>
                <a:gd name="T13" fmla="*/ 109 h 166"/>
                <a:gd name="T14" fmla="*/ 1 w 123"/>
                <a:gd name="T15" fmla="*/ 99 h 166"/>
                <a:gd name="T16" fmla="*/ 3 w 123"/>
                <a:gd name="T17" fmla="*/ 95 h 166"/>
                <a:gd name="T18" fmla="*/ 3 w 123"/>
                <a:gd name="T19" fmla="*/ 78 h 166"/>
                <a:gd name="T20" fmla="*/ 2 w 123"/>
                <a:gd name="T21" fmla="*/ 71 h 166"/>
                <a:gd name="T22" fmla="*/ 12 w 123"/>
                <a:gd name="T23" fmla="*/ 68 h 166"/>
                <a:gd name="T24" fmla="*/ 14 w 123"/>
                <a:gd name="T25" fmla="*/ 57 h 166"/>
                <a:gd name="T26" fmla="*/ 11 w 123"/>
                <a:gd name="T27" fmla="*/ 53 h 166"/>
                <a:gd name="T28" fmla="*/ 16 w 123"/>
                <a:gd name="T29" fmla="*/ 41 h 166"/>
                <a:gd name="T30" fmla="*/ 16 w 123"/>
                <a:gd name="T31" fmla="*/ 31 h 166"/>
                <a:gd name="T32" fmla="*/ 28 w 123"/>
                <a:gd name="T33" fmla="*/ 32 h 166"/>
                <a:gd name="T34" fmla="*/ 31 w 123"/>
                <a:gd name="T35" fmla="*/ 37 h 166"/>
                <a:gd name="T36" fmla="*/ 34 w 123"/>
                <a:gd name="T37" fmla="*/ 35 h 166"/>
                <a:gd name="T38" fmla="*/ 43 w 123"/>
                <a:gd name="T39" fmla="*/ 27 h 166"/>
                <a:gd name="T40" fmla="*/ 39 w 123"/>
                <a:gd name="T41" fmla="*/ 21 h 166"/>
                <a:gd name="T42" fmla="*/ 36 w 123"/>
                <a:gd name="T43" fmla="*/ 18 h 166"/>
                <a:gd name="T44" fmla="*/ 38 w 123"/>
                <a:gd name="T45" fmla="*/ 8 h 166"/>
                <a:gd name="T46" fmla="*/ 48 w 123"/>
                <a:gd name="T47" fmla="*/ 0 h 166"/>
                <a:gd name="T48" fmla="*/ 55 w 123"/>
                <a:gd name="T49" fmla="*/ 11 h 166"/>
                <a:gd name="T50" fmla="*/ 58 w 123"/>
                <a:gd name="T51" fmla="*/ 13 h 166"/>
                <a:gd name="T52" fmla="*/ 78 w 123"/>
                <a:gd name="T53" fmla="*/ 15 h 166"/>
                <a:gd name="T54" fmla="*/ 74 w 123"/>
                <a:gd name="T55" fmla="*/ 23 h 166"/>
                <a:gd name="T56" fmla="*/ 83 w 123"/>
                <a:gd name="T57" fmla="*/ 25 h 166"/>
                <a:gd name="T58" fmla="*/ 100 w 123"/>
                <a:gd name="T59" fmla="*/ 15 h 166"/>
                <a:gd name="T60" fmla="*/ 106 w 123"/>
                <a:gd name="T61" fmla="*/ 18 h 166"/>
                <a:gd name="T62" fmla="*/ 115 w 123"/>
                <a:gd name="T63" fmla="*/ 21 h 166"/>
                <a:gd name="T64" fmla="*/ 118 w 123"/>
                <a:gd name="T65" fmla="*/ 30 h 166"/>
                <a:gd name="T66" fmla="*/ 124 w 123"/>
                <a:gd name="T67" fmla="*/ 40 h 166"/>
                <a:gd name="T68" fmla="*/ 123 w 123"/>
                <a:gd name="T69" fmla="*/ 51 h 166"/>
                <a:gd name="T70" fmla="*/ 128 w 123"/>
                <a:gd name="T71" fmla="*/ 62 h 166"/>
                <a:gd name="T72" fmla="*/ 126 w 123"/>
                <a:gd name="T73" fmla="*/ 70 h 166"/>
                <a:gd name="T74" fmla="*/ 130 w 123"/>
                <a:gd name="T75" fmla="*/ 79 h 166"/>
                <a:gd name="T76" fmla="*/ 127 w 123"/>
                <a:gd name="T77" fmla="*/ 100 h 166"/>
                <a:gd name="T78" fmla="*/ 124 w 123"/>
                <a:gd name="T79" fmla="*/ 99 h 166"/>
                <a:gd name="T80" fmla="*/ 116 w 123"/>
                <a:gd name="T81" fmla="*/ 103 h 166"/>
                <a:gd name="T82" fmla="*/ 108 w 123"/>
                <a:gd name="T83" fmla="*/ 105 h 166"/>
                <a:gd name="T84" fmla="*/ 102 w 123"/>
                <a:gd name="T85" fmla="*/ 109 h 166"/>
                <a:gd name="T86" fmla="*/ 94 w 123"/>
                <a:gd name="T87" fmla="*/ 114 h 166"/>
                <a:gd name="T88" fmla="*/ 98 w 123"/>
                <a:gd name="T89" fmla="*/ 122 h 166"/>
                <a:gd name="T90" fmla="*/ 100 w 123"/>
                <a:gd name="T91" fmla="*/ 130 h 166"/>
                <a:gd name="T92" fmla="*/ 110 w 123"/>
                <a:gd name="T93" fmla="*/ 139 h 166"/>
                <a:gd name="T94" fmla="*/ 115 w 123"/>
                <a:gd name="T95" fmla="*/ 142 h 166"/>
                <a:gd name="T96" fmla="*/ 110 w 123"/>
                <a:gd name="T97" fmla="*/ 149 h 166"/>
                <a:gd name="T98" fmla="*/ 100 w 123"/>
                <a:gd name="T99" fmla="*/ 159 h 166"/>
                <a:gd name="T100" fmla="*/ 105 w 123"/>
                <a:gd name="T101" fmla="*/ 168 h 166"/>
                <a:gd name="T102" fmla="*/ 102 w 123"/>
                <a:gd name="T103" fmla="*/ 168 h 166"/>
                <a:gd name="T104" fmla="*/ 93 w 123"/>
                <a:gd name="T105" fmla="*/ 167 h 166"/>
                <a:gd name="T106" fmla="*/ 82 w 123"/>
                <a:gd name="T107" fmla="*/ 171 h 166"/>
                <a:gd name="T108" fmla="*/ 76 w 123"/>
                <a:gd name="T109" fmla="*/ 172 h 166"/>
                <a:gd name="T110" fmla="*/ 60 w 123"/>
                <a:gd name="T111" fmla="*/ 169 h 166"/>
                <a:gd name="T112" fmla="*/ 57 w 123"/>
                <a:gd name="T113" fmla="*/ 173 h 166"/>
                <a:gd name="T114" fmla="*/ 54 w 123"/>
                <a:gd name="T115" fmla="*/ 170 h 166"/>
                <a:gd name="T116" fmla="*/ 48 w 123"/>
                <a:gd name="T117" fmla="*/ 170 h 166"/>
                <a:gd name="T118" fmla="*/ 37 w 123"/>
                <a:gd name="T119" fmla="*/ 167 h 166"/>
                <a:gd name="T120" fmla="*/ 31 w 123"/>
                <a:gd name="T121" fmla="*/ 169 h 166"/>
                <a:gd name="T122" fmla="*/ 23 w 123"/>
                <a:gd name="T123" fmla="*/ 170 h 1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"/>
                <a:gd name="T187" fmla="*/ 0 h 166"/>
                <a:gd name="T188" fmla="*/ 123 w 123"/>
                <a:gd name="T189" fmla="*/ 166 h 1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" h="166">
                  <a:moveTo>
                    <a:pt x="21" y="160"/>
                  </a:moveTo>
                  <a:lnTo>
                    <a:pt x="20" y="158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3" y="145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30" y="132"/>
                  </a:lnTo>
                  <a:lnTo>
                    <a:pt x="26" y="130"/>
                  </a:lnTo>
                  <a:lnTo>
                    <a:pt x="23" y="130"/>
                  </a:lnTo>
                  <a:lnTo>
                    <a:pt x="21" y="129"/>
                  </a:lnTo>
                  <a:lnTo>
                    <a:pt x="20" y="128"/>
                  </a:lnTo>
                  <a:lnTo>
                    <a:pt x="18" y="127"/>
                  </a:lnTo>
                  <a:lnTo>
                    <a:pt x="18" y="128"/>
                  </a:lnTo>
                  <a:lnTo>
                    <a:pt x="14" y="129"/>
                  </a:lnTo>
                  <a:lnTo>
                    <a:pt x="13" y="127"/>
                  </a:lnTo>
                  <a:lnTo>
                    <a:pt x="11" y="128"/>
                  </a:lnTo>
                  <a:lnTo>
                    <a:pt x="9" y="125"/>
                  </a:lnTo>
                  <a:lnTo>
                    <a:pt x="6" y="122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5"/>
                  </a:lnTo>
                  <a:lnTo>
                    <a:pt x="5" y="114"/>
                  </a:lnTo>
                  <a:lnTo>
                    <a:pt x="2" y="111"/>
                  </a:lnTo>
                  <a:lnTo>
                    <a:pt x="2" y="108"/>
                  </a:lnTo>
                  <a:lnTo>
                    <a:pt x="4" y="105"/>
                  </a:lnTo>
                  <a:lnTo>
                    <a:pt x="4" y="100"/>
                  </a:lnTo>
                  <a:lnTo>
                    <a:pt x="3" y="96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7"/>
                  </a:lnTo>
                  <a:lnTo>
                    <a:pt x="3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1"/>
                  </a:lnTo>
                  <a:lnTo>
                    <a:pt x="3" y="70"/>
                  </a:lnTo>
                  <a:lnTo>
                    <a:pt x="6" y="71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3" y="58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1" y="53"/>
                  </a:lnTo>
                  <a:lnTo>
                    <a:pt x="15" y="54"/>
                  </a:lnTo>
                  <a:lnTo>
                    <a:pt x="15" y="49"/>
                  </a:lnTo>
                  <a:lnTo>
                    <a:pt x="17" y="46"/>
                  </a:lnTo>
                  <a:lnTo>
                    <a:pt x="16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5" y="33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5" y="31"/>
                  </a:lnTo>
                  <a:lnTo>
                    <a:pt x="27" y="30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4" y="35"/>
                  </a:lnTo>
                  <a:lnTo>
                    <a:pt x="34" y="31"/>
                  </a:lnTo>
                  <a:lnTo>
                    <a:pt x="35" y="27"/>
                  </a:lnTo>
                  <a:lnTo>
                    <a:pt x="39" y="28"/>
                  </a:lnTo>
                  <a:lnTo>
                    <a:pt x="43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5" y="16"/>
                  </a:lnTo>
                  <a:lnTo>
                    <a:pt x="39" y="14"/>
                  </a:lnTo>
                  <a:lnTo>
                    <a:pt x="41" y="12"/>
                  </a:lnTo>
                  <a:lnTo>
                    <a:pt x="38" y="8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3" y="5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1" y="15"/>
                  </a:lnTo>
                  <a:lnTo>
                    <a:pt x="64" y="16"/>
                  </a:lnTo>
                  <a:lnTo>
                    <a:pt x="69" y="15"/>
                  </a:lnTo>
                  <a:lnTo>
                    <a:pt x="70" y="17"/>
                  </a:lnTo>
                  <a:lnTo>
                    <a:pt x="69" y="19"/>
                  </a:lnTo>
                  <a:lnTo>
                    <a:pt x="69" y="20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70" y="24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6" y="21"/>
                  </a:lnTo>
                  <a:lnTo>
                    <a:pt x="83" y="20"/>
                  </a:lnTo>
                  <a:lnTo>
                    <a:pt x="86" y="18"/>
                  </a:lnTo>
                  <a:lnTo>
                    <a:pt x="91" y="15"/>
                  </a:lnTo>
                  <a:lnTo>
                    <a:pt x="93" y="16"/>
                  </a:lnTo>
                  <a:lnTo>
                    <a:pt x="95" y="14"/>
                  </a:lnTo>
                  <a:lnTo>
                    <a:pt x="96" y="16"/>
                  </a:lnTo>
                  <a:lnTo>
                    <a:pt x="97" y="18"/>
                  </a:lnTo>
                  <a:lnTo>
                    <a:pt x="100" y="21"/>
                  </a:lnTo>
                  <a:lnTo>
                    <a:pt x="102" y="21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7" y="28"/>
                  </a:lnTo>
                  <a:lnTo>
                    <a:pt x="109" y="30"/>
                  </a:lnTo>
                  <a:lnTo>
                    <a:pt x="112" y="29"/>
                  </a:lnTo>
                  <a:lnTo>
                    <a:pt x="112" y="31"/>
                  </a:lnTo>
                  <a:lnTo>
                    <a:pt x="113" y="31"/>
                  </a:lnTo>
                  <a:lnTo>
                    <a:pt x="115" y="40"/>
                  </a:lnTo>
                  <a:lnTo>
                    <a:pt x="114" y="45"/>
                  </a:lnTo>
                  <a:lnTo>
                    <a:pt x="111" y="46"/>
                  </a:lnTo>
                  <a:lnTo>
                    <a:pt x="111" y="50"/>
                  </a:lnTo>
                  <a:lnTo>
                    <a:pt x="114" y="51"/>
                  </a:lnTo>
                  <a:lnTo>
                    <a:pt x="118" y="55"/>
                  </a:lnTo>
                  <a:lnTo>
                    <a:pt x="116" y="59"/>
                  </a:lnTo>
                  <a:lnTo>
                    <a:pt x="117" y="61"/>
                  </a:lnTo>
                  <a:lnTo>
                    <a:pt x="119" y="62"/>
                  </a:lnTo>
                  <a:lnTo>
                    <a:pt x="119" y="65"/>
                  </a:lnTo>
                  <a:lnTo>
                    <a:pt x="120" y="66"/>
                  </a:lnTo>
                  <a:lnTo>
                    <a:pt x="119" y="69"/>
                  </a:lnTo>
                  <a:lnTo>
                    <a:pt x="117" y="70"/>
                  </a:lnTo>
                  <a:lnTo>
                    <a:pt x="117" y="72"/>
                  </a:lnTo>
                  <a:lnTo>
                    <a:pt x="119" y="75"/>
                  </a:lnTo>
                  <a:lnTo>
                    <a:pt x="119" y="78"/>
                  </a:lnTo>
                  <a:lnTo>
                    <a:pt x="121" y="79"/>
                  </a:lnTo>
                  <a:lnTo>
                    <a:pt x="123" y="84"/>
                  </a:lnTo>
                  <a:lnTo>
                    <a:pt x="121" y="91"/>
                  </a:lnTo>
                  <a:lnTo>
                    <a:pt x="120" y="92"/>
                  </a:lnTo>
                  <a:lnTo>
                    <a:pt x="118" y="91"/>
                  </a:lnTo>
                  <a:lnTo>
                    <a:pt x="117" y="89"/>
                  </a:lnTo>
                  <a:lnTo>
                    <a:pt x="115" y="87"/>
                  </a:lnTo>
                  <a:lnTo>
                    <a:pt x="113" y="88"/>
                  </a:lnTo>
                  <a:lnTo>
                    <a:pt x="115" y="90"/>
                  </a:lnTo>
                  <a:lnTo>
                    <a:pt x="113" y="91"/>
                  </a:lnTo>
                  <a:lnTo>
                    <a:pt x="111" y="92"/>
                  </a:lnTo>
                  <a:lnTo>
                    <a:pt x="108" y="93"/>
                  </a:lnTo>
                  <a:lnTo>
                    <a:pt x="107" y="94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101" y="96"/>
                  </a:lnTo>
                  <a:lnTo>
                    <a:pt x="99" y="96"/>
                  </a:lnTo>
                  <a:lnTo>
                    <a:pt x="98" y="99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3" y="100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7" y="104"/>
                  </a:lnTo>
                  <a:lnTo>
                    <a:pt x="85" y="105"/>
                  </a:lnTo>
                  <a:lnTo>
                    <a:pt x="85" y="106"/>
                  </a:lnTo>
                  <a:lnTo>
                    <a:pt x="87" y="109"/>
                  </a:lnTo>
                  <a:lnTo>
                    <a:pt x="90" y="111"/>
                  </a:lnTo>
                  <a:lnTo>
                    <a:pt x="89" y="113"/>
                  </a:lnTo>
                  <a:lnTo>
                    <a:pt x="88" y="117"/>
                  </a:lnTo>
                  <a:lnTo>
                    <a:pt x="89" y="118"/>
                  </a:lnTo>
                  <a:lnTo>
                    <a:pt x="90" y="120"/>
                  </a:lnTo>
                  <a:lnTo>
                    <a:pt x="91" y="121"/>
                  </a:lnTo>
                  <a:lnTo>
                    <a:pt x="94" y="124"/>
                  </a:lnTo>
                  <a:lnTo>
                    <a:pt x="95" y="123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2" y="132"/>
                  </a:lnTo>
                  <a:lnTo>
                    <a:pt x="103" y="131"/>
                  </a:lnTo>
                  <a:lnTo>
                    <a:pt x="105" y="132"/>
                  </a:lnTo>
                  <a:lnTo>
                    <a:pt x="106" y="133"/>
                  </a:lnTo>
                  <a:lnTo>
                    <a:pt x="109" y="139"/>
                  </a:lnTo>
                  <a:lnTo>
                    <a:pt x="105" y="141"/>
                  </a:lnTo>
                  <a:lnTo>
                    <a:pt x="102" y="139"/>
                  </a:lnTo>
                  <a:lnTo>
                    <a:pt x="101" y="140"/>
                  </a:lnTo>
                  <a:lnTo>
                    <a:pt x="101" y="143"/>
                  </a:lnTo>
                  <a:lnTo>
                    <a:pt x="100" y="145"/>
                  </a:lnTo>
                  <a:lnTo>
                    <a:pt x="94" y="147"/>
                  </a:lnTo>
                  <a:lnTo>
                    <a:pt x="91" y="150"/>
                  </a:lnTo>
                  <a:lnTo>
                    <a:pt x="95" y="154"/>
                  </a:lnTo>
                  <a:lnTo>
                    <a:pt x="94" y="157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6" y="162"/>
                  </a:lnTo>
                  <a:lnTo>
                    <a:pt x="95" y="162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2" y="158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4" y="158"/>
                  </a:lnTo>
                  <a:lnTo>
                    <a:pt x="84" y="160"/>
                  </a:lnTo>
                  <a:lnTo>
                    <a:pt x="76" y="160"/>
                  </a:lnTo>
                  <a:lnTo>
                    <a:pt x="75" y="162"/>
                  </a:lnTo>
                  <a:lnTo>
                    <a:pt x="73" y="162"/>
                  </a:lnTo>
                  <a:lnTo>
                    <a:pt x="73" y="163"/>
                  </a:lnTo>
                  <a:lnTo>
                    <a:pt x="71" y="164"/>
                  </a:lnTo>
                  <a:lnTo>
                    <a:pt x="67" y="164"/>
                  </a:lnTo>
                  <a:lnTo>
                    <a:pt x="67" y="163"/>
                  </a:lnTo>
                  <a:lnTo>
                    <a:pt x="66" y="161"/>
                  </a:lnTo>
                  <a:lnTo>
                    <a:pt x="63" y="160"/>
                  </a:lnTo>
                  <a:lnTo>
                    <a:pt x="62" y="161"/>
                  </a:lnTo>
                  <a:lnTo>
                    <a:pt x="60" y="160"/>
                  </a:lnTo>
                  <a:lnTo>
                    <a:pt x="60" y="163"/>
                  </a:lnTo>
                  <a:lnTo>
                    <a:pt x="58" y="166"/>
                  </a:lnTo>
                  <a:lnTo>
                    <a:pt x="56" y="166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5" y="163"/>
                  </a:lnTo>
                  <a:lnTo>
                    <a:pt x="54" y="162"/>
                  </a:lnTo>
                  <a:lnTo>
                    <a:pt x="54" y="161"/>
                  </a:lnTo>
                  <a:lnTo>
                    <a:pt x="52" y="161"/>
                  </a:lnTo>
                  <a:lnTo>
                    <a:pt x="51" y="160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44" y="159"/>
                  </a:lnTo>
                  <a:lnTo>
                    <a:pt x="39" y="159"/>
                  </a:lnTo>
                  <a:lnTo>
                    <a:pt x="38" y="158"/>
                  </a:lnTo>
                  <a:lnTo>
                    <a:pt x="37" y="158"/>
                  </a:lnTo>
                  <a:lnTo>
                    <a:pt x="37" y="156"/>
                  </a:lnTo>
                  <a:lnTo>
                    <a:pt x="32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0" y="159"/>
                  </a:lnTo>
                  <a:lnTo>
                    <a:pt x="26" y="161"/>
                  </a:lnTo>
                  <a:lnTo>
                    <a:pt x="24" y="160"/>
                  </a:lnTo>
                  <a:lnTo>
                    <a:pt x="23" y="161"/>
                  </a:lnTo>
                  <a:lnTo>
                    <a:pt x="21" y="16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4" name="Freeform 125"/>
            <p:cNvSpPr>
              <a:spLocks/>
            </p:cNvSpPr>
            <p:nvPr/>
          </p:nvSpPr>
          <p:spPr bwMode="auto">
            <a:xfrm>
              <a:off x="3047" y="2197"/>
              <a:ext cx="5" cy="5"/>
            </a:xfrm>
            <a:custGeom>
              <a:avLst/>
              <a:gdLst>
                <a:gd name="T0" fmla="*/ 5 w 5"/>
                <a:gd name="T1" fmla="*/ 5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5 h 5"/>
                <a:gd name="T8" fmla="*/ 0 w 5"/>
                <a:gd name="T9" fmla="*/ 2 h 5"/>
                <a:gd name="T10" fmla="*/ 0 w 5"/>
                <a:gd name="T11" fmla="*/ 0 h 5"/>
                <a:gd name="T12" fmla="*/ 4 w 5"/>
                <a:gd name="T13" fmla="*/ 3 h 5"/>
                <a:gd name="T14" fmla="*/ 5 w 5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5" y="5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3"/>
                  </a:lnTo>
                  <a:lnTo>
                    <a:pt x="5" y="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5" name="Freeform 126"/>
            <p:cNvSpPr>
              <a:spLocks/>
            </p:cNvSpPr>
            <p:nvPr/>
          </p:nvSpPr>
          <p:spPr bwMode="auto">
            <a:xfrm>
              <a:off x="2625" y="2688"/>
              <a:ext cx="115" cy="95"/>
            </a:xfrm>
            <a:custGeom>
              <a:avLst/>
              <a:gdLst>
                <a:gd name="T0" fmla="*/ 0 w 114"/>
                <a:gd name="T1" fmla="*/ 103 h 94"/>
                <a:gd name="T2" fmla="*/ 0 w 114"/>
                <a:gd name="T3" fmla="*/ 98 h 94"/>
                <a:gd name="T4" fmla="*/ 2 w 114"/>
                <a:gd name="T5" fmla="*/ 93 h 94"/>
                <a:gd name="T6" fmla="*/ 6 w 114"/>
                <a:gd name="T7" fmla="*/ 89 h 94"/>
                <a:gd name="T8" fmla="*/ 9 w 114"/>
                <a:gd name="T9" fmla="*/ 85 h 94"/>
                <a:gd name="T10" fmla="*/ 10 w 114"/>
                <a:gd name="T11" fmla="*/ 82 h 94"/>
                <a:gd name="T12" fmla="*/ 17 w 114"/>
                <a:gd name="T13" fmla="*/ 65 h 94"/>
                <a:gd name="T14" fmla="*/ 19 w 114"/>
                <a:gd name="T15" fmla="*/ 63 h 94"/>
                <a:gd name="T16" fmla="*/ 27 w 114"/>
                <a:gd name="T17" fmla="*/ 46 h 94"/>
                <a:gd name="T18" fmla="*/ 29 w 114"/>
                <a:gd name="T19" fmla="*/ 43 h 94"/>
                <a:gd name="T20" fmla="*/ 30 w 114"/>
                <a:gd name="T21" fmla="*/ 37 h 94"/>
                <a:gd name="T22" fmla="*/ 31 w 114"/>
                <a:gd name="T23" fmla="*/ 29 h 94"/>
                <a:gd name="T24" fmla="*/ 36 w 114"/>
                <a:gd name="T25" fmla="*/ 22 h 94"/>
                <a:gd name="T26" fmla="*/ 38 w 114"/>
                <a:gd name="T27" fmla="*/ 20 h 94"/>
                <a:gd name="T28" fmla="*/ 40 w 114"/>
                <a:gd name="T29" fmla="*/ 19 h 94"/>
                <a:gd name="T30" fmla="*/ 46 w 114"/>
                <a:gd name="T31" fmla="*/ 15 h 94"/>
                <a:gd name="T32" fmla="*/ 48 w 114"/>
                <a:gd name="T33" fmla="*/ 11 h 94"/>
                <a:gd name="T34" fmla="*/ 50 w 114"/>
                <a:gd name="T35" fmla="*/ 6 h 94"/>
                <a:gd name="T36" fmla="*/ 52 w 114"/>
                <a:gd name="T37" fmla="*/ 0 h 94"/>
                <a:gd name="T38" fmla="*/ 72 w 114"/>
                <a:gd name="T39" fmla="*/ 0 h 94"/>
                <a:gd name="T40" fmla="*/ 87 w 114"/>
                <a:gd name="T41" fmla="*/ 0 h 94"/>
                <a:gd name="T42" fmla="*/ 103 w 114"/>
                <a:gd name="T43" fmla="*/ 0 h 94"/>
                <a:gd name="T44" fmla="*/ 114 w 114"/>
                <a:gd name="T45" fmla="*/ 0 h 94"/>
                <a:gd name="T46" fmla="*/ 123 w 114"/>
                <a:gd name="T47" fmla="*/ 0 h 94"/>
                <a:gd name="T48" fmla="*/ 123 w 114"/>
                <a:gd name="T49" fmla="*/ 6 h 94"/>
                <a:gd name="T50" fmla="*/ 122 w 114"/>
                <a:gd name="T51" fmla="*/ 18 h 94"/>
                <a:gd name="T52" fmla="*/ 123 w 114"/>
                <a:gd name="T53" fmla="*/ 23 h 94"/>
                <a:gd name="T54" fmla="*/ 122 w 114"/>
                <a:gd name="T55" fmla="*/ 25 h 94"/>
                <a:gd name="T56" fmla="*/ 118 w 114"/>
                <a:gd name="T57" fmla="*/ 25 h 94"/>
                <a:gd name="T58" fmla="*/ 82 w 114"/>
                <a:gd name="T59" fmla="*/ 25 h 94"/>
                <a:gd name="T60" fmla="*/ 78 w 114"/>
                <a:gd name="T61" fmla="*/ 25 h 94"/>
                <a:gd name="T62" fmla="*/ 78 w 114"/>
                <a:gd name="T63" fmla="*/ 29 h 94"/>
                <a:gd name="T64" fmla="*/ 78 w 114"/>
                <a:gd name="T65" fmla="*/ 44 h 94"/>
                <a:gd name="T66" fmla="*/ 77 w 114"/>
                <a:gd name="T67" fmla="*/ 71 h 94"/>
                <a:gd name="T68" fmla="*/ 76 w 114"/>
                <a:gd name="T69" fmla="*/ 71 h 94"/>
                <a:gd name="T70" fmla="*/ 71 w 114"/>
                <a:gd name="T71" fmla="*/ 73 h 94"/>
                <a:gd name="T72" fmla="*/ 67 w 114"/>
                <a:gd name="T73" fmla="*/ 76 h 94"/>
                <a:gd name="T74" fmla="*/ 54 w 114"/>
                <a:gd name="T75" fmla="*/ 79 h 94"/>
                <a:gd name="T76" fmla="*/ 52 w 114"/>
                <a:gd name="T77" fmla="*/ 81 h 94"/>
                <a:gd name="T78" fmla="*/ 52 w 114"/>
                <a:gd name="T79" fmla="*/ 86 h 94"/>
                <a:gd name="T80" fmla="*/ 54 w 114"/>
                <a:gd name="T81" fmla="*/ 96 h 94"/>
                <a:gd name="T82" fmla="*/ 54 w 114"/>
                <a:gd name="T83" fmla="*/ 103 h 94"/>
                <a:gd name="T84" fmla="*/ 52 w 114"/>
                <a:gd name="T85" fmla="*/ 103 h 94"/>
                <a:gd name="T86" fmla="*/ 48 w 114"/>
                <a:gd name="T87" fmla="*/ 103 h 94"/>
                <a:gd name="T88" fmla="*/ 33 w 114"/>
                <a:gd name="T89" fmla="*/ 103 h 94"/>
                <a:gd name="T90" fmla="*/ 3 w 114"/>
                <a:gd name="T91" fmla="*/ 103 h 94"/>
                <a:gd name="T92" fmla="*/ 0 w 114"/>
                <a:gd name="T93" fmla="*/ 10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"/>
                <a:gd name="T142" fmla="*/ 0 h 94"/>
                <a:gd name="T143" fmla="*/ 114 w 114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" h="94">
                  <a:moveTo>
                    <a:pt x="0" y="94"/>
                  </a:moveTo>
                  <a:lnTo>
                    <a:pt x="0" y="89"/>
                  </a:lnTo>
                  <a:lnTo>
                    <a:pt x="2" y="84"/>
                  </a:lnTo>
                  <a:lnTo>
                    <a:pt x="6" y="80"/>
                  </a:lnTo>
                  <a:lnTo>
                    <a:pt x="9" y="76"/>
                  </a:lnTo>
                  <a:lnTo>
                    <a:pt x="10" y="73"/>
                  </a:lnTo>
                  <a:lnTo>
                    <a:pt x="17" y="56"/>
                  </a:lnTo>
                  <a:lnTo>
                    <a:pt x="19" y="54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30" y="37"/>
                  </a:lnTo>
                  <a:lnTo>
                    <a:pt x="31" y="29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6" y="15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13" y="18"/>
                  </a:lnTo>
                  <a:lnTo>
                    <a:pt x="114" y="23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73" y="25"/>
                  </a:lnTo>
                  <a:lnTo>
                    <a:pt x="69" y="25"/>
                  </a:lnTo>
                  <a:lnTo>
                    <a:pt x="69" y="29"/>
                  </a:lnTo>
                  <a:lnTo>
                    <a:pt x="69" y="44"/>
                  </a:lnTo>
                  <a:lnTo>
                    <a:pt x="68" y="62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8" y="67"/>
                  </a:lnTo>
                  <a:lnTo>
                    <a:pt x="54" y="70"/>
                  </a:lnTo>
                  <a:lnTo>
                    <a:pt x="52" y="72"/>
                  </a:lnTo>
                  <a:lnTo>
                    <a:pt x="52" y="77"/>
                  </a:lnTo>
                  <a:lnTo>
                    <a:pt x="54" y="87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33" y="94"/>
                  </a:lnTo>
                  <a:lnTo>
                    <a:pt x="3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6" name="Freeform 127"/>
            <p:cNvSpPr>
              <a:spLocks/>
            </p:cNvSpPr>
            <p:nvPr/>
          </p:nvSpPr>
          <p:spPr bwMode="auto">
            <a:xfrm>
              <a:off x="2625" y="2688"/>
              <a:ext cx="115" cy="95"/>
            </a:xfrm>
            <a:custGeom>
              <a:avLst/>
              <a:gdLst>
                <a:gd name="T0" fmla="*/ 0 w 114"/>
                <a:gd name="T1" fmla="*/ 103 h 94"/>
                <a:gd name="T2" fmla="*/ 0 w 114"/>
                <a:gd name="T3" fmla="*/ 98 h 94"/>
                <a:gd name="T4" fmla="*/ 2 w 114"/>
                <a:gd name="T5" fmla="*/ 93 h 94"/>
                <a:gd name="T6" fmla="*/ 6 w 114"/>
                <a:gd name="T7" fmla="*/ 89 h 94"/>
                <a:gd name="T8" fmla="*/ 9 w 114"/>
                <a:gd name="T9" fmla="*/ 85 h 94"/>
                <a:gd name="T10" fmla="*/ 10 w 114"/>
                <a:gd name="T11" fmla="*/ 82 h 94"/>
                <a:gd name="T12" fmla="*/ 17 w 114"/>
                <a:gd name="T13" fmla="*/ 65 h 94"/>
                <a:gd name="T14" fmla="*/ 19 w 114"/>
                <a:gd name="T15" fmla="*/ 63 h 94"/>
                <a:gd name="T16" fmla="*/ 27 w 114"/>
                <a:gd name="T17" fmla="*/ 46 h 94"/>
                <a:gd name="T18" fmla="*/ 29 w 114"/>
                <a:gd name="T19" fmla="*/ 43 h 94"/>
                <a:gd name="T20" fmla="*/ 30 w 114"/>
                <a:gd name="T21" fmla="*/ 37 h 94"/>
                <a:gd name="T22" fmla="*/ 31 w 114"/>
                <a:gd name="T23" fmla="*/ 29 h 94"/>
                <a:gd name="T24" fmla="*/ 36 w 114"/>
                <a:gd name="T25" fmla="*/ 22 h 94"/>
                <a:gd name="T26" fmla="*/ 38 w 114"/>
                <a:gd name="T27" fmla="*/ 20 h 94"/>
                <a:gd name="T28" fmla="*/ 40 w 114"/>
                <a:gd name="T29" fmla="*/ 19 h 94"/>
                <a:gd name="T30" fmla="*/ 46 w 114"/>
                <a:gd name="T31" fmla="*/ 15 h 94"/>
                <a:gd name="T32" fmla="*/ 48 w 114"/>
                <a:gd name="T33" fmla="*/ 11 h 94"/>
                <a:gd name="T34" fmla="*/ 50 w 114"/>
                <a:gd name="T35" fmla="*/ 6 h 94"/>
                <a:gd name="T36" fmla="*/ 52 w 114"/>
                <a:gd name="T37" fmla="*/ 0 h 94"/>
                <a:gd name="T38" fmla="*/ 72 w 114"/>
                <a:gd name="T39" fmla="*/ 0 h 94"/>
                <a:gd name="T40" fmla="*/ 87 w 114"/>
                <a:gd name="T41" fmla="*/ 0 h 94"/>
                <a:gd name="T42" fmla="*/ 103 w 114"/>
                <a:gd name="T43" fmla="*/ 0 h 94"/>
                <a:gd name="T44" fmla="*/ 114 w 114"/>
                <a:gd name="T45" fmla="*/ 0 h 94"/>
                <a:gd name="T46" fmla="*/ 123 w 114"/>
                <a:gd name="T47" fmla="*/ 0 h 94"/>
                <a:gd name="T48" fmla="*/ 123 w 114"/>
                <a:gd name="T49" fmla="*/ 6 h 94"/>
                <a:gd name="T50" fmla="*/ 122 w 114"/>
                <a:gd name="T51" fmla="*/ 18 h 94"/>
                <a:gd name="T52" fmla="*/ 123 w 114"/>
                <a:gd name="T53" fmla="*/ 23 h 94"/>
                <a:gd name="T54" fmla="*/ 122 w 114"/>
                <a:gd name="T55" fmla="*/ 25 h 94"/>
                <a:gd name="T56" fmla="*/ 118 w 114"/>
                <a:gd name="T57" fmla="*/ 25 h 94"/>
                <a:gd name="T58" fmla="*/ 82 w 114"/>
                <a:gd name="T59" fmla="*/ 25 h 94"/>
                <a:gd name="T60" fmla="*/ 78 w 114"/>
                <a:gd name="T61" fmla="*/ 25 h 94"/>
                <a:gd name="T62" fmla="*/ 78 w 114"/>
                <a:gd name="T63" fmla="*/ 29 h 94"/>
                <a:gd name="T64" fmla="*/ 78 w 114"/>
                <a:gd name="T65" fmla="*/ 44 h 94"/>
                <a:gd name="T66" fmla="*/ 77 w 114"/>
                <a:gd name="T67" fmla="*/ 71 h 94"/>
                <a:gd name="T68" fmla="*/ 76 w 114"/>
                <a:gd name="T69" fmla="*/ 71 h 94"/>
                <a:gd name="T70" fmla="*/ 71 w 114"/>
                <a:gd name="T71" fmla="*/ 73 h 94"/>
                <a:gd name="T72" fmla="*/ 67 w 114"/>
                <a:gd name="T73" fmla="*/ 76 h 94"/>
                <a:gd name="T74" fmla="*/ 54 w 114"/>
                <a:gd name="T75" fmla="*/ 79 h 94"/>
                <a:gd name="T76" fmla="*/ 52 w 114"/>
                <a:gd name="T77" fmla="*/ 81 h 94"/>
                <a:gd name="T78" fmla="*/ 52 w 114"/>
                <a:gd name="T79" fmla="*/ 86 h 94"/>
                <a:gd name="T80" fmla="*/ 54 w 114"/>
                <a:gd name="T81" fmla="*/ 96 h 94"/>
                <a:gd name="T82" fmla="*/ 54 w 114"/>
                <a:gd name="T83" fmla="*/ 103 h 94"/>
                <a:gd name="T84" fmla="*/ 52 w 114"/>
                <a:gd name="T85" fmla="*/ 103 h 94"/>
                <a:gd name="T86" fmla="*/ 48 w 114"/>
                <a:gd name="T87" fmla="*/ 103 h 94"/>
                <a:gd name="T88" fmla="*/ 33 w 114"/>
                <a:gd name="T89" fmla="*/ 103 h 94"/>
                <a:gd name="T90" fmla="*/ 3 w 114"/>
                <a:gd name="T91" fmla="*/ 103 h 94"/>
                <a:gd name="T92" fmla="*/ 0 w 114"/>
                <a:gd name="T93" fmla="*/ 10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4"/>
                <a:gd name="T142" fmla="*/ 0 h 94"/>
                <a:gd name="T143" fmla="*/ 114 w 114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4" h="94">
                  <a:moveTo>
                    <a:pt x="0" y="94"/>
                  </a:moveTo>
                  <a:lnTo>
                    <a:pt x="0" y="89"/>
                  </a:lnTo>
                  <a:lnTo>
                    <a:pt x="2" y="84"/>
                  </a:lnTo>
                  <a:lnTo>
                    <a:pt x="6" y="80"/>
                  </a:lnTo>
                  <a:lnTo>
                    <a:pt x="9" y="76"/>
                  </a:lnTo>
                  <a:lnTo>
                    <a:pt x="10" y="73"/>
                  </a:lnTo>
                  <a:lnTo>
                    <a:pt x="17" y="56"/>
                  </a:lnTo>
                  <a:lnTo>
                    <a:pt x="19" y="54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30" y="37"/>
                  </a:lnTo>
                  <a:lnTo>
                    <a:pt x="31" y="29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6" y="15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13" y="18"/>
                  </a:lnTo>
                  <a:lnTo>
                    <a:pt x="114" y="23"/>
                  </a:lnTo>
                  <a:lnTo>
                    <a:pt x="113" y="25"/>
                  </a:lnTo>
                  <a:lnTo>
                    <a:pt x="109" y="25"/>
                  </a:lnTo>
                  <a:lnTo>
                    <a:pt x="73" y="25"/>
                  </a:lnTo>
                  <a:lnTo>
                    <a:pt x="69" y="25"/>
                  </a:lnTo>
                  <a:lnTo>
                    <a:pt x="69" y="29"/>
                  </a:lnTo>
                  <a:lnTo>
                    <a:pt x="69" y="44"/>
                  </a:lnTo>
                  <a:lnTo>
                    <a:pt x="68" y="62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8" y="67"/>
                  </a:lnTo>
                  <a:lnTo>
                    <a:pt x="54" y="70"/>
                  </a:lnTo>
                  <a:lnTo>
                    <a:pt x="52" y="72"/>
                  </a:lnTo>
                  <a:lnTo>
                    <a:pt x="52" y="77"/>
                  </a:lnTo>
                  <a:lnTo>
                    <a:pt x="54" y="87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33" y="94"/>
                  </a:lnTo>
                  <a:lnTo>
                    <a:pt x="3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7" name="Freeform 128"/>
            <p:cNvSpPr>
              <a:spLocks/>
            </p:cNvSpPr>
            <p:nvPr/>
          </p:nvSpPr>
          <p:spPr bwMode="auto">
            <a:xfrm>
              <a:off x="2940" y="2333"/>
              <a:ext cx="61" cy="40"/>
            </a:xfrm>
            <a:custGeom>
              <a:avLst/>
              <a:gdLst>
                <a:gd name="T0" fmla="*/ 58 w 60"/>
                <a:gd name="T1" fmla="*/ 8 h 39"/>
                <a:gd name="T2" fmla="*/ 58 w 60"/>
                <a:gd name="T3" fmla="*/ 13 h 39"/>
                <a:gd name="T4" fmla="*/ 61 w 60"/>
                <a:gd name="T5" fmla="*/ 15 h 39"/>
                <a:gd name="T6" fmla="*/ 64 w 60"/>
                <a:gd name="T7" fmla="*/ 19 h 39"/>
                <a:gd name="T8" fmla="*/ 69 w 60"/>
                <a:gd name="T9" fmla="*/ 17 h 39"/>
                <a:gd name="T10" fmla="*/ 69 w 60"/>
                <a:gd name="T11" fmla="*/ 30 h 39"/>
                <a:gd name="T12" fmla="*/ 69 w 60"/>
                <a:gd name="T13" fmla="*/ 34 h 39"/>
                <a:gd name="T14" fmla="*/ 66 w 60"/>
                <a:gd name="T15" fmla="*/ 32 h 39"/>
                <a:gd name="T16" fmla="*/ 64 w 60"/>
                <a:gd name="T17" fmla="*/ 35 h 39"/>
                <a:gd name="T18" fmla="*/ 64 w 60"/>
                <a:gd name="T19" fmla="*/ 40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4 h 39"/>
                <a:gd name="T26" fmla="*/ 53 w 60"/>
                <a:gd name="T27" fmla="*/ 38 h 39"/>
                <a:gd name="T28" fmla="*/ 51 w 60"/>
                <a:gd name="T29" fmla="*/ 46 h 39"/>
                <a:gd name="T30" fmla="*/ 46 w 60"/>
                <a:gd name="T31" fmla="*/ 45 h 39"/>
                <a:gd name="T32" fmla="*/ 45 w 60"/>
                <a:gd name="T33" fmla="*/ 43 h 39"/>
                <a:gd name="T34" fmla="*/ 42 w 60"/>
                <a:gd name="T35" fmla="*/ 36 h 39"/>
                <a:gd name="T36" fmla="*/ 29 w 60"/>
                <a:gd name="T37" fmla="*/ 41 h 39"/>
                <a:gd name="T38" fmla="*/ 25 w 60"/>
                <a:gd name="T39" fmla="*/ 46 h 39"/>
                <a:gd name="T40" fmla="*/ 17 w 60"/>
                <a:gd name="T41" fmla="*/ 47 h 39"/>
                <a:gd name="T42" fmla="*/ 13 w 60"/>
                <a:gd name="T43" fmla="*/ 42 h 39"/>
                <a:gd name="T44" fmla="*/ 7 w 60"/>
                <a:gd name="T45" fmla="*/ 37 h 39"/>
                <a:gd name="T46" fmla="*/ 0 w 60"/>
                <a:gd name="T47" fmla="*/ 42 h 39"/>
                <a:gd name="T48" fmla="*/ 1 w 60"/>
                <a:gd name="T49" fmla="*/ 37 h 39"/>
                <a:gd name="T50" fmla="*/ 1 w 60"/>
                <a:gd name="T51" fmla="*/ 33 h 39"/>
                <a:gd name="T52" fmla="*/ 6 w 60"/>
                <a:gd name="T53" fmla="*/ 17 h 39"/>
                <a:gd name="T54" fmla="*/ 9 w 60"/>
                <a:gd name="T55" fmla="*/ 15 h 39"/>
                <a:gd name="T56" fmla="*/ 13 w 60"/>
                <a:gd name="T57" fmla="*/ 10 h 39"/>
                <a:gd name="T58" fmla="*/ 12 w 60"/>
                <a:gd name="T59" fmla="*/ 9 h 39"/>
                <a:gd name="T60" fmla="*/ 16 w 60"/>
                <a:gd name="T61" fmla="*/ 6 h 39"/>
                <a:gd name="T62" fmla="*/ 19 w 60"/>
                <a:gd name="T63" fmla="*/ 7 h 39"/>
                <a:gd name="T64" fmla="*/ 23 w 60"/>
                <a:gd name="T65" fmla="*/ 5 h 39"/>
                <a:gd name="T66" fmla="*/ 26 w 60"/>
                <a:gd name="T67" fmla="*/ 5 h 39"/>
                <a:gd name="T68" fmla="*/ 40 w 60"/>
                <a:gd name="T69" fmla="*/ 4 h 39"/>
                <a:gd name="T70" fmla="*/ 41 w 60"/>
                <a:gd name="T71" fmla="*/ 2 h 39"/>
                <a:gd name="T72" fmla="*/ 46 w 60"/>
                <a:gd name="T73" fmla="*/ 2 h 39"/>
                <a:gd name="T74" fmla="*/ 48 w 60"/>
                <a:gd name="T75" fmla="*/ 3 h 39"/>
                <a:gd name="T76" fmla="*/ 57 w 60"/>
                <a:gd name="T77" fmla="*/ 5 h 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39"/>
                <a:gd name="T119" fmla="*/ 60 w 60"/>
                <a:gd name="T120" fmla="*/ 39 h 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39">
                  <a:moveTo>
                    <a:pt x="48" y="5"/>
                  </a:moveTo>
                  <a:lnTo>
                    <a:pt x="49" y="8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5" y="19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58" y="24"/>
                  </a:lnTo>
                  <a:lnTo>
                    <a:pt x="57" y="23"/>
                  </a:lnTo>
                  <a:lnTo>
                    <a:pt x="55" y="24"/>
                  </a:lnTo>
                  <a:lnTo>
                    <a:pt x="55" y="26"/>
                  </a:lnTo>
                  <a:lnTo>
                    <a:pt x="56" y="27"/>
                  </a:lnTo>
                  <a:lnTo>
                    <a:pt x="55" y="31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7" y="28"/>
                  </a:lnTo>
                  <a:lnTo>
                    <a:pt x="46" y="25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0" y="39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1" y="36"/>
                  </a:lnTo>
                  <a:lnTo>
                    <a:pt x="17" y="38"/>
                  </a:lnTo>
                  <a:lnTo>
                    <a:pt x="13" y="37"/>
                  </a:lnTo>
                  <a:lnTo>
                    <a:pt x="13" y="33"/>
                  </a:lnTo>
                  <a:lnTo>
                    <a:pt x="11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8" name="Freeform 129"/>
            <p:cNvSpPr>
              <a:spLocks/>
            </p:cNvSpPr>
            <p:nvPr/>
          </p:nvSpPr>
          <p:spPr bwMode="auto">
            <a:xfrm>
              <a:off x="2940" y="2333"/>
              <a:ext cx="61" cy="40"/>
            </a:xfrm>
            <a:custGeom>
              <a:avLst/>
              <a:gdLst>
                <a:gd name="T0" fmla="*/ 58 w 60"/>
                <a:gd name="T1" fmla="*/ 8 h 39"/>
                <a:gd name="T2" fmla="*/ 58 w 60"/>
                <a:gd name="T3" fmla="*/ 13 h 39"/>
                <a:gd name="T4" fmla="*/ 61 w 60"/>
                <a:gd name="T5" fmla="*/ 15 h 39"/>
                <a:gd name="T6" fmla="*/ 64 w 60"/>
                <a:gd name="T7" fmla="*/ 19 h 39"/>
                <a:gd name="T8" fmla="*/ 69 w 60"/>
                <a:gd name="T9" fmla="*/ 17 h 39"/>
                <a:gd name="T10" fmla="*/ 69 w 60"/>
                <a:gd name="T11" fmla="*/ 30 h 39"/>
                <a:gd name="T12" fmla="*/ 69 w 60"/>
                <a:gd name="T13" fmla="*/ 34 h 39"/>
                <a:gd name="T14" fmla="*/ 66 w 60"/>
                <a:gd name="T15" fmla="*/ 32 h 39"/>
                <a:gd name="T16" fmla="*/ 64 w 60"/>
                <a:gd name="T17" fmla="*/ 35 h 39"/>
                <a:gd name="T18" fmla="*/ 64 w 60"/>
                <a:gd name="T19" fmla="*/ 40 h 39"/>
                <a:gd name="T20" fmla="*/ 60 w 60"/>
                <a:gd name="T21" fmla="*/ 37 h 39"/>
                <a:gd name="T22" fmla="*/ 58 w 60"/>
                <a:gd name="T23" fmla="*/ 39 h 39"/>
                <a:gd name="T24" fmla="*/ 55 w 60"/>
                <a:gd name="T25" fmla="*/ 34 h 39"/>
                <a:gd name="T26" fmla="*/ 53 w 60"/>
                <a:gd name="T27" fmla="*/ 38 h 39"/>
                <a:gd name="T28" fmla="*/ 51 w 60"/>
                <a:gd name="T29" fmla="*/ 46 h 39"/>
                <a:gd name="T30" fmla="*/ 46 w 60"/>
                <a:gd name="T31" fmla="*/ 45 h 39"/>
                <a:gd name="T32" fmla="*/ 45 w 60"/>
                <a:gd name="T33" fmla="*/ 43 h 39"/>
                <a:gd name="T34" fmla="*/ 42 w 60"/>
                <a:gd name="T35" fmla="*/ 36 h 39"/>
                <a:gd name="T36" fmla="*/ 29 w 60"/>
                <a:gd name="T37" fmla="*/ 41 h 39"/>
                <a:gd name="T38" fmla="*/ 25 w 60"/>
                <a:gd name="T39" fmla="*/ 46 h 39"/>
                <a:gd name="T40" fmla="*/ 17 w 60"/>
                <a:gd name="T41" fmla="*/ 47 h 39"/>
                <a:gd name="T42" fmla="*/ 13 w 60"/>
                <a:gd name="T43" fmla="*/ 42 h 39"/>
                <a:gd name="T44" fmla="*/ 7 w 60"/>
                <a:gd name="T45" fmla="*/ 37 h 39"/>
                <a:gd name="T46" fmla="*/ 0 w 60"/>
                <a:gd name="T47" fmla="*/ 42 h 39"/>
                <a:gd name="T48" fmla="*/ 1 w 60"/>
                <a:gd name="T49" fmla="*/ 37 h 39"/>
                <a:gd name="T50" fmla="*/ 1 w 60"/>
                <a:gd name="T51" fmla="*/ 33 h 39"/>
                <a:gd name="T52" fmla="*/ 6 w 60"/>
                <a:gd name="T53" fmla="*/ 17 h 39"/>
                <a:gd name="T54" fmla="*/ 9 w 60"/>
                <a:gd name="T55" fmla="*/ 15 h 39"/>
                <a:gd name="T56" fmla="*/ 13 w 60"/>
                <a:gd name="T57" fmla="*/ 10 h 39"/>
                <a:gd name="T58" fmla="*/ 12 w 60"/>
                <a:gd name="T59" fmla="*/ 9 h 39"/>
                <a:gd name="T60" fmla="*/ 16 w 60"/>
                <a:gd name="T61" fmla="*/ 6 h 39"/>
                <a:gd name="T62" fmla="*/ 19 w 60"/>
                <a:gd name="T63" fmla="*/ 7 h 39"/>
                <a:gd name="T64" fmla="*/ 23 w 60"/>
                <a:gd name="T65" fmla="*/ 5 h 39"/>
                <a:gd name="T66" fmla="*/ 26 w 60"/>
                <a:gd name="T67" fmla="*/ 5 h 39"/>
                <a:gd name="T68" fmla="*/ 40 w 60"/>
                <a:gd name="T69" fmla="*/ 4 h 39"/>
                <a:gd name="T70" fmla="*/ 41 w 60"/>
                <a:gd name="T71" fmla="*/ 2 h 39"/>
                <a:gd name="T72" fmla="*/ 46 w 60"/>
                <a:gd name="T73" fmla="*/ 2 h 39"/>
                <a:gd name="T74" fmla="*/ 48 w 60"/>
                <a:gd name="T75" fmla="*/ 3 h 39"/>
                <a:gd name="T76" fmla="*/ 57 w 60"/>
                <a:gd name="T77" fmla="*/ 5 h 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39"/>
                <a:gd name="T119" fmla="*/ 60 w 60"/>
                <a:gd name="T120" fmla="*/ 39 h 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39">
                  <a:moveTo>
                    <a:pt x="48" y="5"/>
                  </a:moveTo>
                  <a:lnTo>
                    <a:pt x="49" y="8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5" y="19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58" y="24"/>
                  </a:lnTo>
                  <a:lnTo>
                    <a:pt x="57" y="23"/>
                  </a:lnTo>
                  <a:lnTo>
                    <a:pt x="55" y="24"/>
                  </a:lnTo>
                  <a:lnTo>
                    <a:pt x="55" y="26"/>
                  </a:lnTo>
                  <a:lnTo>
                    <a:pt x="56" y="27"/>
                  </a:lnTo>
                  <a:lnTo>
                    <a:pt x="55" y="31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7" y="28"/>
                  </a:lnTo>
                  <a:lnTo>
                    <a:pt x="46" y="25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0" y="39"/>
                  </a:lnTo>
                  <a:lnTo>
                    <a:pt x="37" y="36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28" y="30"/>
                  </a:lnTo>
                  <a:lnTo>
                    <a:pt x="29" y="32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1" y="36"/>
                  </a:lnTo>
                  <a:lnTo>
                    <a:pt x="17" y="38"/>
                  </a:lnTo>
                  <a:lnTo>
                    <a:pt x="13" y="37"/>
                  </a:lnTo>
                  <a:lnTo>
                    <a:pt x="13" y="33"/>
                  </a:lnTo>
                  <a:lnTo>
                    <a:pt x="11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9" name="Freeform 130"/>
            <p:cNvSpPr>
              <a:spLocks/>
            </p:cNvSpPr>
            <p:nvPr/>
          </p:nvSpPr>
          <p:spPr bwMode="auto">
            <a:xfrm>
              <a:off x="1902" y="3217"/>
              <a:ext cx="166" cy="189"/>
            </a:xfrm>
            <a:custGeom>
              <a:avLst/>
              <a:gdLst>
                <a:gd name="T0" fmla="*/ 13 w 164"/>
                <a:gd name="T1" fmla="*/ 18 h 188"/>
                <a:gd name="T2" fmla="*/ 23 w 164"/>
                <a:gd name="T3" fmla="*/ 13 h 188"/>
                <a:gd name="T4" fmla="*/ 38 w 164"/>
                <a:gd name="T5" fmla="*/ 5 h 188"/>
                <a:gd name="T6" fmla="*/ 60 w 164"/>
                <a:gd name="T7" fmla="*/ 0 h 188"/>
                <a:gd name="T8" fmla="*/ 68 w 164"/>
                <a:gd name="T9" fmla="*/ 9 h 188"/>
                <a:gd name="T10" fmla="*/ 68 w 164"/>
                <a:gd name="T11" fmla="*/ 22 h 188"/>
                <a:gd name="T12" fmla="*/ 82 w 164"/>
                <a:gd name="T13" fmla="*/ 37 h 188"/>
                <a:gd name="T14" fmla="*/ 91 w 164"/>
                <a:gd name="T15" fmla="*/ 38 h 188"/>
                <a:gd name="T16" fmla="*/ 104 w 164"/>
                <a:gd name="T17" fmla="*/ 45 h 188"/>
                <a:gd name="T18" fmla="*/ 112 w 164"/>
                <a:gd name="T19" fmla="*/ 46 h 188"/>
                <a:gd name="T20" fmla="*/ 118 w 164"/>
                <a:gd name="T21" fmla="*/ 53 h 188"/>
                <a:gd name="T22" fmla="*/ 140 w 164"/>
                <a:gd name="T23" fmla="*/ 55 h 188"/>
                <a:gd name="T24" fmla="*/ 144 w 164"/>
                <a:gd name="T25" fmla="*/ 61 h 188"/>
                <a:gd name="T26" fmla="*/ 146 w 164"/>
                <a:gd name="T27" fmla="*/ 85 h 188"/>
                <a:gd name="T28" fmla="*/ 155 w 164"/>
                <a:gd name="T29" fmla="*/ 92 h 188"/>
                <a:gd name="T30" fmla="*/ 171 w 164"/>
                <a:gd name="T31" fmla="*/ 92 h 188"/>
                <a:gd name="T32" fmla="*/ 171 w 164"/>
                <a:gd name="T33" fmla="*/ 112 h 188"/>
                <a:gd name="T34" fmla="*/ 180 w 164"/>
                <a:gd name="T35" fmla="*/ 120 h 188"/>
                <a:gd name="T36" fmla="*/ 180 w 164"/>
                <a:gd name="T37" fmla="*/ 136 h 188"/>
                <a:gd name="T38" fmla="*/ 174 w 164"/>
                <a:gd name="T39" fmla="*/ 151 h 188"/>
                <a:gd name="T40" fmla="*/ 159 w 164"/>
                <a:gd name="T41" fmla="*/ 143 h 188"/>
                <a:gd name="T42" fmla="*/ 148 w 164"/>
                <a:gd name="T43" fmla="*/ 144 h 188"/>
                <a:gd name="T44" fmla="*/ 121 w 164"/>
                <a:gd name="T45" fmla="*/ 148 h 188"/>
                <a:gd name="T46" fmla="*/ 113 w 164"/>
                <a:gd name="T47" fmla="*/ 158 h 188"/>
                <a:gd name="T48" fmla="*/ 110 w 164"/>
                <a:gd name="T49" fmla="*/ 167 h 188"/>
                <a:gd name="T50" fmla="*/ 104 w 164"/>
                <a:gd name="T51" fmla="*/ 185 h 188"/>
                <a:gd name="T52" fmla="*/ 89 w 164"/>
                <a:gd name="T53" fmla="*/ 183 h 188"/>
                <a:gd name="T54" fmla="*/ 78 w 164"/>
                <a:gd name="T55" fmla="*/ 186 h 188"/>
                <a:gd name="T56" fmla="*/ 69 w 164"/>
                <a:gd name="T57" fmla="*/ 185 h 188"/>
                <a:gd name="T58" fmla="*/ 58 w 164"/>
                <a:gd name="T59" fmla="*/ 182 h 188"/>
                <a:gd name="T60" fmla="*/ 33 w 164"/>
                <a:gd name="T61" fmla="*/ 197 h 188"/>
                <a:gd name="T62" fmla="*/ 23 w 164"/>
                <a:gd name="T63" fmla="*/ 181 h 188"/>
                <a:gd name="T64" fmla="*/ 15 w 164"/>
                <a:gd name="T65" fmla="*/ 164 h 188"/>
                <a:gd name="T66" fmla="*/ 16 w 164"/>
                <a:gd name="T67" fmla="*/ 147 h 188"/>
                <a:gd name="T68" fmla="*/ 10 w 164"/>
                <a:gd name="T69" fmla="*/ 137 h 188"/>
                <a:gd name="T70" fmla="*/ 3 w 164"/>
                <a:gd name="T71" fmla="*/ 120 h 188"/>
                <a:gd name="T72" fmla="*/ 2 w 164"/>
                <a:gd name="T73" fmla="*/ 116 h 188"/>
                <a:gd name="T74" fmla="*/ 6 w 164"/>
                <a:gd name="T75" fmla="*/ 107 h 188"/>
                <a:gd name="T76" fmla="*/ 5 w 164"/>
                <a:gd name="T77" fmla="*/ 85 h 188"/>
                <a:gd name="T78" fmla="*/ 7 w 164"/>
                <a:gd name="T79" fmla="*/ 77 h 188"/>
                <a:gd name="T80" fmla="*/ 8 w 164"/>
                <a:gd name="T81" fmla="*/ 65 h 188"/>
                <a:gd name="T82" fmla="*/ 9 w 164"/>
                <a:gd name="T83" fmla="*/ 55 h 188"/>
                <a:gd name="T84" fmla="*/ 11 w 164"/>
                <a:gd name="T85" fmla="*/ 44 h 188"/>
                <a:gd name="T86" fmla="*/ 7 w 164"/>
                <a:gd name="T87" fmla="*/ 27 h 1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88"/>
                <a:gd name="T134" fmla="*/ 164 w 164"/>
                <a:gd name="T135" fmla="*/ 188 h 1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88">
                  <a:moveTo>
                    <a:pt x="0" y="15"/>
                  </a:moveTo>
                  <a:lnTo>
                    <a:pt x="6" y="16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2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59" y="5"/>
                  </a:lnTo>
                  <a:lnTo>
                    <a:pt x="59" y="9"/>
                  </a:lnTo>
                  <a:lnTo>
                    <a:pt x="58" y="13"/>
                  </a:lnTo>
                  <a:lnTo>
                    <a:pt x="58" y="18"/>
                  </a:lnTo>
                  <a:lnTo>
                    <a:pt x="59" y="22"/>
                  </a:lnTo>
                  <a:lnTo>
                    <a:pt x="61" y="26"/>
                  </a:lnTo>
                  <a:lnTo>
                    <a:pt x="66" y="32"/>
                  </a:lnTo>
                  <a:lnTo>
                    <a:pt x="73" y="37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6" y="39"/>
                  </a:lnTo>
                  <a:lnTo>
                    <a:pt x="90" y="41"/>
                  </a:lnTo>
                  <a:lnTo>
                    <a:pt x="95" y="45"/>
                  </a:lnTo>
                  <a:lnTo>
                    <a:pt x="97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5" y="51"/>
                  </a:lnTo>
                  <a:lnTo>
                    <a:pt x="107" y="53"/>
                  </a:lnTo>
                  <a:lnTo>
                    <a:pt x="109" y="53"/>
                  </a:lnTo>
                  <a:lnTo>
                    <a:pt x="116" y="53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5" y="56"/>
                  </a:lnTo>
                  <a:lnTo>
                    <a:pt x="126" y="57"/>
                  </a:lnTo>
                  <a:lnTo>
                    <a:pt x="126" y="61"/>
                  </a:lnTo>
                  <a:lnTo>
                    <a:pt x="127" y="67"/>
                  </a:lnTo>
                  <a:lnTo>
                    <a:pt x="127" y="72"/>
                  </a:lnTo>
                  <a:lnTo>
                    <a:pt x="128" y="85"/>
                  </a:lnTo>
                  <a:lnTo>
                    <a:pt x="129" y="91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0" y="92"/>
                  </a:lnTo>
                  <a:lnTo>
                    <a:pt x="149" y="92"/>
                  </a:lnTo>
                  <a:lnTo>
                    <a:pt x="153" y="92"/>
                  </a:lnTo>
                  <a:lnTo>
                    <a:pt x="154" y="94"/>
                  </a:lnTo>
                  <a:lnTo>
                    <a:pt x="152" y="100"/>
                  </a:lnTo>
                  <a:lnTo>
                    <a:pt x="153" y="103"/>
                  </a:lnTo>
                  <a:lnTo>
                    <a:pt x="155" y="106"/>
                  </a:lnTo>
                  <a:lnTo>
                    <a:pt x="160" y="108"/>
                  </a:lnTo>
                  <a:lnTo>
                    <a:pt x="162" y="111"/>
                  </a:lnTo>
                  <a:lnTo>
                    <a:pt x="164" y="116"/>
                  </a:lnTo>
                  <a:lnTo>
                    <a:pt x="164" y="119"/>
                  </a:lnTo>
                  <a:lnTo>
                    <a:pt x="162" y="127"/>
                  </a:lnTo>
                  <a:lnTo>
                    <a:pt x="161" y="132"/>
                  </a:lnTo>
                  <a:lnTo>
                    <a:pt x="159" y="137"/>
                  </a:lnTo>
                  <a:lnTo>
                    <a:pt x="156" y="142"/>
                  </a:lnTo>
                  <a:lnTo>
                    <a:pt x="156" y="141"/>
                  </a:lnTo>
                  <a:lnTo>
                    <a:pt x="144" y="134"/>
                  </a:lnTo>
                  <a:lnTo>
                    <a:pt x="141" y="134"/>
                  </a:lnTo>
                  <a:lnTo>
                    <a:pt x="136" y="134"/>
                  </a:lnTo>
                  <a:lnTo>
                    <a:pt x="131" y="134"/>
                  </a:lnTo>
                  <a:lnTo>
                    <a:pt x="130" y="135"/>
                  </a:lnTo>
                  <a:lnTo>
                    <a:pt x="123" y="136"/>
                  </a:lnTo>
                  <a:lnTo>
                    <a:pt x="117" y="137"/>
                  </a:lnTo>
                  <a:lnTo>
                    <a:pt x="112" y="139"/>
                  </a:lnTo>
                  <a:lnTo>
                    <a:pt x="110" y="139"/>
                  </a:lnTo>
                  <a:lnTo>
                    <a:pt x="108" y="142"/>
                  </a:lnTo>
                  <a:lnTo>
                    <a:pt x="104" y="149"/>
                  </a:lnTo>
                  <a:lnTo>
                    <a:pt x="102" y="151"/>
                  </a:lnTo>
                  <a:lnTo>
                    <a:pt x="101" y="154"/>
                  </a:lnTo>
                  <a:lnTo>
                    <a:pt x="101" y="158"/>
                  </a:lnTo>
                  <a:lnTo>
                    <a:pt x="99" y="166"/>
                  </a:lnTo>
                  <a:lnTo>
                    <a:pt x="96" y="173"/>
                  </a:lnTo>
                  <a:lnTo>
                    <a:pt x="95" y="176"/>
                  </a:lnTo>
                  <a:lnTo>
                    <a:pt x="92" y="175"/>
                  </a:lnTo>
                  <a:lnTo>
                    <a:pt x="84" y="174"/>
                  </a:lnTo>
                  <a:lnTo>
                    <a:pt x="80" y="174"/>
                  </a:lnTo>
                  <a:lnTo>
                    <a:pt x="73" y="186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66" y="176"/>
                  </a:lnTo>
                  <a:lnTo>
                    <a:pt x="63" y="175"/>
                  </a:lnTo>
                  <a:lnTo>
                    <a:pt x="60" y="176"/>
                  </a:lnTo>
                  <a:lnTo>
                    <a:pt x="54" y="176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2"/>
                  </a:lnTo>
                  <a:lnTo>
                    <a:pt x="45" y="174"/>
                  </a:lnTo>
                  <a:lnTo>
                    <a:pt x="33" y="188"/>
                  </a:lnTo>
                  <a:lnTo>
                    <a:pt x="27" y="188"/>
                  </a:lnTo>
                  <a:lnTo>
                    <a:pt x="25" y="187"/>
                  </a:lnTo>
                  <a:lnTo>
                    <a:pt x="23" y="172"/>
                  </a:lnTo>
                  <a:lnTo>
                    <a:pt x="21" y="166"/>
                  </a:lnTo>
                  <a:lnTo>
                    <a:pt x="20" y="162"/>
                  </a:lnTo>
                  <a:lnTo>
                    <a:pt x="15" y="155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2" y="131"/>
                  </a:lnTo>
                  <a:lnTo>
                    <a:pt x="10" y="128"/>
                  </a:lnTo>
                  <a:lnTo>
                    <a:pt x="9" y="120"/>
                  </a:lnTo>
                  <a:lnTo>
                    <a:pt x="7" y="116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2" y="107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5" y="85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7" y="77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10" y="47"/>
                  </a:lnTo>
                  <a:lnTo>
                    <a:pt x="11" y="44"/>
                  </a:lnTo>
                  <a:lnTo>
                    <a:pt x="14" y="39"/>
                  </a:lnTo>
                  <a:lnTo>
                    <a:pt x="13" y="37"/>
                  </a:lnTo>
                  <a:lnTo>
                    <a:pt x="7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0" name="Freeform 131"/>
            <p:cNvSpPr>
              <a:spLocks/>
            </p:cNvSpPr>
            <p:nvPr/>
          </p:nvSpPr>
          <p:spPr bwMode="auto">
            <a:xfrm>
              <a:off x="1902" y="3217"/>
              <a:ext cx="166" cy="189"/>
            </a:xfrm>
            <a:custGeom>
              <a:avLst/>
              <a:gdLst>
                <a:gd name="T0" fmla="*/ 13 w 164"/>
                <a:gd name="T1" fmla="*/ 18 h 188"/>
                <a:gd name="T2" fmla="*/ 23 w 164"/>
                <a:gd name="T3" fmla="*/ 13 h 188"/>
                <a:gd name="T4" fmla="*/ 38 w 164"/>
                <a:gd name="T5" fmla="*/ 5 h 188"/>
                <a:gd name="T6" fmla="*/ 60 w 164"/>
                <a:gd name="T7" fmla="*/ 0 h 188"/>
                <a:gd name="T8" fmla="*/ 68 w 164"/>
                <a:gd name="T9" fmla="*/ 9 h 188"/>
                <a:gd name="T10" fmla="*/ 68 w 164"/>
                <a:gd name="T11" fmla="*/ 22 h 188"/>
                <a:gd name="T12" fmla="*/ 82 w 164"/>
                <a:gd name="T13" fmla="*/ 37 h 188"/>
                <a:gd name="T14" fmla="*/ 91 w 164"/>
                <a:gd name="T15" fmla="*/ 38 h 188"/>
                <a:gd name="T16" fmla="*/ 104 w 164"/>
                <a:gd name="T17" fmla="*/ 45 h 188"/>
                <a:gd name="T18" fmla="*/ 112 w 164"/>
                <a:gd name="T19" fmla="*/ 46 h 188"/>
                <a:gd name="T20" fmla="*/ 118 w 164"/>
                <a:gd name="T21" fmla="*/ 53 h 188"/>
                <a:gd name="T22" fmla="*/ 140 w 164"/>
                <a:gd name="T23" fmla="*/ 55 h 188"/>
                <a:gd name="T24" fmla="*/ 144 w 164"/>
                <a:gd name="T25" fmla="*/ 61 h 188"/>
                <a:gd name="T26" fmla="*/ 146 w 164"/>
                <a:gd name="T27" fmla="*/ 85 h 188"/>
                <a:gd name="T28" fmla="*/ 155 w 164"/>
                <a:gd name="T29" fmla="*/ 92 h 188"/>
                <a:gd name="T30" fmla="*/ 171 w 164"/>
                <a:gd name="T31" fmla="*/ 92 h 188"/>
                <a:gd name="T32" fmla="*/ 171 w 164"/>
                <a:gd name="T33" fmla="*/ 112 h 188"/>
                <a:gd name="T34" fmla="*/ 180 w 164"/>
                <a:gd name="T35" fmla="*/ 120 h 188"/>
                <a:gd name="T36" fmla="*/ 180 w 164"/>
                <a:gd name="T37" fmla="*/ 136 h 188"/>
                <a:gd name="T38" fmla="*/ 174 w 164"/>
                <a:gd name="T39" fmla="*/ 151 h 188"/>
                <a:gd name="T40" fmla="*/ 159 w 164"/>
                <a:gd name="T41" fmla="*/ 143 h 188"/>
                <a:gd name="T42" fmla="*/ 148 w 164"/>
                <a:gd name="T43" fmla="*/ 144 h 188"/>
                <a:gd name="T44" fmla="*/ 121 w 164"/>
                <a:gd name="T45" fmla="*/ 148 h 188"/>
                <a:gd name="T46" fmla="*/ 113 w 164"/>
                <a:gd name="T47" fmla="*/ 158 h 188"/>
                <a:gd name="T48" fmla="*/ 110 w 164"/>
                <a:gd name="T49" fmla="*/ 167 h 188"/>
                <a:gd name="T50" fmla="*/ 104 w 164"/>
                <a:gd name="T51" fmla="*/ 185 h 188"/>
                <a:gd name="T52" fmla="*/ 89 w 164"/>
                <a:gd name="T53" fmla="*/ 183 h 188"/>
                <a:gd name="T54" fmla="*/ 78 w 164"/>
                <a:gd name="T55" fmla="*/ 186 h 188"/>
                <a:gd name="T56" fmla="*/ 69 w 164"/>
                <a:gd name="T57" fmla="*/ 185 h 188"/>
                <a:gd name="T58" fmla="*/ 58 w 164"/>
                <a:gd name="T59" fmla="*/ 182 h 188"/>
                <a:gd name="T60" fmla="*/ 33 w 164"/>
                <a:gd name="T61" fmla="*/ 197 h 188"/>
                <a:gd name="T62" fmla="*/ 23 w 164"/>
                <a:gd name="T63" fmla="*/ 181 h 188"/>
                <a:gd name="T64" fmla="*/ 15 w 164"/>
                <a:gd name="T65" fmla="*/ 164 h 188"/>
                <a:gd name="T66" fmla="*/ 16 w 164"/>
                <a:gd name="T67" fmla="*/ 147 h 188"/>
                <a:gd name="T68" fmla="*/ 10 w 164"/>
                <a:gd name="T69" fmla="*/ 137 h 188"/>
                <a:gd name="T70" fmla="*/ 3 w 164"/>
                <a:gd name="T71" fmla="*/ 120 h 188"/>
                <a:gd name="T72" fmla="*/ 2 w 164"/>
                <a:gd name="T73" fmla="*/ 116 h 188"/>
                <a:gd name="T74" fmla="*/ 6 w 164"/>
                <a:gd name="T75" fmla="*/ 107 h 188"/>
                <a:gd name="T76" fmla="*/ 5 w 164"/>
                <a:gd name="T77" fmla="*/ 85 h 188"/>
                <a:gd name="T78" fmla="*/ 7 w 164"/>
                <a:gd name="T79" fmla="*/ 77 h 188"/>
                <a:gd name="T80" fmla="*/ 8 w 164"/>
                <a:gd name="T81" fmla="*/ 65 h 188"/>
                <a:gd name="T82" fmla="*/ 9 w 164"/>
                <a:gd name="T83" fmla="*/ 55 h 188"/>
                <a:gd name="T84" fmla="*/ 11 w 164"/>
                <a:gd name="T85" fmla="*/ 44 h 188"/>
                <a:gd name="T86" fmla="*/ 7 w 164"/>
                <a:gd name="T87" fmla="*/ 27 h 1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88"/>
                <a:gd name="T134" fmla="*/ 164 w 164"/>
                <a:gd name="T135" fmla="*/ 188 h 1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88">
                  <a:moveTo>
                    <a:pt x="0" y="15"/>
                  </a:moveTo>
                  <a:lnTo>
                    <a:pt x="6" y="16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9" y="12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59" y="5"/>
                  </a:lnTo>
                  <a:lnTo>
                    <a:pt x="59" y="9"/>
                  </a:lnTo>
                  <a:lnTo>
                    <a:pt x="58" y="13"/>
                  </a:lnTo>
                  <a:lnTo>
                    <a:pt x="58" y="18"/>
                  </a:lnTo>
                  <a:lnTo>
                    <a:pt x="59" y="22"/>
                  </a:lnTo>
                  <a:lnTo>
                    <a:pt x="61" y="26"/>
                  </a:lnTo>
                  <a:lnTo>
                    <a:pt x="66" y="32"/>
                  </a:lnTo>
                  <a:lnTo>
                    <a:pt x="73" y="37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6" y="39"/>
                  </a:lnTo>
                  <a:lnTo>
                    <a:pt x="90" y="41"/>
                  </a:lnTo>
                  <a:lnTo>
                    <a:pt x="95" y="45"/>
                  </a:lnTo>
                  <a:lnTo>
                    <a:pt x="97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5" y="51"/>
                  </a:lnTo>
                  <a:lnTo>
                    <a:pt x="107" y="53"/>
                  </a:lnTo>
                  <a:lnTo>
                    <a:pt x="109" y="53"/>
                  </a:lnTo>
                  <a:lnTo>
                    <a:pt x="116" y="53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5" y="56"/>
                  </a:lnTo>
                  <a:lnTo>
                    <a:pt x="126" y="57"/>
                  </a:lnTo>
                  <a:lnTo>
                    <a:pt x="126" y="61"/>
                  </a:lnTo>
                  <a:lnTo>
                    <a:pt x="127" y="67"/>
                  </a:lnTo>
                  <a:lnTo>
                    <a:pt x="127" y="72"/>
                  </a:lnTo>
                  <a:lnTo>
                    <a:pt x="128" y="85"/>
                  </a:lnTo>
                  <a:lnTo>
                    <a:pt x="129" y="91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0" y="92"/>
                  </a:lnTo>
                  <a:lnTo>
                    <a:pt x="149" y="92"/>
                  </a:lnTo>
                  <a:lnTo>
                    <a:pt x="153" y="92"/>
                  </a:lnTo>
                  <a:lnTo>
                    <a:pt x="154" y="94"/>
                  </a:lnTo>
                  <a:lnTo>
                    <a:pt x="152" y="100"/>
                  </a:lnTo>
                  <a:lnTo>
                    <a:pt x="153" y="103"/>
                  </a:lnTo>
                  <a:lnTo>
                    <a:pt x="155" y="106"/>
                  </a:lnTo>
                  <a:lnTo>
                    <a:pt x="160" y="108"/>
                  </a:lnTo>
                  <a:lnTo>
                    <a:pt x="162" y="111"/>
                  </a:lnTo>
                  <a:lnTo>
                    <a:pt x="164" y="116"/>
                  </a:lnTo>
                  <a:lnTo>
                    <a:pt x="164" y="119"/>
                  </a:lnTo>
                  <a:lnTo>
                    <a:pt x="162" y="127"/>
                  </a:lnTo>
                  <a:lnTo>
                    <a:pt x="161" y="132"/>
                  </a:lnTo>
                  <a:lnTo>
                    <a:pt x="159" y="137"/>
                  </a:lnTo>
                  <a:lnTo>
                    <a:pt x="156" y="142"/>
                  </a:lnTo>
                  <a:lnTo>
                    <a:pt x="156" y="141"/>
                  </a:lnTo>
                  <a:lnTo>
                    <a:pt x="144" y="134"/>
                  </a:lnTo>
                  <a:lnTo>
                    <a:pt x="141" y="134"/>
                  </a:lnTo>
                  <a:lnTo>
                    <a:pt x="136" y="134"/>
                  </a:lnTo>
                  <a:lnTo>
                    <a:pt x="131" y="134"/>
                  </a:lnTo>
                  <a:lnTo>
                    <a:pt x="130" y="135"/>
                  </a:lnTo>
                  <a:lnTo>
                    <a:pt x="123" y="136"/>
                  </a:lnTo>
                  <a:lnTo>
                    <a:pt x="117" y="137"/>
                  </a:lnTo>
                  <a:lnTo>
                    <a:pt x="112" y="139"/>
                  </a:lnTo>
                  <a:lnTo>
                    <a:pt x="110" y="139"/>
                  </a:lnTo>
                  <a:lnTo>
                    <a:pt x="108" y="142"/>
                  </a:lnTo>
                  <a:lnTo>
                    <a:pt x="104" y="149"/>
                  </a:lnTo>
                  <a:lnTo>
                    <a:pt x="102" y="151"/>
                  </a:lnTo>
                  <a:lnTo>
                    <a:pt x="101" y="154"/>
                  </a:lnTo>
                  <a:lnTo>
                    <a:pt x="101" y="158"/>
                  </a:lnTo>
                  <a:lnTo>
                    <a:pt x="99" y="166"/>
                  </a:lnTo>
                  <a:lnTo>
                    <a:pt x="96" y="173"/>
                  </a:lnTo>
                  <a:lnTo>
                    <a:pt x="95" y="176"/>
                  </a:lnTo>
                  <a:lnTo>
                    <a:pt x="92" y="175"/>
                  </a:lnTo>
                  <a:lnTo>
                    <a:pt x="84" y="174"/>
                  </a:lnTo>
                  <a:lnTo>
                    <a:pt x="80" y="174"/>
                  </a:lnTo>
                  <a:lnTo>
                    <a:pt x="73" y="186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66" y="176"/>
                  </a:lnTo>
                  <a:lnTo>
                    <a:pt x="63" y="175"/>
                  </a:lnTo>
                  <a:lnTo>
                    <a:pt x="60" y="176"/>
                  </a:lnTo>
                  <a:lnTo>
                    <a:pt x="54" y="176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2"/>
                  </a:lnTo>
                  <a:lnTo>
                    <a:pt x="45" y="174"/>
                  </a:lnTo>
                  <a:lnTo>
                    <a:pt x="33" y="188"/>
                  </a:lnTo>
                  <a:lnTo>
                    <a:pt x="27" y="188"/>
                  </a:lnTo>
                  <a:lnTo>
                    <a:pt x="25" y="187"/>
                  </a:lnTo>
                  <a:lnTo>
                    <a:pt x="23" y="172"/>
                  </a:lnTo>
                  <a:lnTo>
                    <a:pt x="21" y="166"/>
                  </a:lnTo>
                  <a:lnTo>
                    <a:pt x="20" y="162"/>
                  </a:lnTo>
                  <a:lnTo>
                    <a:pt x="15" y="155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2" y="131"/>
                  </a:lnTo>
                  <a:lnTo>
                    <a:pt x="10" y="128"/>
                  </a:lnTo>
                  <a:lnTo>
                    <a:pt x="9" y="120"/>
                  </a:lnTo>
                  <a:lnTo>
                    <a:pt x="7" y="116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2" y="107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5" y="85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7" y="77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10" y="47"/>
                  </a:lnTo>
                  <a:lnTo>
                    <a:pt x="11" y="44"/>
                  </a:lnTo>
                  <a:lnTo>
                    <a:pt x="14" y="39"/>
                  </a:lnTo>
                  <a:lnTo>
                    <a:pt x="13" y="37"/>
                  </a:lnTo>
                  <a:lnTo>
                    <a:pt x="7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1" name="Freeform 132"/>
            <p:cNvSpPr>
              <a:spLocks/>
            </p:cNvSpPr>
            <p:nvPr/>
          </p:nvSpPr>
          <p:spPr bwMode="auto">
            <a:xfrm>
              <a:off x="3144" y="1722"/>
              <a:ext cx="145" cy="330"/>
            </a:xfrm>
            <a:custGeom>
              <a:avLst/>
              <a:gdLst>
                <a:gd name="T0" fmla="*/ 114 w 144"/>
                <a:gd name="T1" fmla="*/ 67 h 327"/>
                <a:gd name="T2" fmla="*/ 124 w 144"/>
                <a:gd name="T3" fmla="*/ 83 h 327"/>
                <a:gd name="T4" fmla="*/ 131 w 144"/>
                <a:gd name="T5" fmla="*/ 103 h 327"/>
                <a:gd name="T6" fmla="*/ 129 w 144"/>
                <a:gd name="T7" fmla="*/ 141 h 327"/>
                <a:gd name="T8" fmla="*/ 130 w 144"/>
                <a:gd name="T9" fmla="*/ 182 h 327"/>
                <a:gd name="T10" fmla="*/ 131 w 144"/>
                <a:gd name="T11" fmla="*/ 200 h 327"/>
                <a:gd name="T12" fmla="*/ 140 w 144"/>
                <a:gd name="T13" fmla="*/ 227 h 327"/>
                <a:gd name="T14" fmla="*/ 137 w 144"/>
                <a:gd name="T15" fmla="*/ 240 h 327"/>
                <a:gd name="T16" fmla="*/ 152 w 144"/>
                <a:gd name="T17" fmla="*/ 256 h 327"/>
                <a:gd name="T18" fmla="*/ 150 w 144"/>
                <a:gd name="T19" fmla="*/ 273 h 327"/>
                <a:gd name="T20" fmla="*/ 126 w 144"/>
                <a:gd name="T21" fmla="*/ 314 h 327"/>
                <a:gd name="T22" fmla="*/ 107 w 144"/>
                <a:gd name="T23" fmla="*/ 335 h 327"/>
                <a:gd name="T24" fmla="*/ 96 w 144"/>
                <a:gd name="T25" fmla="*/ 337 h 327"/>
                <a:gd name="T26" fmla="*/ 88 w 144"/>
                <a:gd name="T27" fmla="*/ 339 h 327"/>
                <a:gd name="T28" fmla="*/ 86 w 144"/>
                <a:gd name="T29" fmla="*/ 340 h 327"/>
                <a:gd name="T30" fmla="*/ 69 w 144"/>
                <a:gd name="T31" fmla="*/ 342 h 327"/>
                <a:gd name="T32" fmla="*/ 63 w 144"/>
                <a:gd name="T33" fmla="*/ 345 h 327"/>
                <a:gd name="T34" fmla="*/ 56 w 144"/>
                <a:gd name="T35" fmla="*/ 346 h 327"/>
                <a:gd name="T36" fmla="*/ 49 w 144"/>
                <a:gd name="T37" fmla="*/ 352 h 327"/>
                <a:gd name="T38" fmla="*/ 43 w 144"/>
                <a:gd name="T39" fmla="*/ 351 h 327"/>
                <a:gd name="T40" fmla="*/ 32 w 144"/>
                <a:gd name="T41" fmla="*/ 354 h 327"/>
                <a:gd name="T42" fmla="*/ 30 w 144"/>
                <a:gd name="T43" fmla="*/ 343 h 327"/>
                <a:gd name="T44" fmla="*/ 22 w 144"/>
                <a:gd name="T45" fmla="*/ 341 h 327"/>
                <a:gd name="T46" fmla="*/ 13 w 144"/>
                <a:gd name="T47" fmla="*/ 337 h 327"/>
                <a:gd name="T48" fmla="*/ 8 w 144"/>
                <a:gd name="T49" fmla="*/ 321 h 327"/>
                <a:gd name="T50" fmla="*/ 10 w 144"/>
                <a:gd name="T51" fmla="*/ 307 h 327"/>
                <a:gd name="T52" fmla="*/ 7 w 144"/>
                <a:gd name="T53" fmla="*/ 282 h 327"/>
                <a:gd name="T54" fmla="*/ 3 w 144"/>
                <a:gd name="T55" fmla="*/ 270 h 327"/>
                <a:gd name="T56" fmla="*/ 9 w 144"/>
                <a:gd name="T57" fmla="*/ 258 h 327"/>
                <a:gd name="T58" fmla="*/ 12 w 144"/>
                <a:gd name="T59" fmla="*/ 249 h 327"/>
                <a:gd name="T60" fmla="*/ 20 w 144"/>
                <a:gd name="T61" fmla="*/ 248 h 327"/>
                <a:gd name="T62" fmla="*/ 24 w 144"/>
                <a:gd name="T63" fmla="*/ 232 h 327"/>
                <a:gd name="T64" fmla="*/ 38 w 144"/>
                <a:gd name="T65" fmla="*/ 221 h 327"/>
                <a:gd name="T66" fmla="*/ 56 w 144"/>
                <a:gd name="T67" fmla="*/ 198 h 327"/>
                <a:gd name="T68" fmla="*/ 61 w 144"/>
                <a:gd name="T69" fmla="*/ 192 h 327"/>
                <a:gd name="T70" fmla="*/ 60 w 144"/>
                <a:gd name="T71" fmla="*/ 174 h 327"/>
                <a:gd name="T72" fmla="*/ 46 w 144"/>
                <a:gd name="T73" fmla="*/ 157 h 327"/>
                <a:gd name="T74" fmla="*/ 40 w 144"/>
                <a:gd name="T75" fmla="*/ 149 h 327"/>
                <a:gd name="T76" fmla="*/ 42 w 144"/>
                <a:gd name="T77" fmla="*/ 123 h 327"/>
                <a:gd name="T78" fmla="*/ 36 w 144"/>
                <a:gd name="T79" fmla="*/ 93 h 327"/>
                <a:gd name="T80" fmla="*/ 29 w 144"/>
                <a:gd name="T81" fmla="*/ 74 h 327"/>
                <a:gd name="T82" fmla="*/ 4 w 144"/>
                <a:gd name="T83" fmla="*/ 45 h 327"/>
                <a:gd name="T84" fmla="*/ 6 w 144"/>
                <a:gd name="T85" fmla="*/ 26 h 327"/>
                <a:gd name="T86" fmla="*/ 17 w 144"/>
                <a:gd name="T87" fmla="*/ 36 h 327"/>
                <a:gd name="T88" fmla="*/ 34 w 144"/>
                <a:gd name="T89" fmla="*/ 49 h 327"/>
                <a:gd name="T90" fmla="*/ 54 w 144"/>
                <a:gd name="T91" fmla="*/ 65 h 327"/>
                <a:gd name="T92" fmla="*/ 66 w 144"/>
                <a:gd name="T93" fmla="*/ 33 h 327"/>
                <a:gd name="T94" fmla="*/ 81 w 144"/>
                <a:gd name="T95" fmla="*/ 10 h 327"/>
                <a:gd name="T96" fmla="*/ 102 w 144"/>
                <a:gd name="T97" fmla="*/ 0 h 327"/>
                <a:gd name="T98" fmla="*/ 116 w 144"/>
                <a:gd name="T99" fmla="*/ 10 h 327"/>
                <a:gd name="T100" fmla="*/ 117 w 144"/>
                <a:gd name="T101" fmla="*/ 36 h 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"/>
                <a:gd name="T154" fmla="*/ 0 h 327"/>
                <a:gd name="T155" fmla="*/ 144 w 144"/>
                <a:gd name="T156" fmla="*/ 327 h 3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" h="327">
                  <a:moveTo>
                    <a:pt x="107" y="46"/>
                  </a:moveTo>
                  <a:lnTo>
                    <a:pt x="107" y="51"/>
                  </a:lnTo>
                  <a:lnTo>
                    <a:pt x="105" y="58"/>
                  </a:lnTo>
                  <a:lnTo>
                    <a:pt x="106" y="67"/>
                  </a:lnTo>
                  <a:lnTo>
                    <a:pt x="110" y="70"/>
                  </a:lnTo>
                  <a:lnTo>
                    <a:pt x="115" y="74"/>
                  </a:lnTo>
                  <a:lnTo>
                    <a:pt x="121" y="82"/>
                  </a:lnTo>
                  <a:lnTo>
                    <a:pt x="124" y="88"/>
                  </a:lnTo>
                  <a:lnTo>
                    <a:pt x="122" y="94"/>
                  </a:lnTo>
                  <a:lnTo>
                    <a:pt x="114" y="106"/>
                  </a:lnTo>
                  <a:lnTo>
                    <a:pt x="111" y="111"/>
                  </a:lnTo>
                  <a:lnTo>
                    <a:pt x="120" y="132"/>
                  </a:lnTo>
                  <a:lnTo>
                    <a:pt x="125" y="150"/>
                  </a:lnTo>
                  <a:lnTo>
                    <a:pt x="124" y="156"/>
                  </a:lnTo>
                  <a:lnTo>
                    <a:pt x="121" y="164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22" y="182"/>
                  </a:lnTo>
                  <a:lnTo>
                    <a:pt x="130" y="202"/>
                  </a:lnTo>
                  <a:lnTo>
                    <a:pt x="131" y="205"/>
                  </a:lnTo>
                  <a:lnTo>
                    <a:pt x="131" y="209"/>
                  </a:lnTo>
                  <a:lnTo>
                    <a:pt x="127" y="215"/>
                  </a:lnTo>
                  <a:lnTo>
                    <a:pt x="125" y="217"/>
                  </a:lnTo>
                  <a:lnTo>
                    <a:pt x="128" y="222"/>
                  </a:lnTo>
                  <a:lnTo>
                    <a:pt x="136" y="229"/>
                  </a:lnTo>
                  <a:lnTo>
                    <a:pt x="140" y="232"/>
                  </a:lnTo>
                  <a:lnTo>
                    <a:pt x="143" y="238"/>
                  </a:lnTo>
                  <a:lnTo>
                    <a:pt x="144" y="242"/>
                  </a:lnTo>
                  <a:lnTo>
                    <a:pt x="143" y="248"/>
                  </a:lnTo>
                  <a:lnTo>
                    <a:pt x="141" y="255"/>
                  </a:lnTo>
                  <a:lnTo>
                    <a:pt x="137" y="262"/>
                  </a:lnTo>
                  <a:lnTo>
                    <a:pt x="129" y="272"/>
                  </a:lnTo>
                  <a:lnTo>
                    <a:pt x="117" y="287"/>
                  </a:lnTo>
                  <a:lnTo>
                    <a:pt x="105" y="302"/>
                  </a:lnTo>
                  <a:lnTo>
                    <a:pt x="104" y="305"/>
                  </a:lnTo>
                  <a:lnTo>
                    <a:pt x="98" y="308"/>
                  </a:lnTo>
                  <a:lnTo>
                    <a:pt x="90" y="310"/>
                  </a:lnTo>
                  <a:lnTo>
                    <a:pt x="90" y="312"/>
                  </a:lnTo>
                  <a:lnTo>
                    <a:pt x="87" y="310"/>
                  </a:lnTo>
                  <a:lnTo>
                    <a:pt x="83" y="312"/>
                  </a:lnTo>
                  <a:lnTo>
                    <a:pt x="83" y="313"/>
                  </a:lnTo>
                  <a:lnTo>
                    <a:pt x="79" y="312"/>
                  </a:lnTo>
                  <a:lnTo>
                    <a:pt x="78" y="311"/>
                  </a:lnTo>
                  <a:lnTo>
                    <a:pt x="78" y="306"/>
                  </a:lnTo>
                  <a:lnTo>
                    <a:pt x="77" y="313"/>
                  </a:lnTo>
                  <a:lnTo>
                    <a:pt x="75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8" y="319"/>
                  </a:lnTo>
                  <a:lnTo>
                    <a:pt x="65" y="315"/>
                  </a:lnTo>
                  <a:lnTo>
                    <a:pt x="63" y="318"/>
                  </a:lnTo>
                  <a:lnTo>
                    <a:pt x="59" y="319"/>
                  </a:lnTo>
                  <a:lnTo>
                    <a:pt x="57" y="321"/>
                  </a:lnTo>
                  <a:lnTo>
                    <a:pt x="56" y="319"/>
                  </a:lnTo>
                  <a:lnTo>
                    <a:pt x="53" y="321"/>
                  </a:lnTo>
                  <a:lnTo>
                    <a:pt x="50" y="322"/>
                  </a:lnTo>
                  <a:lnTo>
                    <a:pt x="49" y="325"/>
                  </a:lnTo>
                  <a:lnTo>
                    <a:pt x="47" y="324"/>
                  </a:lnTo>
                  <a:lnTo>
                    <a:pt x="43" y="325"/>
                  </a:lnTo>
                  <a:lnTo>
                    <a:pt x="43" y="324"/>
                  </a:lnTo>
                  <a:lnTo>
                    <a:pt x="39" y="326"/>
                  </a:lnTo>
                  <a:lnTo>
                    <a:pt x="35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8" y="320"/>
                  </a:lnTo>
                  <a:lnTo>
                    <a:pt x="30" y="316"/>
                  </a:lnTo>
                  <a:lnTo>
                    <a:pt x="24" y="316"/>
                  </a:lnTo>
                  <a:lnTo>
                    <a:pt x="21" y="318"/>
                  </a:lnTo>
                  <a:lnTo>
                    <a:pt x="22" y="314"/>
                  </a:lnTo>
                  <a:lnTo>
                    <a:pt x="19" y="315"/>
                  </a:lnTo>
                  <a:lnTo>
                    <a:pt x="15" y="311"/>
                  </a:lnTo>
                  <a:lnTo>
                    <a:pt x="13" y="310"/>
                  </a:lnTo>
                  <a:lnTo>
                    <a:pt x="10" y="308"/>
                  </a:lnTo>
                  <a:lnTo>
                    <a:pt x="9" y="303"/>
                  </a:lnTo>
                  <a:lnTo>
                    <a:pt x="8" y="294"/>
                  </a:lnTo>
                  <a:lnTo>
                    <a:pt x="9" y="289"/>
                  </a:lnTo>
                  <a:lnTo>
                    <a:pt x="9" y="283"/>
                  </a:lnTo>
                  <a:lnTo>
                    <a:pt x="10" y="280"/>
                  </a:lnTo>
                  <a:lnTo>
                    <a:pt x="8" y="274"/>
                  </a:lnTo>
                  <a:lnTo>
                    <a:pt x="5" y="269"/>
                  </a:lnTo>
                  <a:lnTo>
                    <a:pt x="7" y="261"/>
                  </a:lnTo>
                  <a:lnTo>
                    <a:pt x="7" y="256"/>
                  </a:lnTo>
                  <a:lnTo>
                    <a:pt x="5" y="253"/>
                  </a:lnTo>
                  <a:lnTo>
                    <a:pt x="3" y="252"/>
                  </a:lnTo>
                  <a:lnTo>
                    <a:pt x="3" y="248"/>
                  </a:lnTo>
                  <a:lnTo>
                    <a:pt x="5" y="243"/>
                  </a:lnTo>
                  <a:lnTo>
                    <a:pt x="9" y="240"/>
                  </a:lnTo>
                  <a:lnTo>
                    <a:pt x="10" y="237"/>
                  </a:lnTo>
                  <a:lnTo>
                    <a:pt x="9" y="232"/>
                  </a:lnTo>
                  <a:lnTo>
                    <a:pt x="12" y="231"/>
                  </a:lnTo>
                  <a:lnTo>
                    <a:pt x="15" y="232"/>
                  </a:lnTo>
                  <a:lnTo>
                    <a:pt x="17" y="233"/>
                  </a:lnTo>
                  <a:lnTo>
                    <a:pt x="20" y="230"/>
                  </a:lnTo>
                  <a:lnTo>
                    <a:pt x="22" y="224"/>
                  </a:lnTo>
                  <a:lnTo>
                    <a:pt x="23" y="218"/>
                  </a:lnTo>
                  <a:lnTo>
                    <a:pt x="24" y="214"/>
                  </a:lnTo>
                  <a:lnTo>
                    <a:pt x="26" y="219"/>
                  </a:lnTo>
                  <a:lnTo>
                    <a:pt x="27" y="219"/>
                  </a:lnTo>
                  <a:lnTo>
                    <a:pt x="38" y="203"/>
                  </a:lnTo>
                  <a:lnTo>
                    <a:pt x="45" y="194"/>
                  </a:lnTo>
                  <a:lnTo>
                    <a:pt x="50" y="186"/>
                  </a:lnTo>
                  <a:lnTo>
                    <a:pt x="56" y="180"/>
                  </a:lnTo>
                  <a:lnTo>
                    <a:pt x="61" y="180"/>
                  </a:lnTo>
                  <a:lnTo>
                    <a:pt x="62" y="176"/>
                  </a:lnTo>
                  <a:lnTo>
                    <a:pt x="61" y="174"/>
                  </a:lnTo>
                  <a:lnTo>
                    <a:pt x="59" y="172"/>
                  </a:lnTo>
                  <a:lnTo>
                    <a:pt x="59" y="166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1" y="155"/>
                  </a:lnTo>
                  <a:lnTo>
                    <a:pt x="46" y="148"/>
                  </a:lnTo>
                  <a:lnTo>
                    <a:pt x="42" y="148"/>
                  </a:lnTo>
                  <a:lnTo>
                    <a:pt x="42" y="144"/>
                  </a:lnTo>
                  <a:lnTo>
                    <a:pt x="40" y="140"/>
                  </a:lnTo>
                  <a:lnTo>
                    <a:pt x="39" y="132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39" y="103"/>
                  </a:lnTo>
                  <a:lnTo>
                    <a:pt x="36" y="93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2" y="69"/>
                  </a:lnTo>
                  <a:lnTo>
                    <a:pt x="29" y="65"/>
                  </a:lnTo>
                  <a:lnTo>
                    <a:pt x="19" y="61"/>
                  </a:lnTo>
                  <a:lnTo>
                    <a:pt x="12" y="56"/>
                  </a:lnTo>
                  <a:lnTo>
                    <a:pt x="4" y="45"/>
                  </a:lnTo>
                  <a:lnTo>
                    <a:pt x="0" y="37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7" y="36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4" y="49"/>
                  </a:lnTo>
                  <a:lnTo>
                    <a:pt x="44" y="45"/>
                  </a:lnTo>
                  <a:lnTo>
                    <a:pt x="52" y="53"/>
                  </a:lnTo>
                  <a:lnTo>
                    <a:pt x="54" y="56"/>
                  </a:lnTo>
                  <a:lnTo>
                    <a:pt x="58" y="49"/>
                  </a:lnTo>
                  <a:lnTo>
                    <a:pt x="65" y="42"/>
                  </a:lnTo>
                  <a:lnTo>
                    <a:pt x="66" y="33"/>
                  </a:lnTo>
                  <a:lnTo>
                    <a:pt x="67" y="25"/>
                  </a:lnTo>
                  <a:lnTo>
                    <a:pt x="69" y="17"/>
                  </a:lnTo>
                  <a:lnTo>
                    <a:pt x="72" y="10"/>
                  </a:lnTo>
                  <a:lnTo>
                    <a:pt x="77" y="3"/>
                  </a:lnTo>
                  <a:lnTo>
                    <a:pt x="90" y="1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3" y="16"/>
                  </a:lnTo>
                  <a:lnTo>
                    <a:pt x="113" y="20"/>
                  </a:lnTo>
                  <a:lnTo>
                    <a:pt x="108" y="36"/>
                  </a:lnTo>
                  <a:lnTo>
                    <a:pt x="107" y="42"/>
                  </a:lnTo>
                  <a:lnTo>
                    <a:pt x="107" y="4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2" name="Freeform 133"/>
            <p:cNvSpPr>
              <a:spLocks/>
            </p:cNvSpPr>
            <p:nvPr/>
          </p:nvSpPr>
          <p:spPr bwMode="auto">
            <a:xfrm>
              <a:off x="3144" y="1722"/>
              <a:ext cx="145" cy="330"/>
            </a:xfrm>
            <a:custGeom>
              <a:avLst/>
              <a:gdLst>
                <a:gd name="T0" fmla="*/ 114 w 144"/>
                <a:gd name="T1" fmla="*/ 67 h 327"/>
                <a:gd name="T2" fmla="*/ 124 w 144"/>
                <a:gd name="T3" fmla="*/ 83 h 327"/>
                <a:gd name="T4" fmla="*/ 131 w 144"/>
                <a:gd name="T5" fmla="*/ 103 h 327"/>
                <a:gd name="T6" fmla="*/ 129 w 144"/>
                <a:gd name="T7" fmla="*/ 141 h 327"/>
                <a:gd name="T8" fmla="*/ 130 w 144"/>
                <a:gd name="T9" fmla="*/ 182 h 327"/>
                <a:gd name="T10" fmla="*/ 131 w 144"/>
                <a:gd name="T11" fmla="*/ 200 h 327"/>
                <a:gd name="T12" fmla="*/ 140 w 144"/>
                <a:gd name="T13" fmla="*/ 227 h 327"/>
                <a:gd name="T14" fmla="*/ 137 w 144"/>
                <a:gd name="T15" fmla="*/ 240 h 327"/>
                <a:gd name="T16" fmla="*/ 152 w 144"/>
                <a:gd name="T17" fmla="*/ 256 h 327"/>
                <a:gd name="T18" fmla="*/ 150 w 144"/>
                <a:gd name="T19" fmla="*/ 273 h 327"/>
                <a:gd name="T20" fmla="*/ 126 w 144"/>
                <a:gd name="T21" fmla="*/ 314 h 327"/>
                <a:gd name="T22" fmla="*/ 107 w 144"/>
                <a:gd name="T23" fmla="*/ 335 h 327"/>
                <a:gd name="T24" fmla="*/ 96 w 144"/>
                <a:gd name="T25" fmla="*/ 337 h 327"/>
                <a:gd name="T26" fmla="*/ 88 w 144"/>
                <a:gd name="T27" fmla="*/ 339 h 327"/>
                <a:gd name="T28" fmla="*/ 86 w 144"/>
                <a:gd name="T29" fmla="*/ 340 h 327"/>
                <a:gd name="T30" fmla="*/ 69 w 144"/>
                <a:gd name="T31" fmla="*/ 342 h 327"/>
                <a:gd name="T32" fmla="*/ 63 w 144"/>
                <a:gd name="T33" fmla="*/ 345 h 327"/>
                <a:gd name="T34" fmla="*/ 56 w 144"/>
                <a:gd name="T35" fmla="*/ 346 h 327"/>
                <a:gd name="T36" fmla="*/ 49 w 144"/>
                <a:gd name="T37" fmla="*/ 352 h 327"/>
                <a:gd name="T38" fmla="*/ 43 w 144"/>
                <a:gd name="T39" fmla="*/ 351 h 327"/>
                <a:gd name="T40" fmla="*/ 32 w 144"/>
                <a:gd name="T41" fmla="*/ 354 h 327"/>
                <a:gd name="T42" fmla="*/ 30 w 144"/>
                <a:gd name="T43" fmla="*/ 343 h 327"/>
                <a:gd name="T44" fmla="*/ 22 w 144"/>
                <a:gd name="T45" fmla="*/ 341 h 327"/>
                <a:gd name="T46" fmla="*/ 13 w 144"/>
                <a:gd name="T47" fmla="*/ 337 h 327"/>
                <a:gd name="T48" fmla="*/ 8 w 144"/>
                <a:gd name="T49" fmla="*/ 321 h 327"/>
                <a:gd name="T50" fmla="*/ 10 w 144"/>
                <a:gd name="T51" fmla="*/ 307 h 327"/>
                <a:gd name="T52" fmla="*/ 7 w 144"/>
                <a:gd name="T53" fmla="*/ 282 h 327"/>
                <a:gd name="T54" fmla="*/ 3 w 144"/>
                <a:gd name="T55" fmla="*/ 270 h 327"/>
                <a:gd name="T56" fmla="*/ 9 w 144"/>
                <a:gd name="T57" fmla="*/ 258 h 327"/>
                <a:gd name="T58" fmla="*/ 12 w 144"/>
                <a:gd name="T59" fmla="*/ 249 h 327"/>
                <a:gd name="T60" fmla="*/ 20 w 144"/>
                <a:gd name="T61" fmla="*/ 248 h 327"/>
                <a:gd name="T62" fmla="*/ 24 w 144"/>
                <a:gd name="T63" fmla="*/ 232 h 327"/>
                <a:gd name="T64" fmla="*/ 38 w 144"/>
                <a:gd name="T65" fmla="*/ 221 h 327"/>
                <a:gd name="T66" fmla="*/ 56 w 144"/>
                <a:gd name="T67" fmla="*/ 198 h 327"/>
                <a:gd name="T68" fmla="*/ 61 w 144"/>
                <a:gd name="T69" fmla="*/ 192 h 327"/>
                <a:gd name="T70" fmla="*/ 60 w 144"/>
                <a:gd name="T71" fmla="*/ 174 h 327"/>
                <a:gd name="T72" fmla="*/ 46 w 144"/>
                <a:gd name="T73" fmla="*/ 157 h 327"/>
                <a:gd name="T74" fmla="*/ 40 w 144"/>
                <a:gd name="T75" fmla="*/ 149 h 327"/>
                <a:gd name="T76" fmla="*/ 42 w 144"/>
                <a:gd name="T77" fmla="*/ 123 h 327"/>
                <a:gd name="T78" fmla="*/ 36 w 144"/>
                <a:gd name="T79" fmla="*/ 93 h 327"/>
                <a:gd name="T80" fmla="*/ 29 w 144"/>
                <a:gd name="T81" fmla="*/ 74 h 327"/>
                <a:gd name="T82" fmla="*/ 4 w 144"/>
                <a:gd name="T83" fmla="*/ 45 h 327"/>
                <a:gd name="T84" fmla="*/ 6 w 144"/>
                <a:gd name="T85" fmla="*/ 26 h 327"/>
                <a:gd name="T86" fmla="*/ 17 w 144"/>
                <a:gd name="T87" fmla="*/ 36 h 327"/>
                <a:gd name="T88" fmla="*/ 34 w 144"/>
                <a:gd name="T89" fmla="*/ 49 h 327"/>
                <a:gd name="T90" fmla="*/ 54 w 144"/>
                <a:gd name="T91" fmla="*/ 65 h 327"/>
                <a:gd name="T92" fmla="*/ 66 w 144"/>
                <a:gd name="T93" fmla="*/ 33 h 327"/>
                <a:gd name="T94" fmla="*/ 81 w 144"/>
                <a:gd name="T95" fmla="*/ 10 h 327"/>
                <a:gd name="T96" fmla="*/ 102 w 144"/>
                <a:gd name="T97" fmla="*/ 0 h 327"/>
                <a:gd name="T98" fmla="*/ 116 w 144"/>
                <a:gd name="T99" fmla="*/ 10 h 327"/>
                <a:gd name="T100" fmla="*/ 117 w 144"/>
                <a:gd name="T101" fmla="*/ 36 h 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"/>
                <a:gd name="T154" fmla="*/ 0 h 327"/>
                <a:gd name="T155" fmla="*/ 144 w 144"/>
                <a:gd name="T156" fmla="*/ 327 h 3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" h="327">
                  <a:moveTo>
                    <a:pt x="107" y="46"/>
                  </a:moveTo>
                  <a:lnTo>
                    <a:pt x="107" y="51"/>
                  </a:lnTo>
                  <a:lnTo>
                    <a:pt x="105" y="58"/>
                  </a:lnTo>
                  <a:lnTo>
                    <a:pt x="106" y="67"/>
                  </a:lnTo>
                  <a:lnTo>
                    <a:pt x="110" y="70"/>
                  </a:lnTo>
                  <a:lnTo>
                    <a:pt x="115" y="74"/>
                  </a:lnTo>
                  <a:lnTo>
                    <a:pt x="121" y="82"/>
                  </a:lnTo>
                  <a:lnTo>
                    <a:pt x="124" y="88"/>
                  </a:lnTo>
                  <a:lnTo>
                    <a:pt x="122" y="94"/>
                  </a:lnTo>
                  <a:lnTo>
                    <a:pt x="114" y="106"/>
                  </a:lnTo>
                  <a:lnTo>
                    <a:pt x="111" y="111"/>
                  </a:lnTo>
                  <a:lnTo>
                    <a:pt x="120" y="132"/>
                  </a:lnTo>
                  <a:lnTo>
                    <a:pt x="125" y="150"/>
                  </a:lnTo>
                  <a:lnTo>
                    <a:pt x="124" y="156"/>
                  </a:lnTo>
                  <a:lnTo>
                    <a:pt x="121" y="164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22" y="182"/>
                  </a:lnTo>
                  <a:lnTo>
                    <a:pt x="130" y="202"/>
                  </a:lnTo>
                  <a:lnTo>
                    <a:pt x="131" y="205"/>
                  </a:lnTo>
                  <a:lnTo>
                    <a:pt x="131" y="209"/>
                  </a:lnTo>
                  <a:lnTo>
                    <a:pt x="127" y="215"/>
                  </a:lnTo>
                  <a:lnTo>
                    <a:pt x="125" y="217"/>
                  </a:lnTo>
                  <a:lnTo>
                    <a:pt x="128" y="222"/>
                  </a:lnTo>
                  <a:lnTo>
                    <a:pt x="136" y="229"/>
                  </a:lnTo>
                  <a:lnTo>
                    <a:pt x="140" y="232"/>
                  </a:lnTo>
                  <a:lnTo>
                    <a:pt x="143" y="238"/>
                  </a:lnTo>
                  <a:lnTo>
                    <a:pt x="144" y="242"/>
                  </a:lnTo>
                  <a:lnTo>
                    <a:pt x="143" y="248"/>
                  </a:lnTo>
                  <a:lnTo>
                    <a:pt x="141" y="255"/>
                  </a:lnTo>
                  <a:lnTo>
                    <a:pt x="137" y="262"/>
                  </a:lnTo>
                  <a:lnTo>
                    <a:pt x="129" y="272"/>
                  </a:lnTo>
                  <a:lnTo>
                    <a:pt x="117" y="287"/>
                  </a:lnTo>
                  <a:lnTo>
                    <a:pt x="105" y="302"/>
                  </a:lnTo>
                  <a:lnTo>
                    <a:pt x="104" y="305"/>
                  </a:lnTo>
                  <a:lnTo>
                    <a:pt x="98" y="308"/>
                  </a:lnTo>
                  <a:lnTo>
                    <a:pt x="90" y="310"/>
                  </a:lnTo>
                  <a:lnTo>
                    <a:pt x="90" y="312"/>
                  </a:lnTo>
                  <a:lnTo>
                    <a:pt x="87" y="310"/>
                  </a:lnTo>
                  <a:lnTo>
                    <a:pt x="83" y="312"/>
                  </a:lnTo>
                  <a:lnTo>
                    <a:pt x="83" y="313"/>
                  </a:lnTo>
                  <a:lnTo>
                    <a:pt x="79" y="312"/>
                  </a:lnTo>
                  <a:lnTo>
                    <a:pt x="78" y="311"/>
                  </a:lnTo>
                  <a:lnTo>
                    <a:pt x="78" y="306"/>
                  </a:lnTo>
                  <a:lnTo>
                    <a:pt x="77" y="313"/>
                  </a:lnTo>
                  <a:lnTo>
                    <a:pt x="75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8" y="319"/>
                  </a:lnTo>
                  <a:lnTo>
                    <a:pt x="65" y="315"/>
                  </a:lnTo>
                  <a:lnTo>
                    <a:pt x="63" y="318"/>
                  </a:lnTo>
                  <a:lnTo>
                    <a:pt x="59" y="319"/>
                  </a:lnTo>
                  <a:lnTo>
                    <a:pt x="57" y="321"/>
                  </a:lnTo>
                  <a:lnTo>
                    <a:pt x="56" y="319"/>
                  </a:lnTo>
                  <a:lnTo>
                    <a:pt x="53" y="321"/>
                  </a:lnTo>
                  <a:lnTo>
                    <a:pt x="50" y="322"/>
                  </a:lnTo>
                  <a:lnTo>
                    <a:pt x="49" y="325"/>
                  </a:lnTo>
                  <a:lnTo>
                    <a:pt x="47" y="324"/>
                  </a:lnTo>
                  <a:lnTo>
                    <a:pt x="43" y="325"/>
                  </a:lnTo>
                  <a:lnTo>
                    <a:pt x="43" y="324"/>
                  </a:lnTo>
                  <a:lnTo>
                    <a:pt x="39" y="326"/>
                  </a:lnTo>
                  <a:lnTo>
                    <a:pt x="35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8" y="320"/>
                  </a:lnTo>
                  <a:lnTo>
                    <a:pt x="30" y="316"/>
                  </a:lnTo>
                  <a:lnTo>
                    <a:pt x="24" y="316"/>
                  </a:lnTo>
                  <a:lnTo>
                    <a:pt x="21" y="318"/>
                  </a:lnTo>
                  <a:lnTo>
                    <a:pt x="22" y="314"/>
                  </a:lnTo>
                  <a:lnTo>
                    <a:pt x="19" y="315"/>
                  </a:lnTo>
                  <a:lnTo>
                    <a:pt x="15" y="311"/>
                  </a:lnTo>
                  <a:lnTo>
                    <a:pt x="13" y="310"/>
                  </a:lnTo>
                  <a:lnTo>
                    <a:pt x="10" y="308"/>
                  </a:lnTo>
                  <a:lnTo>
                    <a:pt x="9" y="303"/>
                  </a:lnTo>
                  <a:lnTo>
                    <a:pt x="8" y="294"/>
                  </a:lnTo>
                  <a:lnTo>
                    <a:pt x="9" y="289"/>
                  </a:lnTo>
                  <a:lnTo>
                    <a:pt x="9" y="283"/>
                  </a:lnTo>
                  <a:lnTo>
                    <a:pt x="10" y="280"/>
                  </a:lnTo>
                  <a:lnTo>
                    <a:pt x="8" y="274"/>
                  </a:lnTo>
                  <a:lnTo>
                    <a:pt x="5" y="269"/>
                  </a:lnTo>
                  <a:lnTo>
                    <a:pt x="7" y="261"/>
                  </a:lnTo>
                  <a:lnTo>
                    <a:pt x="7" y="256"/>
                  </a:lnTo>
                  <a:lnTo>
                    <a:pt x="5" y="253"/>
                  </a:lnTo>
                  <a:lnTo>
                    <a:pt x="3" y="252"/>
                  </a:lnTo>
                  <a:lnTo>
                    <a:pt x="3" y="248"/>
                  </a:lnTo>
                  <a:lnTo>
                    <a:pt x="5" y="243"/>
                  </a:lnTo>
                  <a:lnTo>
                    <a:pt x="9" y="240"/>
                  </a:lnTo>
                  <a:lnTo>
                    <a:pt x="10" y="237"/>
                  </a:lnTo>
                  <a:lnTo>
                    <a:pt x="9" y="232"/>
                  </a:lnTo>
                  <a:lnTo>
                    <a:pt x="12" y="231"/>
                  </a:lnTo>
                  <a:lnTo>
                    <a:pt x="15" y="232"/>
                  </a:lnTo>
                  <a:lnTo>
                    <a:pt x="17" y="233"/>
                  </a:lnTo>
                  <a:lnTo>
                    <a:pt x="20" y="230"/>
                  </a:lnTo>
                  <a:lnTo>
                    <a:pt x="22" y="224"/>
                  </a:lnTo>
                  <a:lnTo>
                    <a:pt x="23" y="218"/>
                  </a:lnTo>
                  <a:lnTo>
                    <a:pt x="24" y="214"/>
                  </a:lnTo>
                  <a:lnTo>
                    <a:pt x="26" y="219"/>
                  </a:lnTo>
                  <a:lnTo>
                    <a:pt x="27" y="219"/>
                  </a:lnTo>
                  <a:lnTo>
                    <a:pt x="38" y="203"/>
                  </a:lnTo>
                  <a:lnTo>
                    <a:pt x="45" y="194"/>
                  </a:lnTo>
                  <a:lnTo>
                    <a:pt x="50" y="186"/>
                  </a:lnTo>
                  <a:lnTo>
                    <a:pt x="56" y="180"/>
                  </a:lnTo>
                  <a:lnTo>
                    <a:pt x="61" y="180"/>
                  </a:lnTo>
                  <a:lnTo>
                    <a:pt x="62" y="176"/>
                  </a:lnTo>
                  <a:lnTo>
                    <a:pt x="61" y="174"/>
                  </a:lnTo>
                  <a:lnTo>
                    <a:pt x="59" y="172"/>
                  </a:lnTo>
                  <a:lnTo>
                    <a:pt x="59" y="166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1" y="155"/>
                  </a:lnTo>
                  <a:lnTo>
                    <a:pt x="46" y="148"/>
                  </a:lnTo>
                  <a:lnTo>
                    <a:pt x="42" y="148"/>
                  </a:lnTo>
                  <a:lnTo>
                    <a:pt x="42" y="144"/>
                  </a:lnTo>
                  <a:lnTo>
                    <a:pt x="40" y="140"/>
                  </a:lnTo>
                  <a:lnTo>
                    <a:pt x="39" y="132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39" y="103"/>
                  </a:lnTo>
                  <a:lnTo>
                    <a:pt x="36" y="93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2" y="69"/>
                  </a:lnTo>
                  <a:lnTo>
                    <a:pt x="29" y="65"/>
                  </a:lnTo>
                  <a:lnTo>
                    <a:pt x="19" y="61"/>
                  </a:lnTo>
                  <a:lnTo>
                    <a:pt x="12" y="56"/>
                  </a:lnTo>
                  <a:lnTo>
                    <a:pt x="4" y="45"/>
                  </a:lnTo>
                  <a:lnTo>
                    <a:pt x="0" y="37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7" y="36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4" y="49"/>
                  </a:lnTo>
                  <a:lnTo>
                    <a:pt x="44" y="45"/>
                  </a:lnTo>
                  <a:lnTo>
                    <a:pt x="52" y="53"/>
                  </a:lnTo>
                  <a:lnTo>
                    <a:pt x="54" y="56"/>
                  </a:lnTo>
                  <a:lnTo>
                    <a:pt x="58" y="49"/>
                  </a:lnTo>
                  <a:lnTo>
                    <a:pt x="65" y="42"/>
                  </a:lnTo>
                  <a:lnTo>
                    <a:pt x="66" y="33"/>
                  </a:lnTo>
                  <a:lnTo>
                    <a:pt x="67" y="25"/>
                  </a:lnTo>
                  <a:lnTo>
                    <a:pt x="69" y="17"/>
                  </a:lnTo>
                  <a:lnTo>
                    <a:pt x="72" y="10"/>
                  </a:lnTo>
                  <a:lnTo>
                    <a:pt x="77" y="3"/>
                  </a:lnTo>
                  <a:lnTo>
                    <a:pt x="90" y="1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3" y="16"/>
                  </a:lnTo>
                  <a:lnTo>
                    <a:pt x="113" y="20"/>
                  </a:lnTo>
                  <a:lnTo>
                    <a:pt x="108" y="36"/>
                  </a:lnTo>
                  <a:lnTo>
                    <a:pt x="107" y="42"/>
                  </a:lnTo>
                  <a:lnTo>
                    <a:pt x="107" y="4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3" name="Freeform 134"/>
            <p:cNvSpPr>
              <a:spLocks/>
            </p:cNvSpPr>
            <p:nvPr/>
          </p:nvSpPr>
          <p:spPr bwMode="auto">
            <a:xfrm>
              <a:off x="2989" y="2309"/>
              <a:ext cx="107" cy="53"/>
            </a:xfrm>
            <a:custGeom>
              <a:avLst/>
              <a:gdLst>
                <a:gd name="T0" fmla="*/ 2 w 106"/>
                <a:gd name="T1" fmla="*/ 29 h 53"/>
                <a:gd name="T2" fmla="*/ 4 w 106"/>
                <a:gd name="T3" fmla="*/ 29 h 53"/>
                <a:gd name="T4" fmla="*/ 6 w 106"/>
                <a:gd name="T5" fmla="*/ 30 h 53"/>
                <a:gd name="T6" fmla="*/ 7 w 106"/>
                <a:gd name="T7" fmla="*/ 32 h 53"/>
                <a:gd name="T8" fmla="*/ 8 w 106"/>
                <a:gd name="T9" fmla="*/ 34 h 53"/>
                <a:gd name="T10" fmla="*/ 12 w 106"/>
                <a:gd name="T11" fmla="*/ 31 h 53"/>
                <a:gd name="T12" fmla="*/ 14 w 106"/>
                <a:gd name="T13" fmla="*/ 29 h 53"/>
                <a:gd name="T14" fmla="*/ 18 w 106"/>
                <a:gd name="T15" fmla="*/ 29 h 53"/>
                <a:gd name="T16" fmla="*/ 19 w 106"/>
                <a:gd name="T17" fmla="*/ 32 h 53"/>
                <a:gd name="T18" fmla="*/ 25 w 106"/>
                <a:gd name="T19" fmla="*/ 31 h 53"/>
                <a:gd name="T20" fmla="*/ 27 w 106"/>
                <a:gd name="T21" fmla="*/ 30 h 53"/>
                <a:gd name="T22" fmla="*/ 36 w 106"/>
                <a:gd name="T23" fmla="*/ 28 h 53"/>
                <a:gd name="T24" fmla="*/ 39 w 106"/>
                <a:gd name="T25" fmla="*/ 25 h 53"/>
                <a:gd name="T26" fmla="*/ 44 w 106"/>
                <a:gd name="T27" fmla="*/ 26 h 53"/>
                <a:gd name="T28" fmla="*/ 44 w 106"/>
                <a:gd name="T29" fmla="*/ 29 h 53"/>
                <a:gd name="T30" fmla="*/ 48 w 106"/>
                <a:gd name="T31" fmla="*/ 30 h 53"/>
                <a:gd name="T32" fmla="*/ 48 w 106"/>
                <a:gd name="T33" fmla="*/ 25 h 53"/>
                <a:gd name="T34" fmla="*/ 47 w 106"/>
                <a:gd name="T35" fmla="*/ 22 h 53"/>
                <a:gd name="T36" fmla="*/ 46 w 106"/>
                <a:gd name="T37" fmla="*/ 15 h 53"/>
                <a:gd name="T38" fmla="*/ 53 w 106"/>
                <a:gd name="T39" fmla="*/ 11 h 53"/>
                <a:gd name="T40" fmla="*/ 63 w 106"/>
                <a:gd name="T41" fmla="*/ 7 h 53"/>
                <a:gd name="T42" fmla="*/ 70 w 106"/>
                <a:gd name="T43" fmla="*/ 7 h 53"/>
                <a:gd name="T44" fmla="*/ 73 w 106"/>
                <a:gd name="T45" fmla="*/ 8 h 53"/>
                <a:gd name="T46" fmla="*/ 79 w 106"/>
                <a:gd name="T47" fmla="*/ 7 h 53"/>
                <a:gd name="T48" fmla="*/ 92 w 106"/>
                <a:gd name="T49" fmla="*/ 3 h 53"/>
                <a:gd name="T50" fmla="*/ 106 w 106"/>
                <a:gd name="T51" fmla="*/ 4 h 53"/>
                <a:gd name="T52" fmla="*/ 110 w 106"/>
                <a:gd name="T53" fmla="*/ 6 h 53"/>
                <a:gd name="T54" fmla="*/ 110 w 106"/>
                <a:gd name="T55" fmla="*/ 13 h 53"/>
                <a:gd name="T56" fmla="*/ 115 w 106"/>
                <a:gd name="T57" fmla="*/ 20 h 53"/>
                <a:gd name="T58" fmla="*/ 112 w 106"/>
                <a:gd name="T59" fmla="*/ 26 h 53"/>
                <a:gd name="T60" fmla="*/ 106 w 106"/>
                <a:gd name="T61" fmla="*/ 25 h 53"/>
                <a:gd name="T62" fmla="*/ 103 w 106"/>
                <a:gd name="T63" fmla="*/ 27 h 53"/>
                <a:gd name="T64" fmla="*/ 106 w 106"/>
                <a:gd name="T65" fmla="*/ 30 h 53"/>
                <a:gd name="T66" fmla="*/ 103 w 106"/>
                <a:gd name="T67" fmla="*/ 32 h 53"/>
                <a:gd name="T68" fmla="*/ 104 w 106"/>
                <a:gd name="T69" fmla="*/ 37 h 53"/>
                <a:gd name="T70" fmla="*/ 101 w 106"/>
                <a:gd name="T71" fmla="*/ 42 h 53"/>
                <a:gd name="T72" fmla="*/ 97 w 106"/>
                <a:gd name="T73" fmla="*/ 47 h 53"/>
                <a:gd name="T74" fmla="*/ 90 w 106"/>
                <a:gd name="T75" fmla="*/ 48 h 53"/>
                <a:gd name="T76" fmla="*/ 81 w 106"/>
                <a:gd name="T77" fmla="*/ 48 h 53"/>
                <a:gd name="T78" fmla="*/ 76 w 106"/>
                <a:gd name="T79" fmla="*/ 51 h 53"/>
                <a:gd name="T80" fmla="*/ 71 w 106"/>
                <a:gd name="T81" fmla="*/ 51 h 53"/>
                <a:gd name="T82" fmla="*/ 52 w 106"/>
                <a:gd name="T83" fmla="*/ 49 h 53"/>
                <a:gd name="T84" fmla="*/ 39 w 106"/>
                <a:gd name="T85" fmla="*/ 46 h 53"/>
                <a:gd name="T86" fmla="*/ 35 w 106"/>
                <a:gd name="T87" fmla="*/ 42 h 53"/>
                <a:gd name="T88" fmla="*/ 30 w 106"/>
                <a:gd name="T89" fmla="*/ 40 h 53"/>
                <a:gd name="T90" fmla="*/ 25 w 106"/>
                <a:gd name="T91" fmla="*/ 40 h 53"/>
                <a:gd name="T92" fmla="*/ 22 w 106"/>
                <a:gd name="T93" fmla="*/ 40 h 53"/>
                <a:gd name="T94" fmla="*/ 16 w 106"/>
                <a:gd name="T95" fmla="*/ 44 h 53"/>
                <a:gd name="T96" fmla="*/ 12 w 106"/>
                <a:gd name="T97" fmla="*/ 41 h 53"/>
                <a:gd name="T98" fmla="*/ 7 w 106"/>
                <a:gd name="T99" fmla="*/ 43 h 53"/>
                <a:gd name="T100" fmla="*/ 4 w 106"/>
                <a:gd name="T101" fmla="*/ 39 h 53"/>
                <a:gd name="T102" fmla="*/ 1 w 106"/>
                <a:gd name="T103" fmla="*/ 37 h 53"/>
                <a:gd name="T104" fmla="*/ 1 w 106"/>
                <a:gd name="T105" fmla="*/ 32 h 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6"/>
                <a:gd name="T160" fmla="*/ 0 h 53"/>
                <a:gd name="T161" fmla="*/ 106 w 106"/>
                <a:gd name="T162" fmla="*/ 53 h 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6" h="53">
                  <a:moveTo>
                    <a:pt x="0" y="29"/>
                  </a:moveTo>
                  <a:lnTo>
                    <a:pt x="2" y="29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8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9" y="25"/>
                  </a:lnTo>
                  <a:lnTo>
                    <a:pt x="40" y="27"/>
                  </a:lnTo>
                  <a:lnTo>
                    <a:pt x="44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7" y="22"/>
                  </a:lnTo>
                  <a:lnTo>
                    <a:pt x="43" y="18"/>
                  </a:lnTo>
                  <a:lnTo>
                    <a:pt x="46" y="15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3" y="8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7"/>
                  </a:lnTo>
                  <a:lnTo>
                    <a:pt x="75" y="0"/>
                  </a:lnTo>
                  <a:lnTo>
                    <a:pt x="83" y="3"/>
                  </a:lnTo>
                  <a:lnTo>
                    <a:pt x="90" y="6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1" y="13"/>
                  </a:lnTo>
                  <a:lnTo>
                    <a:pt x="102" y="15"/>
                  </a:lnTo>
                  <a:lnTo>
                    <a:pt x="106" y="20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4" y="27"/>
                  </a:lnTo>
                  <a:lnTo>
                    <a:pt x="97" y="28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4" y="32"/>
                  </a:lnTo>
                  <a:lnTo>
                    <a:pt x="94" y="35"/>
                  </a:lnTo>
                  <a:lnTo>
                    <a:pt x="95" y="37"/>
                  </a:lnTo>
                  <a:lnTo>
                    <a:pt x="94" y="40"/>
                  </a:lnTo>
                  <a:lnTo>
                    <a:pt x="92" y="42"/>
                  </a:lnTo>
                  <a:lnTo>
                    <a:pt x="88" y="44"/>
                  </a:lnTo>
                  <a:lnTo>
                    <a:pt x="88" y="47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76" y="47"/>
                  </a:lnTo>
                  <a:lnTo>
                    <a:pt x="72" y="48"/>
                  </a:lnTo>
                  <a:lnTo>
                    <a:pt x="69" y="53"/>
                  </a:lnTo>
                  <a:lnTo>
                    <a:pt x="67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55" y="50"/>
                  </a:lnTo>
                  <a:lnTo>
                    <a:pt x="52" y="49"/>
                  </a:lnTo>
                  <a:lnTo>
                    <a:pt x="47" y="48"/>
                  </a:lnTo>
                  <a:lnTo>
                    <a:pt x="39" y="46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0" y="40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4" name="Freeform 135"/>
            <p:cNvSpPr>
              <a:spLocks/>
            </p:cNvSpPr>
            <p:nvPr/>
          </p:nvSpPr>
          <p:spPr bwMode="auto">
            <a:xfrm>
              <a:off x="2989" y="2309"/>
              <a:ext cx="107" cy="53"/>
            </a:xfrm>
            <a:custGeom>
              <a:avLst/>
              <a:gdLst>
                <a:gd name="T0" fmla="*/ 2 w 106"/>
                <a:gd name="T1" fmla="*/ 29 h 53"/>
                <a:gd name="T2" fmla="*/ 4 w 106"/>
                <a:gd name="T3" fmla="*/ 29 h 53"/>
                <a:gd name="T4" fmla="*/ 6 w 106"/>
                <a:gd name="T5" fmla="*/ 30 h 53"/>
                <a:gd name="T6" fmla="*/ 7 w 106"/>
                <a:gd name="T7" fmla="*/ 32 h 53"/>
                <a:gd name="T8" fmla="*/ 8 w 106"/>
                <a:gd name="T9" fmla="*/ 34 h 53"/>
                <a:gd name="T10" fmla="*/ 12 w 106"/>
                <a:gd name="T11" fmla="*/ 31 h 53"/>
                <a:gd name="T12" fmla="*/ 14 w 106"/>
                <a:gd name="T13" fmla="*/ 29 h 53"/>
                <a:gd name="T14" fmla="*/ 18 w 106"/>
                <a:gd name="T15" fmla="*/ 29 h 53"/>
                <a:gd name="T16" fmla="*/ 19 w 106"/>
                <a:gd name="T17" fmla="*/ 32 h 53"/>
                <a:gd name="T18" fmla="*/ 25 w 106"/>
                <a:gd name="T19" fmla="*/ 31 h 53"/>
                <a:gd name="T20" fmla="*/ 27 w 106"/>
                <a:gd name="T21" fmla="*/ 30 h 53"/>
                <a:gd name="T22" fmla="*/ 36 w 106"/>
                <a:gd name="T23" fmla="*/ 28 h 53"/>
                <a:gd name="T24" fmla="*/ 39 w 106"/>
                <a:gd name="T25" fmla="*/ 25 h 53"/>
                <a:gd name="T26" fmla="*/ 44 w 106"/>
                <a:gd name="T27" fmla="*/ 26 h 53"/>
                <a:gd name="T28" fmla="*/ 44 w 106"/>
                <a:gd name="T29" fmla="*/ 29 h 53"/>
                <a:gd name="T30" fmla="*/ 48 w 106"/>
                <a:gd name="T31" fmla="*/ 30 h 53"/>
                <a:gd name="T32" fmla="*/ 48 w 106"/>
                <a:gd name="T33" fmla="*/ 25 h 53"/>
                <a:gd name="T34" fmla="*/ 47 w 106"/>
                <a:gd name="T35" fmla="*/ 22 h 53"/>
                <a:gd name="T36" fmla="*/ 46 w 106"/>
                <a:gd name="T37" fmla="*/ 15 h 53"/>
                <a:gd name="T38" fmla="*/ 53 w 106"/>
                <a:gd name="T39" fmla="*/ 11 h 53"/>
                <a:gd name="T40" fmla="*/ 63 w 106"/>
                <a:gd name="T41" fmla="*/ 7 h 53"/>
                <a:gd name="T42" fmla="*/ 70 w 106"/>
                <a:gd name="T43" fmla="*/ 7 h 53"/>
                <a:gd name="T44" fmla="*/ 73 w 106"/>
                <a:gd name="T45" fmla="*/ 8 h 53"/>
                <a:gd name="T46" fmla="*/ 79 w 106"/>
                <a:gd name="T47" fmla="*/ 7 h 53"/>
                <a:gd name="T48" fmla="*/ 92 w 106"/>
                <a:gd name="T49" fmla="*/ 3 h 53"/>
                <a:gd name="T50" fmla="*/ 106 w 106"/>
                <a:gd name="T51" fmla="*/ 4 h 53"/>
                <a:gd name="T52" fmla="*/ 110 w 106"/>
                <a:gd name="T53" fmla="*/ 6 h 53"/>
                <a:gd name="T54" fmla="*/ 110 w 106"/>
                <a:gd name="T55" fmla="*/ 13 h 53"/>
                <a:gd name="T56" fmla="*/ 115 w 106"/>
                <a:gd name="T57" fmla="*/ 20 h 53"/>
                <a:gd name="T58" fmla="*/ 112 w 106"/>
                <a:gd name="T59" fmla="*/ 26 h 53"/>
                <a:gd name="T60" fmla="*/ 106 w 106"/>
                <a:gd name="T61" fmla="*/ 25 h 53"/>
                <a:gd name="T62" fmla="*/ 103 w 106"/>
                <a:gd name="T63" fmla="*/ 27 h 53"/>
                <a:gd name="T64" fmla="*/ 106 w 106"/>
                <a:gd name="T65" fmla="*/ 30 h 53"/>
                <a:gd name="T66" fmla="*/ 103 w 106"/>
                <a:gd name="T67" fmla="*/ 32 h 53"/>
                <a:gd name="T68" fmla="*/ 104 w 106"/>
                <a:gd name="T69" fmla="*/ 37 h 53"/>
                <a:gd name="T70" fmla="*/ 101 w 106"/>
                <a:gd name="T71" fmla="*/ 42 h 53"/>
                <a:gd name="T72" fmla="*/ 97 w 106"/>
                <a:gd name="T73" fmla="*/ 47 h 53"/>
                <a:gd name="T74" fmla="*/ 90 w 106"/>
                <a:gd name="T75" fmla="*/ 48 h 53"/>
                <a:gd name="T76" fmla="*/ 81 w 106"/>
                <a:gd name="T77" fmla="*/ 48 h 53"/>
                <a:gd name="T78" fmla="*/ 76 w 106"/>
                <a:gd name="T79" fmla="*/ 51 h 53"/>
                <a:gd name="T80" fmla="*/ 71 w 106"/>
                <a:gd name="T81" fmla="*/ 51 h 53"/>
                <a:gd name="T82" fmla="*/ 52 w 106"/>
                <a:gd name="T83" fmla="*/ 49 h 53"/>
                <a:gd name="T84" fmla="*/ 39 w 106"/>
                <a:gd name="T85" fmla="*/ 46 h 53"/>
                <a:gd name="T86" fmla="*/ 35 w 106"/>
                <a:gd name="T87" fmla="*/ 42 h 53"/>
                <a:gd name="T88" fmla="*/ 30 w 106"/>
                <a:gd name="T89" fmla="*/ 40 h 53"/>
                <a:gd name="T90" fmla="*/ 25 w 106"/>
                <a:gd name="T91" fmla="*/ 40 h 53"/>
                <a:gd name="T92" fmla="*/ 22 w 106"/>
                <a:gd name="T93" fmla="*/ 40 h 53"/>
                <a:gd name="T94" fmla="*/ 16 w 106"/>
                <a:gd name="T95" fmla="*/ 44 h 53"/>
                <a:gd name="T96" fmla="*/ 12 w 106"/>
                <a:gd name="T97" fmla="*/ 41 h 53"/>
                <a:gd name="T98" fmla="*/ 7 w 106"/>
                <a:gd name="T99" fmla="*/ 43 h 53"/>
                <a:gd name="T100" fmla="*/ 4 w 106"/>
                <a:gd name="T101" fmla="*/ 39 h 53"/>
                <a:gd name="T102" fmla="*/ 1 w 106"/>
                <a:gd name="T103" fmla="*/ 37 h 53"/>
                <a:gd name="T104" fmla="*/ 1 w 106"/>
                <a:gd name="T105" fmla="*/ 32 h 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6"/>
                <a:gd name="T160" fmla="*/ 0 h 53"/>
                <a:gd name="T161" fmla="*/ 106 w 106"/>
                <a:gd name="T162" fmla="*/ 53 h 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6" h="53">
                  <a:moveTo>
                    <a:pt x="0" y="29"/>
                  </a:moveTo>
                  <a:lnTo>
                    <a:pt x="2" y="29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8" y="29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9" y="25"/>
                  </a:lnTo>
                  <a:lnTo>
                    <a:pt x="40" y="27"/>
                  </a:lnTo>
                  <a:lnTo>
                    <a:pt x="44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7" y="22"/>
                  </a:lnTo>
                  <a:lnTo>
                    <a:pt x="43" y="18"/>
                  </a:lnTo>
                  <a:lnTo>
                    <a:pt x="46" y="15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3" y="8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7"/>
                  </a:lnTo>
                  <a:lnTo>
                    <a:pt x="75" y="0"/>
                  </a:lnTo>
                  <a:lnTo>
                    <a:pt x="83" y="3"/>
                  </a:lnTo>
                  <a:lnTo>
                    <a:pt x="90" y="6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1" y="13"/>
                  </a:lnTo>
                  <a:lnTo>
                    <a:pt x="102" y="15"/>
                  </a:lnTo>
                  <a:lnTo>
                    <a:pt x="106" y="20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4" y="27"/>
                  </a:lnTo>
                  <a:lnTo>
                    <a:pt x="97" y="28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4" y="32"/>
                  </a:lnTo>
                  <a:lnTo>
                    <a:pt x="94" y="35"/>
                  </a:lnTo>
                  <a:lnTo>
                    <a:pt x="95" y="37"/>
                  </a:lnTo>
                  <a:lnTo>
                    <a:pt x="94" y="40"/>
                  </a:lnTo>
                  <a:lnTo>
                    <a:pt x="92" y="42"/>
                  </a:lnTo>
                  <a:lnTo>
                    <a:pt x="88" y="44"/>
                  </a:lnTo>
                  <a:lnTo>
                    <a:pt x="88" y="47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76" y="47"/>
                  </a:lnTo>
                  <a:lnTo>
                    <a:pt x="72" y="48"/>
                  </a:lnTo>
                  <a:lnTo>
                    <a:pt x="69" y="53"/>
                  </a:lnTo>
                  <a:lnTo>
                    <a:pt x="67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55" y="50"/>
                  </a:lnTo>
                  <a:lnTo>
                    <a:pt x="52" y="49"/>
                  </a:lnTo>
                  <a:lnTo>
                    <a:pt x="47" y="48"/>
                  </a:lnTo>
                  <a:lnTo>
                    <a:pt x="39" y="46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0" y="40"/>
                  </a:lnTo>
                  <a:lnTo>
                    <a:pt x="28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5" name="Freeform 136"/>
            <p:cNvSpPr>
              <a:spLocks/>
            </p:cNvSpPr>
            <p:nvPr/>
          </p:nvSpPr>
          <p:spPr bwMode="auto">
            <a:xfrm>
              <a:off x="3026" y="2264"/>
              <a:ext cx="91" cy="54"/>
            </a:xfrm>
            <a:custGeom>
              <a:avLst/>
              <a:gdLst>
                <a:gd name="T0" fmla="*/ 20 w 90"/>
                <a:gd name="T1" fmla="*/ 45 h 54"/>
                <a:gd name="T2" fmla="*/ 16 w 90"/>
                <a:gd name="T3" fmla="*/ 43 h 54"/>
                <a:gd name="T4" fmla="*/ 9 w 90"/>
                <a:gd name="T5" fmla="*/ 37 h 54"/>
                <a:gd name="T6" fmla="*/ 4 w 90"/>
                <a:gd name="T7" fmla="*/ 31 h 54"/>
                <a:gd name="T8" fmla="*/ 5 w 90"/>
                <a:gd name="T9" fmla="*/ 24 h 54"/>
                <a:gd name="T10" fmla="*/ 0 w 90"/>
                <a:gd name="T11" fmla="*/ 18 h 54"/>
                <a:gd name="T12" fmla="*/ 5 w 90"/>
                <a:gd name="T13" fmla="*/ 15 h 54"/>
                <a:gd name="T14" fmla="*/ 11 w 90"/>
                <a:gd name="T15" fmla="*/ 12 h 54"/>
                <a:gd name="T16" fmla="*/ 16 w 90"/>
                <a:gd name="T17" fmla="*/ 9 h 54"/>
                <a:gd name="T18" fmla="*/ 22 w 90"/>
                <a:gd name="T19" fmla="*/ 7 h 54"/>
                <a:gd name="T20" fmla="*/ 28 w 90"/>
                <a:gd name="T21" fmla="*/ 4 h 54"/>
                <a:gd name="T22" fmla="*/ 30 w 90"/>
                <a:gd name="T23" fmla="*/ 0 h 54"/>
                <a:gd name="T24" fmla="*/ 35 w 90"/>
                <a:gd name="T25" fmla="*/ 5 h 54"/>
                <a:gd name="T26" fmla="*/ 38 w 90"/>
                <a:gd name="T27" fmla="*/ 3 h 54"/>
                <a:gd name="T28" fmla="*/ 40 w 90"/>
                <a:gd name="T29" fmla="*/ 1 h 54"/>
                <a:gd name="T30" fmla="*/ 44 w 90"/>
                <a:gd name="T31" fmla="*/ 6 h 54"/>
                <a:gd name="T32" fmla="*/ 59 w 90"/>
                <a:gd name="T33" fmla="*/ 8 h 54"/>
                <a:gd name="T34" fmla="*/ 63 w 90"/>
                <a:gd name="T35" fmla="*/ 9 h 54"/>
                <a:gd name="T36" fmla="*/ 66 w 90"/>
                <a:gd name="T37" fmla="*/ 10 h 54"/>
                <a:gd name="T38" fmla="*/ 63 w 90"/>
                <a:gd name="T39" fmla="*/ 14 h 54"/>
                <a:gd name="T40" fmla="*/ 71 w 90"/>
                <a:gd name="T41" fmla="*/ 21 h 54"/>
                <a:gd name="T42" fmla="*/ 72 w 90"/>
                <a:gd name="T43" fmla="*/ 15 h 54"/>
                <a:gd name="T44" fmla="*/ 77 w 90"/>
                <a:gd name="T45" fmla="*/ 15 h 54"/>
                <a:gd name="T46" fmla="*/ 82 w 90"/>
                <a:gd name="T47" fmla="*/ 19 h 54"/>
                <a:gd name="T48" fmla="*/ 84 w 90"/>
                <a:gd name="T49" fmla="*/ 23 h 54"/>
                <a:gd name="T50" fmla="*/ 90 w 90"/>
                <a:gd name="T51" fmla="*/ 23 h 54"/>
                <a:gd name="T52" fmla="*/ 96 w 90"/>
                <a:gd name="T53" fmla="*/ 29 h 54"/>
                <a:gd name="T54" fmla="*/ 99 w 90"/>
                <a:gd name="T55" fmla="*/ 33 h 54"/>
                <a:gd name="T56" fmla="*/ 97 w 90"/>
                <a:gd name="T57" fmla="*/ 33 h 54"/>
                <a:gd name="T58" fmla="*/ 95 w 90"/>
                <a:gd name="T59" fmla="*/ 34 h 54"/>
                <a:gd name="T60" fmla="*/ 93 w 90"/>
                <a:gd name="T61" fmla="*/ 36 h 54"/>
                <a:gd name="T62" fmla="*/ 91 w 90"/>
                <a:gd name="T63" fmla="*/ 37 h 54"/>
                <a:gd name="T64" fmla="*/ 90 w 90"/>
                <a:gd name="T65" fmla="*/ 39 h 54"/>
                <a:gd name="T66" fmla="*/ 89 w 90"/>
                <a:gd name="T67" fmla="*/ 42 h 54"/>
                <a:gd name="T68" fmla="*/ 87 w 90"/>
                <a:gd name="T69" fmla="*/ 43 h 54"/>
                <a:gd name="T70" fmla="*/ 86 w 90"/>
                <a:gd name="T71" fmla="*/ 45 h 54"/>
                <a:gd name="T72" fmla="*/ 85 w 90"/>
                <a:gd name="T73" fmla="*/ 46 h 54"/>
                <a:gd name="T74" fmla="*/ 83 w 90"/>
                <a:gd name="T75" fmla="*/ 47 h 54"/>
                <a:gd name="T76" fmla="*/ 81 w 90"/>
                <a:gd name="T77" fmla="*/ 47 h 54"/>
                <a:gd name="T78" fmla="*/ 80 w 90"/>
                <a:gd name="T79" fmla="*/ 47 h 54"/>
                <a:gd name="T80" fmla="*/ 77 w 90"/>
                <a:gd name="T81" fmla="*/ 46 h 54"/>
                <a:gd name="T82" fmla="*/ 75 w 90"/>
                <a:gd name="T83" fmla="*/ 47 h 54"/>
                <a:gd name="T84" fmla="*/ 74 w 90"/>
                <a:gd name="T85" fmla="*/ 50 h 54"/>
                <a:gd name="T86" fmla="*/ 73 w 90"/>
                <a:gd name="T87" fmla="*/ 51 h 54"/>
                <a:gd name="T88" fmla="*/ 55 w 90"/>
                <a:gd name="T89" fmla="*/ 48 h 54"/>
                <a:gd name="T90" fmla="*/ 30 w 90"/>
                <a:gd name="T91" fmla="*/ 54 h 54"/>
                <a:gd name="T92" fmla="*/ 24 w 90"/>
                <a:gd name="T93" fmla="*/ 52 h 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"/>
                <a:gd name="T142" fmla="*/ 0 h 54"/>
                <a:gd name="T143" fmla="*/ 90 w 90"/>
                <a:gd name="T144" fmla="*/ 54 h 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" h="54">
                  <a:moveTo>
                    <a:pt x="24" y="52"/>
                  </a:moveTo>
                  <a:lnTo>
                    <a:pt x="21" y="46"/>
                  </a:lnTo>
                  <a:lnTo>
                    <a:pt x="20" y="45"/>
                  </a:lnTo>
                  <a:lnTo>
                    <a:pt x="18" y="44"/>
                  </a:lnTo>
                  <a:lnTo>
                    <a:pt x="17" y="45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9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10"/>
                  </a:lnTo>
                  <a:lnTo>
                    <a:pt x="54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62" y="21"/>
                  </a:lnTo>
                  <a:lnTo>
                    <a:pt x="63" y="19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8" y="15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3" y="19"/>
                  </a:lnTo>
                  <a:lnTo>
                    <a:pt x="75" y="18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81" y="23"/>
                  </a:lnTo>
                  <a:lnTo>
                    <a:pt x="86" y="24"/>
                  </a:lnTo>
                  <a:lnTo>
                    <a:pt x="86" y="27"/>
                  </a:lnTo>
                  <a:lnTo>
                    <a:pt x="87" y="29"/>
                  </a:lnTo>
                  <a:lnTo>
                    <a:pt x="90" y="30"/>
                  </a:lnTo>
                  <a:lnTo>
                    <a:pt x="90" y="33"/>
                  </a:lnTo>
                  <a:lnTo>
                    <a:pt x="89" y="33"/>
                  </a:lnTo>
                  <a:lnTo>
                    <a:pt x="89" y="34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6" y="34"/>
                  </a:lnTo>
                  <a:lnTo>
                    <a:pt x="85" y="35"/>
                  </a:lnTo>
                  <a:lnTo>
                    <a:pt x="84" y="36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8" y="43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5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9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0" y="49"/>
                  </a:lnTo>
                  <a:lnTo>
                    <a:pt x="53" y="51"/>
                  </a:lnTo>
                  <a:lnTo>
                    <a:pt x="46" y="48"/>
                  </a:lnTo>
                  <a:lnTo>
                    <a:pt x="38" y="45"/>
                  </a:lnTo>
                  <a:lnTo>
                    <a:pt x="33" y="52"/>
                  </a:lnTo>
                  <a:lnTo>
                    <a:pt x="30" y="54"/>
                  </a:lnTo>
                  <a:lnTo>
                    <a:pt x="27" y="53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6" name="Freeform 137"/>
            <p:cNvSpPr>
              <a:spLocks/>
            </p:cNvSpPr>
            <p:nvPr/>
          </p:nvSpPr>
          <p:spPr bwMode="auto">
            <a:xfrm>
              <a:off x="3026" y="2264"/>
              <a:ext cx="91" cy="54"/>
            </a:xfrm>
            <a:custGeom>
              <a:avLst/>
              <a:gdLst>
                <a:gd name="T0" fmla="*/ 20 w 90"/>
                <a:gd name="T1" fmla="*/ 45 h 54"/>
                <a:gd name="T2" fmla="*/ 16 w 90"/>
                <a:gd name="T3" fmla="*/ 43 h 54"/>
                <a:gd name="T4" fmla="*/ 9 w 90"/>
                <a:gd name="T5" fmla="*/ 37 h 54"/>
                <a:gd name="T6" fmla="*/ 4 w 90"/>
                <a:gd name="T7" fmla="*/ 31 h 54"/>
                <a:gd name="T8" fmla="*/ 5 w 90"/>
                <a:gd name="T9" fmla="*/ 24 h 54"/>
                <a:gd name="T10" fmla="*/ 0 w 90"/>
                <a:gd name="T11" fmla="*/ 18 h 54"/>
                <a:gd name="T12" fmla="*/ 5 w 90"/>
                <a:gd name="T13" fmla="*/ 15 h 54"/>
                <a:gd name="T14" fmla="*/ 11 w 90"/>
                <a:gd name="T15" fmla="*/ 12 h 54"/>
                <a:gd name="T16" fmla="*/ 16 w 90"/>
                <a:gd name="T17" fmla="*/ 9 h 54"/>
                <a:gd name="T18" fmla="*/ 22 w 90"/>
                <a:gd name="T19" fmla="*/ 7 h 54"/>
                <a:gd name="T20" fmla="*/ 28 w 90"/>
                <a:gd name="T21" fmla="*/ 4 h 54"/>
                <a:gd name="T22" fmla="*/ 30 w 90"/>
                <a:gd name="T23" fmla="*/ 0 h 54"/>
                <a:gd name="T24" fmla="*/ 35 w 90"/>
                <a:gd name="T25" fmla="*/ 5 h 54"/>
                <a:gd name="T26" fmla="*/ 38 w 90"/>
                <a:gd name="T27" fmla="*/ 3 h 54"/>
                <a:gd name="T28" fmla="*/ 40 w 90"/>
                <a:gd name="T29" fmla="*/ 1 h 54"/>
                <a:gd name="T30" fmla="*/ 44 w 90"/>
                <a:gd name="T31" fmla="*/ 6 h 54"/>
                <a:gd name="T32" fmla="*/ 59 w 90"/>
                <a:gd name="T33" fmla="*/ 8 h 54"/>
                <a:gd name="T34" fmla="*/ 63 w 90"/>
                <a:gd name="T35" fmla="*/ 9 h 54"/>
                <a:gd name="T36" fmla="*/ 66 w 90"/>
                <a:gd name="T37" fmla="*/ 10 h 54"/>
                <a:gd name="T38" fmla="*/ 63 w 90"/>
                <a:gd name="T39" fmla="*/ 14 h 54"/>
                <a:gd name="T40" fmla="*/ 71 w 90"/>
                <a:gd name="T41" fmla="*/ 21 h 54"/>
                <a:gd name="T42" fmla="*/ 72 w 90"/>
                <a:gd name="T43" fmla="*/ 15 h 54"/>
                <a:gd name="T44" fmla="*/ 77 w 90"/>
                <a:gd name="T45" fmla="*/ 15 h 54"/>
                <a:gd name="T46" fmla="*/ 82 w 90"/>
                <a:gd name="T47" fmla="*/ 19 h 54"/>
                <a:gd name="T48" fmla="*/ 84 w 90"/>
                <a:gd name="T49" fmla="*/ 23 h 54"/>
                <a:gd name="T50" fmla="*/ 90 w 90"/>
                <a:gd name="T51" fmla="*/ 23 h 54"/>
                <a:gd name="T52" fmla="*/ 96 w 90"/>
                <a:gd name="T53" fmla="*/ 29 h 54"/>
                <a:gd name="T54" fmla="*/ 99 w 90"/>
                <a:gd name="T55" fmla="*/ 33 h 54"/>
                <a:gd name="T56" fmla="*/ 97 w 90"/>
                <a:gd name="T57" fmla="*/ 33 h 54"/>
                <a:gd name="T58" fmla="*/ 95 w 90"/>
                <a:gd name="T59" fmla="*/ 34 h 54"/>
                <a:gd name="T60" fmla="*/ 93 w 90"/>
                <a:gd name="T61" fmla="*/ 36 h 54"/>
                <a:gd name="T62" fmla="*/ 91 w 90"/>
                <a:gd name="T63" fmla="*/ 37 h 54"/>
                <a:gd name="T64" fmla="*/ 90 w 90"/>
                <a:gd name="T65" fmla="*/ 39 h 54"/>
                <a:gd name="T66" fmla="*/ 89 w 90"/>
                <a:gd name="T67" fmla="*/ 42 h 54"/>
                <a:gd name="T68" fmla="*/ 87 w 90"/>
                <a:gd name="T69" fmla="*/ 43 h 54"/>
                <a:gd name="T70" fmla="*/ 86 w 90"/>
                <a:gd name="T71" fmla="*/ 45 h 54"/>
                <a:gd name="T72" fmla="*/ 85 w 90"/>
                <a:gd name="T73" fmla="*/ 46 h 54"/>
                <a:gd name="T74" fmla="*/ 83 w 90"/>
                <a:gd name="T75" fmla="*/ 47 h 54"/>
                <a:gd name="T76" fmla="*/ 81 w 90"/>
                <a:gd name="T77" fmla="*/ 47 h 54"/>
                <a:gd name="T78" fmla="*/ 80 w 90"/>
                <a:gd name="T79" fmla="*/ 47 h 54"/>
                <a:gd name="T80" fmla="*/ 77 w 90"/>
                <a:gd name="T81" fmla="*/ 46 h 54"/>
                <a:gd name="T82" fmla="*/ 75 w 90"/>
                <a:gd name="T83" fmla="*/ 47 h 54"/>
                <a:gd name="T84" fmla="*/ 74 w 90"/>
                <a:gd name="T85" fmla="*/ 50 h 54"/>
                <a:gd name="T86" fmla="*/ 73 w 90"/>
                <a:gd name="T87" fmla="*/ 51 h 54"/>
                <a:gd name="T88" fmla="*/ 55 w 90"/>
                <a:gd name="T89" fmla="*/ 48 h 54"/>
                <a:gd name="T90" fmla="*/ 30 w 90"/>
                <a:gd name="T91" fmla="*/ 54 h 54"/>
                <a:gd name="T92" fmla="*/ 24 w 90"/>
                <a:gd name="T93" fmla="*/ 52 h 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"/>
                <a:gd name="T142" fmla="*/ 0 h 54"/>
                <a:gd name="T143" fmla="*/ 90 w 90"/>
                <a:gd name="T144" fmla="*/ 54 h 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" h="54">
                  <a:moveTo>
                    <a:pt x="24" y="52"/>
                  </a:moveTo>
                  <a:lnTo>
                    <a:pt x="21" y="46"/>
                  </a:lnTo>
                  <a:lnTo>
                    <a:pt x="20" y="45"/>
                  </a:lnTo>
                  <a:lnTo>
                    <a:pt x="18" y="44"/>
                  </a:lnTo>
                  <a:lnTo>
                    <a:pt x="17" y="45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9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10"/>
                  </a:lnTo>
                  <a:lnTo>
                    <a:pt x="54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62" y="21"/>
                  </a:lnTo>
                  <a:lnTo>
                    <a:pt x="63" y="19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8" y="15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3" y="19"/>
                  </a:lnTo>
                  <a:lnTo>
                    <a:pt x="75" y="18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81" y="23"/>
                  </a:lnTo>
                  <a:lnTo>
                    <a:pt x="86" y="24"/>
                  </a:lnTo>
                  <a:lnTo>
                    <a:pt x="86" y="27"/>
                  </a:lnTo>
                  <a:lnTo>
                    <a:pt x="87" y="29"/>
                  </a:lnTo>
                  <a:lnTo>
                    <a:pt x="90" y="30"/>
                  </a:lnTo>
                  <a:lnTo>
                    <a:pt x="90" y="33"/>
                  </a:lnTo>
                  <a:lnTo>
                    <a:pt x="89" y="33"/>
                  </a:lnTo>
                  <a:lnTo>
                    <a:pt x="89" y="34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6" y="34"/>
                  </a:lnTo>
                  <a:lnTo>
                    <a:pt x="85" y="35"/>
                  </a:lnTo>
                  <a:lnTo>
                    <a:pt x="84" y="36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0" y="42"/>
                  </a:lnTo>
                  <a:lnTo>
                    <a:pt x="79" y="43"/>
                  </a:lnTo>
                  <a:lnTo>
                    <a:pt x="78" y="43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5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9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0" y="49"/>
                  </a:lnTo>
                  <a:lnTo>
                    <a:pt x="53" y="51"/>
                  </a:lnTo>
                  <a:lnTo>
                    <a:pt x="46" y="48"/>
                  </a:lnTo>
                  <a:lnTo>
                    <a:pt x="38" y="45"/>
                  </a:lnTo>
                  <a:lnTo>
                    <a:pt x="33" y="52"/>
                  </a:lnTo>
                  <a:lnTo>
                    <a:pt x="30" y="54"/>
                  </a:lnTo>
                  <a:lnTo>
                    <a:pt x="27" y="53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7" name="Freeform 138"/>
            <p:cNvSpPr>
              <a:spLocks/>
            </p:cNvSpPr>
            <p:nvPr/>
          </p:nvSpPr>
          <p:spPr bwMode="auto">
            <a:xfrm>
              <a:off x="2624" y="2694"/>
              <a:ext cx="168" cy="183"/>
            </a:xfrm>
            <a:custGeom>
              <a:avLst/>
              <a:gdLst>
                <a:gd name="T0" fmla="*/ 70 w 166"/>
                <a:gd name="T1" fmla="*/ 193 h 181"/>
                <a:gd name="T2" fmla="*/ 63 w 166"/>
                <a:gd name="T3" fmla="*/ 184 h 181"/>
                <a:gd name="T4" fmla="*/ 60 w 166"/>
                <a:gd name="T5" fmla="*/ 178 h 181"/>
                <a:gd name="T6" fmla="*/ 55 w 166"/>
                <a:gd name="T7" fmla="*/ 177 h 181"/>
                <a:gd name="T8" fmla="*/ 38 w 166"/>
                <a:gd name="T9" fmla="*/ 172 h 181"/>
                <a:gd name="T10" fmla="*/ 31 w 166"/>
                <a:gd name="T11" fmla="*/ 170 h 181"/>
                <a:gd name="T12" fmla="*/ 12 w 166"/>
                <a:gd name="T13" fmla="*/ 172 h 181"/>
                <a:gd name="T14" fmla="*/ 9 w 166"/>
                <a:gd name="T15" fmla="*/ 172 h 181"/>
                <a:gd name="T16" fmla="*/ 14 w 166"/>
                <a:gd name="T17" fmla="*/ 158 h 181"/>
                <a:gd name="T18" fmla="*/ 14 w 166"/>
                <a:gd name="T19" fmla="*/ 135 h 181"/>
                <a:gd name="T20" fmla="*/ 8 w 166"/>
                <a:gd name="T21" fmla="*/ 125 h 181"/>
                <a:gd name="T22" fmla="*/ 11 w 166"/>
                <a:gd name="T23" fmla="*/ 120 h 181"/>
                <a:gd name="T24" fmla="*/ 11 w 166"/>
                <a:gd name="T25" fmla="*/ 110 h 181"/>
                <a:gd name="T26" fmla="*/ 5 w 166"/>
                <a:gd name="T27" fmla="*/ 103 h 181"/>
                <a:gd name="T28" fmla="*/ 1 w 166"/>
                <a:gd name="T29" fmla="*/ 105 h 181"/>
                <a:gd name="T30" fmla="*/ 0 w 166"/>
                <a:gd name="T31" fmla="*/ 101 h 181"/>
                <a:gd name="T32" fmla="*/ 4 w 166"/>
                <a:gd name="T33" fmla="*/ 97 h 181"/>
                <a:gd name="T34" fmla="*/ 58 w 166"/>
                <a:gd name="T35" fmla="*/ 97 h 181"/>
                <a:gd name="T36" fmla="*/ 64 w 166"/>
                <a:gd name="T37" fmla="*/ 97 h 181"/>
                <a:gd name="T38" fmla="*/ 62 w 166"/>
                <a:gd name="T39" fmla="*/ 80 h 181"/>
                <a:gd name="T40" fmla="*/ 64 w 166"/>
                <a:gd name="T41" fmla="*/ 73 h 181"/>
                <a:gd name="T42" fmla="*/ 72 w 166"/>
                <a:gd name="T43" fmla="*/ 67 h 181"/>
                <a:gd name="T44" fmla="*/ 78 w 166"/>
                <a:gd name="T45" fmla="*/ 65 h 181"/>
                <a:gd name="T46" fmla="*/ 79 w 166"/>
                <a:gd name="T47" fmla="*/ 23 h 181"/>
                <a:gd name="T48" fmla="*/ 83 w 166"/>
                <a:gd name="T49" fmla="*/ 19 h 181"/>
                <a:gd name="T50" fmla="*/ 123 w 166"/>
                <a:gd name="T51" fmla="*/ 19 h 181"/>
                <a:gd name="T52" fmla="*/ 123 w 166"/>
                <a:gd name="T53" fmla="*/ 12 h 181"/>
                <a:gd name="T54" fmla="*/ 150 w 166"/>
                <a:gd name="T55" fmla="*/ 10 h 181"/>
                <a:gd name="T56" fmla="*/ 184 w 166"/>
                <a:gd name="T57" fmla="*/ 33 h 181"/>
                <a:gd name="T58" fmla="*/ 161 w 166"/>
                <a:gd name="T59" fmla="*/ 35 h 181"/>
                <a:gd name="T60" fmla="*/ 167 w 166"/>
                <a:gd name="T61" fmla="*/ 102 h 181"/>
                <a:gd name="T62" fmla="*/ 169 w 166"/>
                <a:gd name="T63" fmla="*/ 122 h 181"/>
                <a:gd name="T64" fmla="*/ 172 w 166"/>
                <a:gd name="T65" fmla="*/ 165 h 181"/>
                <a:gd name="T66" fmla="*/ 178 w 166"/>
                <a:gd name="T67" fmla="*/ 179 h 181"/>
                <a:gd name="T68" fmla="*/ 129 w 166"/>
                <a:gd name="T69" fmla="*/ 190 h 181"/>
                <a:gd name="T70" fmla="*/ 109 w 166"/>
                <a:gd name="T71" fmla="*/ 192 h 181"/>
                <a:gd name="T72" fmla="*/ 104 w 166"/>
                <a:gd name="T73" fmla="*/ 191 h 181"/>
                <a:gd name="T74" fmla="*/ 96 w 166"/>
                <a:gd name="T75" fmla="*/ 190 h 181"/>
                <a:gd name="T76" fmla="*/ 96 w 166"/>
                <a:gd name="T77" fmla="*/ 193 h 181"/>
                <a:gd name="T78" fmla="*/ 93 w 166"/>
                <a:gd name="T79" fmla="*/ 194 h 181"/>
                <a:gd name="T80" fmla="*/ 88 w 166"/>
                <a:gd name="T81" fmla="*/ 188 h 181"/>
                <a:gd name="T82" fmla="*/ 84 w 166"/>
                <a:gd name="T83" fmla="*/ 188 h 181"/>
                <a:gd name="T84" fmla="*/ 81 w 166"/>
                <a:gd name="T85" fmla="*/ 193 h 181"/>
                <a:gd name="T86" fmla="*/ 79 w 166"/>
                <a:gd name="T87" fmla="*/ 199 h 1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6"/>
                <a:gd name="T133" fmla="*/ 0 h 181"/>
                <a:gd name="T134" fmla="*/ 166 w 166"/>
                <a:gd name="T135" fmla="*/ 181 h 1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6" h="181">
                  <a:moveTo>
                    <a:pt x="70" y="181"/>
                  </a:moveTo>
                  <a:lnTo>
                    <a:pt x="61" y="175"/>
                  </a:lnTo>
                  <a:lnTo>
                    <a:pt x="57" y="171"/>
                  </a:lnTo>
                  <a:lnTo>
                    <a:pt x="54" y="166"/>
                  </a:lnTo>
                  <a:lnTo>
                    <a:pt x="52" y="162"/>
                  </a:lnTo>
                  <a:lnTo>
                    <a:pt x="51" y="160"/>
                  </a:lnTo>
                  <a:lnTo>
                    <a:pt x="49" y="160"/>
                  </a:lnTo>
                  <a:lnTo>
                    <a:pt x="46" y="159"/>
                  </a:lnTo>
                  <a:lnTo>
                    <a:pt x="42" y="157"/>
                  </a:lnTo>
                  <a:lnTo>
                    <a:pt x="38" y="154"/>
                  </a:lnTo>
                  <a:lnTo>
                    <a:pt x="34" y="152"/>
                  </a:lnTo>
                  <a:lnTo>
                    <a:pt x="31" y="152"/>
                  </a:lnTo>
                  <a:lnTo>
                    <a:pt x="23" y="153"/>
                  </a:lnTo>
                  <a:lnTo>
                    <a:pt x="12" y="154"/>
                  </a:lnTo>
                  <a:lnTo>
                    <a:pt x="9" y="157"/>
                  </a:lnTo>
                  <a:lnTo>
                    <a:pt x="9" y="154"/>
                  </a:lnTo>
                  <a:lnTo>
                    <a:pt x="13" y="145"/>
                  </a:lnTo>
                  <a:lnTo>
                    <a:pt x="14" y="140"/>
                  </a:lnTo>
                  <a:lnTo>
                    <a:pt x="14" y="133"/>
                  </a:lnTo>
                  <a:lnTo>
                    <a:pt x="14" y="126"/>
                  </a:lnTo>
                  <a:lnTo>
                    <a:pt x="12" y="121"/>
                  </a:lnTo>
                  <a:lnTo>
                    <a:pt x="8" y="116"/>
                  </a:lnTo>
                  <a:lnTo>
                    <a:pt x="10" y="114"/>
                  </a:lnTo>
                  <a:lnTo>
                    <a:pt x="11" y="111"/>
                  </a:lnTo>
                  <a:lnTo>
                    <a:pt x="11" y="105"/>
                  </a:lnTo>
                  <a:lnTo>
                    <a:pt x="11" y="101"/>
                  </a:lnTo>
                  <a:lnTo>
                    <a:pt x="10" y="99"/>
                  </a:lnTo>
                  <a:lnTo>
                    <a:pt x="5" y="94"/>
                  </a:lnTo>
                  <a:lnTo>
                    <a:pt x="3" y="93"/>
                  </a:lnTo>
                  <a:lnTo>
                    <a:pt x="1" y="96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1" y="88"/>
                  </a:lnTo>
                  <a:lnTo>
                    <a:pt x="4" y="88"/>
                  </a:lnTo>
                  <a:lnTo>
                    <a:pt x="34" y="88"/>
                  </a:lnTo>
                  <a:lnTo>
                    <a:pt x="49" y="88"/>
                  </a:lnTo>
                  <a:lnTo>
                    <a:pt x="53" y="88"/>
                  </a:lnTo>
                  <a:lnTo>
                    <a:pt x="55" y="88"/>
                  </a:lnTo>
                  <a:lnTo>
                    <a:pt x="55" y="81"/>
                  </a:lnTo>
                  <a:lnTo>
                    <a:pt x="53" y="71"/>
                  </a:lnTo>
                  <a:lnTo>
                    <a:pt x="53" y="66"/>
                  </a:lnTo>
                  <a:lnTo>
                    <a:pt x="55" y="64"/>
                  </a:lnTo>
                  <a:lnTo>
                    <a:pt x="59" y="61"/>
                  </a:lnTo>
                  <a:lnTo>
                    <a:pt x="63" y="58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0" y="38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4" y="19"/>
                  </a:lnTo>
                  <a:lnTo>
                    <a:pt x="110" y="19"/>
                  </a:lnTo>
                  <a:lnTo>
                    <a:pt x="114" y="19"/>
                  </a:lnTo>
                  <a:lnTo>
                    <a:pt x="115" y="17"/>
                  </a:lnTo>
                  <a:lnTo>
                    <a:pt x="114" y="12"/>
                  </a:lnTo>
                  <a:lnTo>
                    <a:pt x="115" y="0"/>
                  </a:lnTo>
                  <a:lnTo>
                    <a:pt x="132" y="10"/>
                  </a:lnTo>
                  <a:lnTo>
                    <a:pt x="157" y="27"/>
                  </a:lnTo>
                  <a:lnTo>
                    <a:pt x="166" y="33"/>
                  </a:lnTo>
                  <a:lnTo>
                    <a:pt x="163" y="34"/>
                  </a:lnTo>
                  <a:lnTo>
                    <a:pt x="143" y="35"/>
                  </a:lnTo>
                  <a:lnTo>
                    <a:pt x="143" y="40"/>
                  </a:lnTo>
                  <a:lnTo>
                    <a:pt x="149" y="93"/>
                  </a:lnTo>
                  <a:lnTo>
                    <a:pt x="150" y="102"/>
                  </a:lnTo>
                  <a:lnTo>
                    <a:pt x="151" y="113"/>
                  </a:lnTo>
                  <a:lnTo>
                    <a:pt x="153" y="131"/>
                  </a:lnTo>
                  <a:lnTo>
                    <a:pt x="154" y="147"/>
                  </a:lnTo>
                  <a:lnTo>
                    <a:pt x="155" y="156"/>
                  </a:lnTo>
                  <a:lnTo>
                    <a:pt x="160" y="161"/>
                  </a:lnTo>
                  <a:lnTo>
                    <a:pt x="157" y="171"/>
                  </a:lnTo>
                  <a:lnTo>
                    <a:pt x="118" y="172"/>
                  </a:lnTo>
                  <a:lnTo>
                    <a:pt x="106" y="172"/>
                  </a:lnTo>
                  <a:lnTo>
                    <a:pt x="100" y="174"/>
                  </a:lnTo>
                  <a:lnTo>
                    <a:pt x="98" y="174"/>
                  </a:lnTo>
                  <a:lnTo>
                    <a:pt x="95" y="173"/>
                  </a:lnTo>
                  <a:lnTo>
                    <a:pt x="91" y="173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6" y="177"/>
                  </a:lnTo>
                  <a:lnTo>
                    <a:pt x="84" y="176"/>
                  </a:lnTo>
                  <a:lnTo>
                    <a:pt x="82" y="175"/>
                  </a:lnTo>
                  <a:lnTo>
                    <a:pt x="79" y="170"/>
                  </a:lnTo>
                  <a:lnTo>
                    <a:pt x="77" y="169"/>
                  </a:lnTo>
                  <a:lnTo>
                    <a:pt x="75" y="170"/>
                  </a:lnTo>
                  <a:lnTo>
                    <a:pt x="73" y="172"/>
                  </a:lnTo>
                  <a:lnTo>
                    <a:pt x="72" y="175"/>
                  </a:lnTo>
                  <a:lnTo>
                    <a:pt x="72" y="179"/>
                  </a:lnTo>
                  <a:lnTo>
                    <a:pt x="70" y="18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8" name="Freeform 139"/>
            <p:cNvSpPr>
              <a:spLocks/>
            </p:cNvSpPr>
            <p:nvPr/>
          </p:nvSpPr>
          <p:spPr bwMode="auto">
            <a:xfrm>
              <a:off x="2624" y="2694"/>
              <a:ext cx="168" cy="183"/>
            </a:xfrm>
            <a:custGeom>
              <a:avLst/>
              <a:gdLst>
                <a:gd name="T0" fmla="*/ 70 w 166"/>
                <a:gd name="T1" fmla="*/ 193 h 181"/>
                <a:gd name="T2" fmla="*/ 63 w 166"/>
                <a:gd name="T3" fmla="*/ 184 h 181"/>
                <a:gd name="T4" fmla="*/ 60 w 166"/>
                <a:gd name="T5" fmla="*/ 178 h 181"/>
                <a:gd name="T6" fmla="*/ 55 w 166"/>
                <a:gd name="T7" fmla="*/ 177 h 181"/>
                <a:gd name="T8" fmla="*/ 38 w 166"/>
                <a:gd name="T9" fmla="*/ 172 h 181"/>
                <a:gd name="T10" fmla="*/ 31 w 166"/>
                <a:gd name="T11" fmla="*/ 170 h 181"/>
                <a:gd name="T12" fmla="*/ 12 w 166"/>
                <a:gd name="T13" fmla="*/ 172 h 181"/>
                <a:gd name="T14" fmla="*/ 9 w 166"/>
                <a:gd name="T15" fmla="*/ 172 h 181"/>
                <a:gd name="T16" fmla="*/ 14 w 166"/>
                <a:gd name="T17" fmla="*/ 158 h 181"/>
                <a:gd name="T18" fmla="*/ 14 w 166"/>
                <a:gd name="T19" fmla="*/ 135 h 181"/>
                <a:gd name="T20" fmla="*/ 8 w 166"/>
                <a:gd name="T21" fmla="*/ 125 h 181"/>
                <a:gd name="T22" fmla="*/ 11 w 166"/>
                <a:gd name="T23" fmla="*/ 120 h 181"/>
                <a:gd name="T24" fmla="*/ 11 w 166"/>
                <a:gd name="T25" fmla="*/ 110 h 181"/>
                <a:gd name="T26" fmla="*/ 5 w 166"/>
                <a:gd name="T27" fmla="*/ 103 h 181"/>
                <a:gd name="T28" fmla="*/ 1 w 166"/>
                <a:gd name="T29" fmla="*/ 105 h 181"/>
                <a:gd name="T30" fmla="*/ 0 w 166"/>
                <a:gd name="T31" fmla="*/ 101 h 181"/>
                <a:gd name="T32" fmla="*/ 4 w 166"/>
                <a:gd name="T33" fmla="*/ 97 h 181"/>
                <a:gd name="T34" fmla="*/ 58 w 166"/>
                <a:gd name="T35" fmla="*/ 97 h 181"/>
                <a:gd name="T36" fmla="*/ 64 w 166"/>
                <a:gd name="T37" fmla="*/ 97 h 181"/>
                <a:gd name="T38" fmla="*/ 62 w 166"/>
                <a:gd name="T39" fmla="*/ 80 h 181"/>
                <a:gd name="T40" fmla="*/ 64 w 166"/>
                <a:gd name="T41" fmla="*/ 73 h 181"/>
                <a:gd name="T42" fmla="*/ 72 w 166"/>
                <a:gd name="T43" fmla="*/ 67 h 181"/>
                <a:gd name="T44" fmla="*/ 78 w 166"/>
                <a:gd name="T45" fmla="*/ 65 h 181"/>
                <a:gd name="T46" fmla="*/ 79 w 166"/>
                <a:gd name="T47" fmla="*/ 23 h 181"/>
                <a:gd name="T48" fmla="*/ 83 w 166"/>
                <a:gd name="T49" fmla="*/ 19 h 181"/>
                <a:gd name="T50" fmla="*/ 123 w 166"/>
                <a:gd name="T51" fmla="*/ 19 h 181"/>
                <a:gd name="T52" fmla="*/ 123 w 166"/>
                <a:gd name="T53" fmla="*/ 12 h 181"/>
                <a:gd name="T54" fmla="*/ 150 w 166"/>
                <a:gd name="T55" fmla="*/ 10 h 181"/>
                <a:gd name="T56" fmla="*/ 184 w 166"/>
                <a:gd name="T57" fmla="*/ 33 h 181"/>
                <a:gd name="T58" fmla="*/ 161 w 166"/>
                <a:gd name="T59" fmla="*/ 35 h 181"/>
                <a:gd name="T60" fmla="*/ 167 w 166"/>
                <a:gd name="T61" fmla="*/ 102 h 181"/>
                <a:gd name="T62" fmla="*/ 169 w 166"/>
                <a:gd name="T63" fmla="*/ 122 h 181"/>
                <a:gd name="T64" fmla="*/ 172 w 166"/>
                <a:gd name="T65" fmla="*/ 165 h 181"/>
                <a:gd name="T66" fmla="*/ 178 w 166"/>
                <a:gd name="T67" fmla="*/ 179 h 181"/>
                <a:gd name="T68" fmla="*/ 129 w 166"/>
                <a:gd name="T69" fmla="*/ 190 h 181"/>
                <a:gd name="T70" fmla="*/ 109 w 166"/>
                <a:gd name="T71" fmla="*/ 192 h 181"/>
                <a:gd name="T72" fmla="*/ 104 w 166"/>
                <a:gd name="T73" fmla="*/ 191 h 181"/>
                <a:gd name="T74" fmla="*/ 96 w 166"/>
                <a:gd name="T75" fmla="*/ 190 h 181"/>
                <a:gd name="T76" fmla="*/ 96 w 166"/>
                <a:gd name="T77" fmla="*/ 193 h 181"/>
                <a:gd name="T78" fmla="*/ 93 w 166"/>
                <a:gd name="T79" fmla="*/ 194 h 181"/>
                <a:gd name="T80" fmla="*/ 88 w 166"/>
                <a:gd name="T81" fmla="*/ 188 h 181"/>
                <a:gd name="T82" fmla="*/ 84 w 166"/>
                <a:gd name="T83" fmla="*/ 188 h 181"/>
                <a:gd name="T84" fmla="*/ 81 w 166"/>
                <a:gd name="T85" fmla="*/ 193 h 181"/>
                <a:gd name="T86" fmla="*/ 79 w 166"/>
                <a:gd name="T87" fmla="*/ 199 h 1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6"/>
                <a:gd name="T133" fmla="*/ 0 h 181"/>
                <a:gd name="T134" fmla="*/ 166 w 166"/>
                <a:gd name="T135" fmla="*/ 181 h 1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6" h="181">
                  <a:moveTo>
                    <a:pt x="70" y="181"/>
                  </a:moveTo>
                  <a:lnTo>
                    <a:pt x="61" y="175"/>
                  </a:lnTo>
                  <a:lnTo>
                    <a:pt x="57" y="171"/>
                  </a:lnTo>
                  <a:lnTo>
                    <a:pt x="54" y="166"/>
                  </a:lnTo>
                  <a:lnTo>
                    <a:pt x="52" y="162"/>
                  </a:lnTo>
                  <a:lnTo>
                    <a:pt x="51" y="160"/>
                  </a:lnTo>
                  <a:lnTo>
                    <a:pt x="49" y="160"/>
                  </a:lnTo>
                  <a:lnTo>
                    <a:pt x="46" y="159"/>
                  </a:lnTo>
                  <a:lnTo>
                    <a:pt x="42" y="157"/>
                  </a:lnTo>
                  <a:lnTo>
                    <a:pt x="38" y="154"/>
                  </a:lnTo>
                  <a:lnTo>
                    <a:pt x="34" y="152"/>
                  </a:lnTo>
                  <a:lnTo>
                    <a:pt x="31" y="152"/>
                  </a:lnTo>
                  <a:lnTo>
                    <a:pt x="23" y="153"/>
                  </a:lnTo>
                  <a:lnTo>
                    <a:pt x="12" y="154"/>
                  </a:lnTo>
                  <a:lnTo>
                    <a:pt x="9" y="157"/>
                  </a:lnTo>
                  <a:lnTo>
                    <a:pt x="9" y="154"/>
                  </a:lnTo>
                  <a:lnTo>
                    <a:pt x="13" y="145"/>
                  </a:lnTo>
                  <a:lnTo>
                    <a:pt x="14" y="140"/>
                  </a:lnTo>
                  <a:lnTo>
                    <a:pt x="14" y="133"/>
                  </a:lnTo>
                  <a:lnTo>
                    <a:pt x="14" y="126"/>
                  </a:lnTo>
                  <a:lnTo>
                    <a:pt x="12" y="121"/>
                  </a:lnTo>
                  <a:lnTo>
                    <a:pt x="8" y="116"/>
                  </a:lnTo>
                  <a:lnTo>
                    <a:pt x="10" y="114"/>
                  </a:lnTo>
                  <a:lnTo>
                    <a:pt x="11" y="111"/>
                  </a:lnTo>
                  <a:lnTo>
                    <a:pt x="11" y="105"/>
                  </a:lnTo>
                  <a:lnTo>
                    <a:pt x="11" y="101"/>
                  </a:lnTo>
                  <a:lnTo>
                    <a:pt x="10" y="99"/>
                  </a:lnTo>
                  <a:lnTo>
                    <a:pt x="5" y="94"/>
                  </a:lnTo>
                  <a:lnTo>
                    <a:pt x="3" y="93"/>
                  </a:lnTo>
                  <a:lnTo>
                    <a:pt x="1" y="96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1" y="88"/>
                  </a:lnTo>
                  <a:lnTo>
                    <a:pt x="4" y="88"/>
                  </a:lnTo>
                  <a:lnTo>
                    <a:pt x="34" y="88"/>
                  </a:lnTo>
                  <a:lnTo>
                    <a:pt x="49" y="88"/>
                  </a:lnTo>
                  <a:lnTo>
                    <a:pt x="53" y="88"/>
                  </a:lnTo>
                  <a:lnTo>
                    <a:pt x="55" y="88"/>
                  </a:lnTo>
                  <a:lnTo>
                    <a:pt x="55" y="81"/>
                  </a:lnTo>
                  <a:lnTo>
                    <a:pt x="53" y="71"/>
                  </a:lnTo>
                  <a:lnTo>
                    <a:pt x="53" y="66"/>
                  </a:lnTo>
                  <a:lnTo>
                    <a:pt x="55" y="64"/>
                  </a:lnTo>
                  <a:lnTo>
                    <a:pt x="59" y="61"/>
                  </a:lnTo>
                  <a:lnTo>
                    <a:pt x="63" y="58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0" y="38"/>
                  </a:lnTo>
                  <a:lnTo>
                    <a:pt x="70" y="23"/>
                  </a:lnTo>
                  <a:lnTo>
                    <a:pt x="70" y="19"/>
                  </a:lnTo>
                  <a:lnTo>
                    <a:pt x="74" y="19"/>
                  </a:lnTo>
                  <a:lnTo>
                    <a:pt x="110" y="19"/>
                  </a:lnTo>
                  <a:lnTo>
                    <a:pt x="114" y="19"/>
                  </a:lnTo>
                  <a:lnTo>
                    <a:pt x="115" y="17"/>
                  </a:lnTo>
                  <a:lnTo>
                    <a:pt x="114" y="12"/>
                  </a:lnTo>
                  <a:lnTo>
                    <a:pt x="115" y="0"/>
                  </a:lnTo>
                  <a:lnTo>
                    <a:pt x="132" y="10"/>
                  </a:lnTo>
                  <a:lnTo>
                    <a:pt x="157" y="27"/>
                  </a:lnTo>
                  <a:lnTo>
                    <a:pt x="166" y="33"/>
                  </a:lnTo>
                  <a:lnTo>
                    <a:pt x="163" y="34"/>
                  </a:lnTo>
                  <a:lnTo>
                    <a:pt x="143" y="35"/>
                  </a:lnTo>
                  <a:lnTo>
                    <a:pt x="143" y="40"/>
                  </a:lnTo>
                  <a:lnTo>
                    <a:pt x="149" y="93"/>
                  </a:lnTo>
                  <a:lnTo>
                    <a:pt x="150" y="102"/>
                  </a:lnTo>
                  <a:lnTo>
                    <a:pt x="151" y="113"/>
                  </a:lnTo>
                  <a:lnTo>
                    <a:pt x="153" y="131"/>
                  </a:lnTo>
                  <a:lnTo>
                    <a:pt x="154" y="147"/>
                  </a:lnTo>
                  <a:lnTo>
                    <a:pt x="155" y="156"/>
                  </a:lnTo>
                  <a:lnTo>
                    <a:pt x="160" y="161"/>
                  </a:lnTo>
                  <a:lnTo>
                    <a:pt x="157" y="171"/>
                  </a:lnTo>
                  <a:lnTo>
                    <a:pt x="118" y="172"/>
                  </a:lnTo>
                  <a:lnTo>
                    <a:pt x="106" y="172"/>
                  </a:lnTo>
                  <a:lnTo>
                    <a:pt x="100" y="174"/>
                  </a:lnTo>
                  <a:lnTo>
                    <a:pt x="98" y="174"/>
                  </a:lnTo>
                  <a:lnTo>
                    <a:pt x="95" y="173"/>
                  </a:lnTo>
                  <a:lnTo>
                    <a:pt x="91" y="173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6" y="177"/>
                  </a:lnTo>
                  <a:lnTo>
                    <a:pt x="84" y="176"/>
                  </a:lnTo>
                  <a:lnTo>
                    <a:pt x="82" y="175"/>
                  </a:lnTo>
                  <a:lnTo>
                    <a:pt x="79" y="170"/>
                  </a:lnTo>
                  <a:lnTo>
                    <a:pt x="77" y="169"/>
                  </a:lnTo>
                  <a:lnTo>
                    <a:pt x="75" y="170"/>
                  </a:lnTo>
                  <a:lnTo>
                    <a:pt x="73" y="172"/>
                  </a:lnTo>
                  <a:lnTo>
                    <a:pt x="72" y="175"/>
                  </a:lnTo>
                  <a:lnTo>
                    <a:pt x="72" y="179"/>
                  </a:lnTo>
                  <a:lnTo>
                    <a:pt x="70" y="18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9" name="Freeform 140"/>
            <p:cNvSpPr>
              <a:spLocks noEditPoints="1"/>
            </p:cNvSpPr>
            <p:nvPr/>
          </p:nvSpPr>
          <p:spPr bwMode="auto">
            <a:xfrm>
              <a:off x="3051" y="2181"/>
              <a:ext cx="139" cy="126"/>
            </a:xfrm>
            <a:custGeom>
              <a:avLst/>
              <a:gdLst>
                <a:gd name="T0" fmla="*/ 126 w 137"/>
                <a:gd name="T1" fmla="*/ 130 h 125"/>
                <a:gd name="T2" fmla="*/ 121 w 137"/>
                <a:gd name="T3" fmla="*/ 125 h 125"/>
                <a:gd name="T4" fmla="*/ 105 w 137"/>
                <a:gd name="T5" fmla="*/ 127 h 125"/>
                <a:gd name="T6" fmla="*/ 97 w 137"/>
                <a:gd name="T7" fmla="*/ 127 h 125"/>
                <a:gd name="T8" fmla="*/ 91 w 137"/>
                <a:gd name="T9" fmla="*/ 130 h 125"/>
                <a:gd name="T10" fmla="*/ 87 w 137"/>
                <a:gd name="T11" fmla="*/ 130 h 125"/>
                <a:gd name="T12" fmla="*/ 87 w 137"/>
                <a:gd name="T13" fmla="*/ 126 h 125"/>
                <a:gd name="T14" fmla="*/ 83 w 137"/>
                <a:gd name="T15" fmla="*/ 122 h 125"/>
                <a:gd name="T16" fmla="*/ 80 w 137"/>
                <a:gd name="T17" fmla="*/ 124 h 125"/>
                <a:gd name="T18" fmla="*/ 76 w 137"/>
                <a:gd name="T19" fmla="*/ 124 h 125"/>
                <a:gd name="T20" fmla="*/ 71 w 137"/>
                <a:gd name="T21" fmla="*/ 120 h 125"/>
                <a:gd name="T22" fmla="*/ 65 w 137"/>
                <a:gd name="T23" fmla="*/ 114 h 125"/>
                <a:gd name="T24" fmla="*/ 59 w 137"/>
                <a:gd name="T25" fmla="*/ 114 h 125"/>
                <a:gd name="T26" fmla="*/ 57 w 137"/>
                <a:gd name="T27" fmla="*/ 110 h 125"/>
                <a:gd name="T28" fmla="*/ 52 w 137"/>
                <a:gd name="T29" fmla="*/ 106 h 125"/>
                <a:gd name="T30" fmla="*/ 47 w 137"/>
                <a:gd name="T31" fmla="*/ 106 h 125"/>
                <a:gd name="T32" fmla="*/ 46 w 137"/>
                <a:gd name="T33" fmla="*/ 112 h 125"/>
                <a:gd name="T34" fmla="*/ 29 w 137"/>
                <a:gd name="T35" fmla="*/ 105 h 125"/>
                <a:gd name="T36" fmla="*/ 32 w 137"/>
                <a:gd name="T37" fmla="*/ 101 h 125"/>
                <a:gd name="T38" fmla="*/ 29 w 137"/>
                <a:gd name="T39" fmla="*/ 100 h 125"/>
                <a:gd name="T40" fmla="*/ 25 w 137"/>
                <a:gd name="T41" fmla="*/ 99 h 125"/>
                <a:gd name="T42" fmla="*/ 19 w 137"/>
                <a:gd name="T43" fmla="*/ 97 h 125"/>
                <a:gd name="T44" fmla="*/ 15 w 137"/>
                <a:gd name="T45" fmla="*/ 92 h 125"/>
                <a:gd name="T46" fmla="*/ 13 w 137"/>
                <a:gd name="T47" fmla="*/ 94 h 125"/>
                <a:gd name="T48" fmla="*/ 13 w 137"/>
                <a:gd name="T49" fmla="*/ 88 h 125"/>
                <a:gd name="T50" fmla="*/ 9 w 137"/>
                <a:gd name="T51" fmla="*/ 79 h 125"/>
                <a:gd name="T52" fmla="*/ 9 w 137"/>
                <a:gd name="T53" fmla="*/ 73 h 125"/>
                <a:gd name="T54" fmla="*/ 9 w 137"/>
                <a:gd name="T55" fmla="*/ 57 h 125"/>
                <a:gd name="T56" fmla="*/ 8 w 137"/>
                <a:gd name="T57" fmla="*/ 50 h 125"/>
                <a:gd name="T58" fmla="*/ 1 w 137"/>
                <a:gd name="T59" fmla="*/ 41 h 125"/>
                <a:gd name="T60" fmla="*/ 3 w 137"/>
                <a:gd name="T61" fmla="*/ 26 h 125"/>
                <a:gd name="T62" fmla="*/ 6 w 137"/>
                <a:gd name="T63" fmla="*/ 26 h 125"/>
                <a:gd name="T64" fmla="*/ 6 w 137"/>
                <a:gd name="T65" fmla="*/ 21 h 125"/>
                <a:gd name="T66" fmla="*/ 11 w 137"/>
                <a:gd name="T67" fmla="*/ 17 h 125"/>
                <a:gd name="T68" fmla="*/ 25 w 137"/>
                <a:gd name="T69" fmla="*/ 14 h 125"/>
                <a:gd name="T70" fmla="*/ 49 w 137"/>
                <a:gd name="T71" fmla="*/ 4 h 125"/>
                <a:gd name="T72" fmla="*/ 73 w 137"/>
                <a:gd name="T73" fmla="*/ 5 h 125"/>
                <a:gd name="T74" fmla="*/ 69 w 137"/>
                <a:gd name="T75" fmla="*/ 5 h 125"/>
                <a:gd name="T76" fmla="*/ 76 w 137"/>
                <a:gd name="T77" fmla="*/ 12 h 125"/>
                <a:gd name="T78" fmla="*/ 86 w 137"/>
                <a:gd name="T79" fmla="*/ 7 h 125"/>
                <a:gd name="T80" fmla="*/ 79 w 137"/>
                <a:gd name="T81" fmla="*/ 13 h 125"/>
                <a:gd name="T82" fmla="*/ 86 w 137"/>
                <a:gd name="T83" fmla="*/ 10 h 125"/>
                <a:gd name="T84" fmla="*/ 115 w 137"/>
                <a:gd name="T85" fmla="*/ 8 h 125"/>
                <a:gd name="T86" fmla="*/ 140 w 137"/>
                <a:gd name="T87" fmla="*/ 7 h 125"/>
                <a:gd name="T88" fmla="*/ 146 w 137"/>
                <a:gd name="T89" fmla="*/ 17 h 125"/>
                <a:gd name="T90" fmla="*/ 148 w 137"/>
                <a:gd name="T91" fmla="*/ 22 h 125"/>
                <a:gd name="T92" fmla="*/ 152 w 137"/>
                <a:gd name="T93" fmla="*/ 45 h 125"/>
                <a:gd name="T94" fmla="*/ 145 w 137"/>
                <a:gd name="T95" fmla="*/ 50 h 125"/>
                <a:gd name="T96" fmla="*/ 144 w 137"/>
                <a:gd name="T97" fmla="*/ 56 h 125"/>
                <a:gd name="T98" fmla="*/ 149 w 137"/>
                <a:gd name="T99" fmla="*/ 61 h 125"/>
                <a:gd name="T100" fmla="*/ 148 w 137"/>
                <a:gd name="T101" fmla="*/ 81 h 125"/>
                <a:gd name="T102" fmla="*/ 153 w 137"/>
                <a:gd name="T103" fmla="*/ 94 h 125"/>
                <a:gd name="T104" fmla="*/ 153 w 137"/>
                <a:gd name="T105" fmla="*/ 97 h 125"/>
                <a:gd name="T106" fmla="*/ 153 w 137"/>
                <a:gd name="T107" fmla="*/ 105 h 125"/>
                <a:gd name="T108" fmla="*/ 145 w 137"/>
                <a:gd name="T109" fmla="*/ 111 h 125"/>
                <a:gd name="T110" fmla="*/ 136 w 137"/>
                <a:gd name="T111" fmla="*/ 131 h 125"/>
                <a:gd name="T112" fmla="*/ 6 w 137"/>
                <a:gd name="T113" fmla="*/ 20 h 125"/>
                <a:gd name="T114" fmla="*/ 3 w 137"/>
                <a:gd name="T115" fmla="*/ 21 h 125"/>
                <a:gd name="T116" fmla="*/ 5 w 137"/>
                <a:gd name="T117" fmla="*/ 19 h 125"/>
                <a:gd name="T118" fmla="*/ 2 w 137"/>
                <a:gd name="T119" fmla="*/ 19 h 125"/>
                <a:gd name="T120" fmla="*/ 0 w 137"/>
                <a:gd name="T121" fmla="*/ 19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7"/>
                <a:gd name="T184" fmla="*/ 0 h 125"/>
                <a:gd name="T185" fmla="*/ 137 w 137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7" h="125">
                  <a:moveTo>
                    <a:pt x="116" y="125"/>
                  </a:moveTo>
                  <a:lnTo>
                    <a:pt x="111" y="122"/>
                  </a:lnTo>
                  <a:lnTo>
                    <a:pt x="108" y="121"/>
                  </a:lnTo>
                  <a:lnTo>
                    <a:pt x="107" y="119"/>
                  </a:lnTo>
                  <a:lnTo>
                    <a:pt x="103" y="117"/>
                  </a:lnTo>
                  <a:lnTo>
                    <a:pt x="103" y="116"/>
                  </a:lnTo>
                  <a:lnTo>
                    <a:pt x="99" y="117"/>
                  </a:lnTo>
                  <a:lnTo>
                    <a:pt x="96" y="116"/>
                  </a:lnTo>
                  <a:lnTo>
                    <a:pt x="95" y="118"/>
                  </a:lnTo>
                  <a:lnTo>
                    <a:pt x="93" y="119"/>
                  </a:lnTo>
                  <a:lnTo>
                    <a:pt x="91" y="117"/>
                  </a:lnTo>
                  <a:lnTo>
                    <a:pt x="88" y="118"/>
                  </a:lnTo>
                  <a:lnTo>
                    <a:pt x="86" y="117"/>
                  </a:lnTo>
                  <a:lnTo>
                    <a:pt x="83" y="119"/>
                  </a:lnTo>
                  <a:lnTo>
                    <a:pt x="82" y="121"/>
                  </a:lnTo>
                  <a:lnTo>
                    <a:pt x="82" y="122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5" y="116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70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5"/>
                  </a:lnTo>
                  <a:lnTo>
                    <a:pt x="65" y="112"/>
                  </a:lnTo>
                  <a:lnTo>
                    <a:pt x="62" y="111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5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50" y="100"/>
                  </a:lnTo>
                  <a:lnTo>
                    <a:pt x="48" y="101"/>
                  </a:lnTo>
                  <a:lnTo>
                    <a:pt x="49" y="98"/>
                  </a:lnTo>
                  <a:lnTo>
                    <a:pt x="45" y="98"/>
                  </a:lnTo>
                  <a:lnTo>
                    <a:pt x="43" y="97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100"/>
                  </a:lnTo>
                  <a:lnTo>
                    <a:pt x="38" y="101"/>
                  </a:lnTo>
                  <a:lnTo>
                    <a:pt x="37" y="103"/>
                  </a:lnTo>
                  <a:lnTo>
                    <a:pt x="34" y="102"/>
                  </a:lnTo>
                  <a:lnTo>
                    <a:pt x="33" y="98"/>
                  </a:lnTo>
                  <a:lnTo>
                    <a:pt x="29" y="96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1" y="91"/>
                  </a:lnTo>
                  <a:lnTo>
                    <a:pt x="30" y="90"/>
                  </a:lnTo>
                  <a:lnTo>
                    <a:pt x="29" y="91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5" y="90"/>
                  </a:lnTo>
                  <a:lnTo>
                    <a:pt x="24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5" y="83"/>
                  </a:lnTo>
                  <a:lnTo>
                    <a:pt x="13" y="83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1" y="86"/>
                  </a:lnTo>
                  <a:lnTo>
                    <a:pt x="13" y="79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9" y="60"/>
                  </a:lnTo>
                  <a:lnTo>
                    <a:pt x="9" y="57"/>
                  </a:lnTo>
                  <a:lnTo>
                    <a:pt x="7" y="56"/>
                  </a:lnTo>
                  <a:lnTo>
                    <a:pt x="6" y="54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4" y="40"/>
                  </a:lnTo>
                  <a:lnTo>
                    <a:pt x="5" y="3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16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9" y="1"/>
                  </a:lnTo>
                  <a:lnTo>
                    <a:pt x="58" y="0"/>
                  </a:lnTo>
                  <a:lnTo>
                    <a:pt x="64" y="5"/>
                  </a:lnTo>
                  <a:lnTo>
                    <a:pt x="59" y="1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1" y="10"/>
                  </a:lnTo>
                  <a:lnTo>
                    <a:pt x="63" y="11"/>
                  </a:lnTo>
                  <a:lnTo>
                    <a:pt x="67" y="12"/>
                  </a:lnTo>
                  <a:lnTo>
                    <a:pt x="71" y="11"/>
                  </a:lnTo>
                  <a:lnTo>
                    <a:pt x="77" y="6"/>
                  </a:lnTo>
                  <a:lnTo>
                    <a:pt x="77" y="7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74" y="12"/>
                  </a:lnTo>
                  <a:lnTo>
                    <a:pt x="77" y="10"/>
                  </a:lnTo>
                  <a:lnTo>
                    <a:pt x="80" y="7"/>
                  </a:lnTo>
                  <a:lnTo>
                    <a:pt x="86" y="7"/>
                  </a:lnTo>
                  <a:lnTo>
                    <a:pt x="100" y="8"/>
                  </a:lnTo>
                  <a:lnTo>
                    <a:pt x="118" y="7"/>
                  </a:lnTo>
                  <a:lnTo>
                    <a:pt x="122" y="7"/>
                  </a:lnTo>
                  <a:lnTo>
                    <a:pt x="126" y="10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9" y="19"/>
                  </a:lnTo>
                  <a:lnTo>
                    <a:pt x="130" y="22"/>
                  </a:lnTo>
                  <a:lnTo>
                    <a:pt x="134" y="38"/>
                  </a:lnTo>
                  <a:lnTo>
                    <a:pt x="135" y="43"/>
                  </a:lnTo>
                  <a:lnTo>
                    <a:pt x="134" y="45"/>
                  </a:lnTo>
                  <a:lnTo>
                    <a:pt x="133" y="47"/>
                  </a:lnTo>
                  <a:lnTo>
                    <a:pt x="130" y="47"/>
                  </a:lnTo>
                  <a:lnTo>
                    <a:pt x="127" y="50"/>
                  </a:lnTo>
                  <a:lnTo>
                    <a:pt x="125" y="53"/>
                  </a:lnTo>
                  <a:lnTo>
                    <a:pt x="124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59"/>
                  </a:lnTo>
                  <a:lnTo>
                    <a:pt x="131" y="61"/>
                  </a:lnTo>
                  <a:lnTo>
                    <a:pt x="131" y="64"/>
                  </a:lnTo>
                  <a:lnTo>
                    <a:pt x="129" y="71"/>
                  </a:lnTo>
                  <a:lnTo>
                    <a:pt x="130" y="72"/>
                  </a:lnTo>
                  <a:lnTo>
                    <a:pt x="131" y="74"/>
                  </a:lnTo>
                  <a:lnTo>
                    <a:pt x="130" y="76"/>
                  </a:lnTo>
                  <a:lnTo>
                    <a:pt x="135" y="85"/>
                  </a:lnTo>
                  <a:lnTo>
                    <a:pt x="137" y="86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1"/>
                  </a:lnTo>
                  <a:lnTo>
                    <a:pt x="137" y="94"/>
                  </a:lnTo>
                  <a:lnTo>
                    <a:pt x="135" y="96"/>
                  </a:lnTo>
                  <a:lnTo>
                    <a:pt x="133" y="97"/>
                  </a:lnTo>
                  <a:lnTo>
                    <a:pt x="131" y="98"/>
                  </a:lnTo>
                  <a:lnTo>
                    <a:pt x="127" y="102"/>
                  </a:lnTo>
                  <a:lnTo>
                    <a:pt x="118" y="113"/>
                  </a:lnTo>
                  <a:lnTo>
                    <a:pt x="118" y="116"/>
                  </a:lnTo>
                  <a:lnTo>
                    <a:pt x="118" y="122"/>
                  </a:lnTo>
                  <a:lnTo>
                    <a:pt x="120" y="125"/>
                  </a:lnTo>
                  <a:lnTo>
                    <a:pt x="116" y="125"/>
                  </a:lnTo>
                  <a:close/>
                  <a:moveTo>
                    <a:pt x="6" y="20"/>
                  </a:move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0"/>
                  </a:lnTo>
                  <a:close/>
                  <a:moveTo>
                    <a:pt x="0" y="19"/>
                  </a:moveTo>
                  <a:lnTo>
                    <a:pt x="2" y="19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0" name="Freeform 141"/>
            <p:cNvSpPr>
              <a:spLocks/>
            </p:cNvSpPr>
            <p:nvPr/>
          </p:nvSpPr>
          <p:spPr bwMode="auto">
            <a:xfrm>
              <a:off x="3052" y="2181"/>
              <a:ext cx="138" cy="126"/>
            </a:xfrm>
            <a:custGeom>
              <a:avLst/>
              <a:gdLst>
                <a:gd name="T0" fmla="*/ 125 w 136"/>
                <a:gd name="T1" fmla="*/ 130 h 125"/>
                <a:gd name="T2" fmla="*/ 119 w 136"/>
                <a:gd name="T3" fmla="*/ 125 h 125"/>
                <a:gd name="T4" fmla="*/ 103 w 136"/>
                <a:gd name="T5" fmla="*/ 127 h 125"/>
                <a:gd name="T6" fmla="*/ 96 w 136"/>
                <a:gd name="T7" fmla="*/ 127 h 125"/>
                <a:gd name="T8" fmla="*/ 90 w 136"/>
                <a:gd name="T9" fmla="*/ 130 h 125"/>
                <a:gd name="T10" fmla="*/ 86 w 136"/>
                <a:gd name="T11" fmla="*/ 130 h 125"/>
                <a:gd name="T12" fmla="*/ 86 w 136"/>
                <a:gd name="T13" fmla="*/ 126 h 125"/>
                <a:gd name="T14" fmla="*/ 82 w 136"/>
                <a:gd name="T15" fmla="*/ 122 h 125"/>
                <a:gd name="T16" fmla="*/ 79 w 136"/>
                <a:gd name="T17" fmla="*/ 124 h 125"/>
                <a:gd name="T18" fmla="*/ 75 w 136"/>
                <a:gd name="T19" fmla="*/ 124 h 125"/>
                <a:gd name="T20" fmla="*/ 70 w 136"/>
                <a:gd name="T21" fmla="*/ 120 h 125"/>
                <a:gd name="T22" fmla="*/ 64 w 136"/>
                <a:gd name="T23" fmla="*/ 114 h 125"/>
                <a:gd name="T24" fmla="*/ 58 w 136"/>
                <a:gd name="T25" fmla="*/ 114 h 125"/>
                <a:gd name="T26" fmla="*/ 56 w 136"/>
                <a:gd name="T27" fmla="*/ 110 h 125"/>
                <a:gd name="T28" fmla="*/ 51 w 136"/>
                <a:gd name="T29" fmla="*/ 106 h 125"/>
                <a:gd name="T30" fmla="*/ 46 w 136"/>
                <a:gd name="T31" fmla="*/ 106 h 125"/>
                <a:gd name="T32" fmla="*/ 45 w 136"/>
                <a:gd name="T33" fmla="*/ 112 h 125"/>
                <a:gd name="T34" fmla="*/ 28 w 136"/>
                <a:gd name="T35" fmla="*/ 105 h 125"/>
                <a:gd name="T36" fmla="*/ 31 w 136"/>
                <a:gd name="T37" fmla="*/ 101 h 125"/>
                <a:gd name="T38" fmla="*/ 28 w 136"/>
                <a:gd name="T39" fmla="*/ 100 h 125"/>
                <a:gd name="T40" fmla="*/ 24 w 136"/>
                <a:gd name="T41" fmla="*/ 99 h 125"/>
                <a:gd name="T42" fmla="*/ 18 w 136"/>
                <a:gd name="T43" fmla="*/ 97 h 125"/>
                <a:gd name="T44" fmla="*/ 14 w 136"/>
                <a:gd name="T45" fmla="*/ 92 h 125"/>
                <a:gd name="T46" fmla="*/ 12 w 136"/>
                <a:gd name="T47" fmla="*/ 94 h 125"/>
                <a:gd name="T48" fmla="*/ 12 w 136"/>
                <a:gd name="T49" fmla="*/ 88 h 125"/>
                <a:gd name="T50" fmla="*/ 8 w 136"/>
                <a:gd name="T51" fmla="*/ 79 h 125"/>
                <a:gd name="T52" fmla="*/ 8 w 136"/>
                <a:gd name="T53" fmla="*/ 73 h 125"/>
                <a:gd name="T54" fmla="*/ 8 w 136"/>
                <a:gd name="T55" fmla="*/ 57 h 125"/>
                <a:gd name="T56" fmla="*/ 7 w 136"/>
                <a:gd name="T57" fmla="*/ 50 h 125"/>
                <a:gd name="T58" fmla="*/ 0 w 136"/>
                <a:gd name="T59" fmla="*/ 41 h 125"/>
                <a:gd name="T60" fmla="*/ 2 w 136"/>
                <a:gd name="T61" fmla="*/ 26 h 125"/>
                <a:gd name="T62" fmla="*/ 5 w 136"/>
                <a:gd name="T63" fmla="*/ 26 h 125"/>
                <a:gd name="T64" fmla="*/ 5 w 136"/>
                <a:gd name="T65" fmla="*/ 21 h 125"/>
                <a:gd name="T66" fmla="*/ 10 w 136"/>
                <a:gd name="T67" fmla="*/ 17 h 125"/>
                <a:gd name="T68" fmla="*/ 24 w 136"/>
                <a:gd name="T69" fmla="*/ 14 h 125"/>
                <a:gd name="T70" fmla="*/ 48 w 136"/>
                <a:gd name="T71" fmla="*/ 4 h 125"/>
                <a:gd name="T72" fmla="*/ 72 w 136"/>
                <a:gd name="T73" fmla="*/ 5 h 125"/>
                <a:gd name="T74" fmla="*/ 68 w 136"/>
                <a:gd name="T75" fmla="*/ 5 h 125"/>
                <a:gd name="T76" fmla="*/ 75 w 136"/>
                <a:gd name="T77" fmla="*/ 12 h 125"/>
                <a:gd name="T78" fmla="*/ 85 w 136"/>
                <a:gd name="T79" fmla="*/ 7 h 125"/>
                <a:gd name="T80" fmla="*/ 78 w 136"/>
                <a:gd name="T81" fmla="*/ 13 h 125"/>
                <a:gd name="T82" fmla="*/ 85 w 136"/>
                <a:gd name="T83" fmla="*/ 10 h 125"/>
                <a:gd name="T84" fmla="*/ 113 w 136"/>
                <a:gd name="T85" fmla="*/ 8 h 125"/>
                <a:gd name="T86" fmla="*/ 139 w 136"/>
                <a:gd name="T87" fmla="*/ 7 h 125"/>
                <a:gd name="T88" fmla="*/ 145 w 136"/>
                <a:gd name="T89" fmla="*/ 17 h 125"/>
                <a:gd name="T90" fmla="*/ 147 w 136"/>
                <a:gd name="T91" fmla="*/ 22 h 125"/>
                <a:gd name="T92" fmla="*/ 151 w 136"/>
                <a:gd name="T93" fmla="*/ 45 h 125"/>
                <a:gd name="T94" fmla="*/ 144 w 136"/>
                <a:gd name="T95" fmla="*/ 50 h 125"/>
                <a:gd name="T96" fmla="*/ 143 w 136"/>
                <a:gd name="T97" fmla="*/ 56 h 125"/>
                <a:gd name="T98" fmla="*/ 148 w 136"/>
                <a:gd name="T99" fmla="*/ 61 h 125"/>
                <a:gd name="T100" fmla="*/ 147 w 136"/>
                <a:gd name="T101" fmla="*/ 81 h 125"/>
                <a:gd name="T102" fmla="*/ 152 w 136"/>
                <a:gd name="T103" fmla="*/ 94 h 125"/>
                <a:gd name="T104" fmla="*/ 152 w 136"/>
                <a:gd name="T105" fmla="*/ 97 h 125"/>
                <a:gd name="T106" fmla="*/ 152 w 136"/>
                <a:gd name="T107" fmla="*/ 105 h 125"/>
                <a:gd name="T108" fmla="*/ 144 w 136"/>
                <a:gd name="T109" fmla="*/ 111 h 125"/>
                <a:gd name="T110" fmla="*/ 135 w 136"/>
                <a:gd name="T111" fmla="*/ 131 h 1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"/>
                <a:gd name="T169" fmla="*/ 0 h 125"/>
                <a:gd name="T170" fmla="*/ 136 w 136"/>
                <a:gd name="T171" fmla="*/ 125 h 1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" h="125">
                  <a:moveTo>
                    <a:pt x="115" y="125"/>
                  </a:moveTo>
                  <a:lnTo>
                    <a:pt x="110" y="122"/>
                  </a:lnTo>
                  <a:lnTo>
                    <a:pt x="107" y="121"/>
                  </a:lnTo>
                  <a:lnTo>
                    <a:pt x="106" y="119"/>
                  </a:lnTo>
                  <a:lnTo>
                    <a:pt x="102" y="117"/>
                  </a:lnTo>
                  <a:lnTo>
                    <a:pt x="102" y="116"/>
                  </a:lnTo>
                  <a:lnTo>
                    <a:pt x="98" y="117"/>
                  </a:lnTo>
                  <a:lnTo>
                    <a:pt x="95" y="116"/>
                  </a:lnTo>
                  <a:lnTo>
                    <a:pt x="94" y="118"/>
                  </a:lnTo>
                  <a:lnTo>
                    <a:pt x="92" y="119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5" y="117"/>
                  </a:lnTo>
                  <a:lnTo>
                    <a:pt x="82" y="119"/>
                  </a:lnTo>
                  <a:lnTo>
                    <a:pt x="81" y="121"/>
                  </a:lnTo>
                  <a:lnTo>
                    <a:pt x="81" y="122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3" y="113"/>
                  </a:lnTo>
                  <a:lnTo>
                    <a:pt x="72" y="113"/>
                  </a:lnTo>
                  <a:lnTo>
                    <a:pt x="71" y="115"/>
                  </a:lnTo>
                  <a:lnTo>
                    <a:pt x="70" y="115"/>
                  </a:lnTo>
                  <a:lnTo>
                    <a:pt x="69" y="117"/>
                  </a:lnTo>
                  <a:lnTo>
                    <a:pt x="66" y="117"/>
                  </a:lnTo>
                  <a:lnTo>
                    <a:pt x="66" y="115"/>
                  </a:lnTo>
                  <a:lnTo>
                    <a:pt x="64" y="115"/>
                  </a:lnTo>
                  <a:lnTo>
                    <a:pt x="64" y="112"/>
                  </a:lnTo>
                  <a:lnTo>
                    <a:pt x="61" y="111"/>
                  </a:lnTo>
                  <a:lnTo>
                    <a:pt x="60" y="109"/>
                  </a:lnTo>
                  <a:lnTo>
                    <a:pt x="60" y="106"/>
                  </a:lnTo>
                  <a:lnTo>
                    <a:pt x="55" y="105"/>
                  </a:lnTo>
                  <a:lnTo>
                    <a:pt x="53" y="103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9" y="103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2" y="97"/>
                  </a:lnTo>
                  <a:lnTo>
                    <a:pt x="39" y="95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9" y="100"/>
                  </a:lnTo>
                  <a:lnTo>
                    <a:pt x="37" y="101"/>
                  </a:lnTo>
                  <a:lnTo>
                    <a:pt x="36" y="103"/>
                  </a:lnTo>
                  <a:lnTo>
                    <a:pt x="33" y="102"/>
                  </a:lnTo>
                  <a:lnTo>
                    <a:pt x="32" y="98"/>
                  </a:lnTo>
                  <a:lnTo>
                    <a:pt x="28" y="96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0" y="91"/>
                  </a:lnTo>
                  <a:lnTo>
                    <a:pt x="29" y="90"/>
                  </a:lnTo>
                  <a:lnTo>
                    <a:pt x="28" y="91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3" y="89"/>
                  </a:lnTo>
                  <a:lnTo>
                    <a:pt x="19" y="88"/>
                  </a:lnTo>
                  <a:lnTo>
                    <a:pt x="18" y="88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4" y="83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6"/>
                  </a:lnTo>
                  <a:lnTo>
                    <a:pt x="10" y="86"/>
                  </a:lnTo>
                  <a:lnTo>
                    <a:pt x="12" y="79"/>
                  </a:lnTo>
                  <a:lnTo>
                    <a:pt x="10" y="74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9" y="61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6" y="56"/>
                  </a:lnTo>
                  <a:lnTo>
                    <a:pt x="5" y="54"/>
                  </a:lnTo>
                  <a:lnTo>
                    <a:pt x="7" y="50"/>
                  </a:lnTo>
                  <a:lnTo>
                    <a:pt x="3" y="46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6"/>
                  </a:lnTo>
                  <a:lnTo>
                    <a:pt x="24" y="14"/>
                  </a:lnTo>
                  <a:lnTo>
                    <a:pt x="27" y="13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8" y="1"/>
                  </a:lnTo>
                  <a:lnTo>
                    <a:pt x="57" y="0"/>
                  </a:lnTo>
                  <a:lnTo>
                    <a:pt x="63" y="5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6" y="12"/>
                  </a:lnTo>
                  <a:lnTo>
                    <a:pt x="70" y="11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1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2"/>
                  </a:lnTo>
                  <a:lnTo>
                    <a:pt x="76" y="10"/>
                  </a:lnTo>
                  <a:lnTo>
                    <a:pt x="79" y="7"/>
                  </a:lnTo>
                  <a:lnTo>
                    <a:pt x="85" y="7"/>
                  </a:lnTo>
                  <a:lnTo>
                    <a:pt x="99" y="8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5" y="10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8" y="19"/>
                  </a:lnTo>
                  <a:lnTo>
                    <a:pt x="129" y="22"/>
                  </a:lnTo>
                  <a:lnTo>
                    <a:pt x="133" y="38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2" y="47"/>
                  </a:lnTo>
                  <a:lnTo>
                    <a:pt x="129" y="47"/>
                  </a:lnTo>
                  <a:lnTo>
                    <a:pt x="126" y="50"/>
                  </a:lnTo>
                  <a:lnTo>
                    <a:pt x="124" y="53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8"/>
                  </a:lnTo>
                  <a:lnTo>
                    <a:pt x="129" y="59"/>
                  </a:lnTo>
                  <a:lnTo>
                    <a:pt x="130" y="61"/>
                  </a:lnTo>
                  <a:lnTo>
                    <a:pt x="130" y="64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30" y="74"/>
                  </a:lnTo>
                  <a:lnTo>
                    <a:pt x="129" y="76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4" y="87"/>
                  </a:lnTo>
                  <a:lnTo>
                    <a:pt x="134" y="88"/>
                  </a:lnTo>
                  <a:lnTo>
                    <a:pt x="136" y="91"/>
                  </a:lnTo>
                  <a:lnTo>
                    <a:pt x="136" y="94"/>
                  </a:lnTo>
                  <a:lnTo>
                    <a:pt x="134" y="96"/>
                  </a:lnTo>
                  <a:lnTo>
                    <a:pt x="132" y="97"/>
                  </a:lnTo>
                  <a:lnTo>
                    <a:pt x="130" y="98"/>
                  </a:lnTo>
                  <a:lnTo>
                    <a:pt x="126" y="102"/>
                  </a:lnTo>
                  <a:lnTo>
                    <a:pt x="117" y="113"/>
                  </a:lnTo>
                  <a:lnTo>
                    <a:pt x="117" y="116"/>
                  </a:lnTo>
                  <a:lnTo>
                    <a:pt x="117" y="122"/>
                  </a:lnTo>
                  <a:lnTo>
                    <a:pt x="119" y="125"/>
                  </a:lnTo>
                  <a:lnTo>
                    <a:pt x="115" y="12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1" name="Freeform 142"/>
            <p:cNvSpPr>
              <a:spLocks/>
            </p:cNvSpPr>
            <p:nvPr/>
          </p:nvSpPr>
          <p:spPr bwMode="auto">
            <a:xfrm>
              <a:off x="3053" y="2200"/>
              <a:ext cx="4" cy="2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2 h 2"/>
                <a:gd name="T4" fmla="*/ 2 w 4"/>
                <a:gd name="T5" fmla="*/ 2 h 2"/>
                <a:gd name="T6" fmla="*/ 1 w 4"/>
                <a:gd name="T7" fmla="*/ 2 h 2"/>
                <a:gd name="T8" fmla="*/ 0 w 4"/>
                <a:gd name="T9" fmla="*/ 0 h 2"/>
                <a:gd name="T10" fmla="*/ 2 w 4"/>
                <a:gd name="T11" fmla="*/ 0 h 2"/>
                <a:gd name="T12" fmla="*/ 3 w 4"/>
                <a:gd name="T13" fmla="*/ 0 h 2"/>
                <a:gd name="T14" fmla="*/ 4 w 4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1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2" name="Freeform 143"/>
            <p:cNvSpPr>
              <a:spLocks/>
            </p:cNvSpPr>
            <p:nvPr/>
          </p:nvSpPr>
          <p:spPr bwMode="auto">
            <a:xfrm>
              <a:off x="3051" y="2200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3" name="Freeform 144"/>
            <p:cNvSpPr>
              <a:spLocks/>
            </p:cNvSpPr>
            <p:nvPr/>
          </p:nvSpPr>
          <p:spPr bwMode="auto">
            <a:xfrm>
              <a:off x="2628" y="2891"/>
              <a:ext cx="38" cy="9"/>
            </a:xfrm>
            <a:custGeom>
              <a:avLst/>
              <a:gdLst>
                <a:gd name="T0" fmla="*/ 4 w 37"/>
                <a:gd name="T1" fmla="*/ 3 h 9"/>
                <a:gd name="T2" fmla="*/ 14 w 37"/>
                <a:gd name="T3" fmla="*/ 3 h 9"/>
                <a:gd name="T4" fmla="*/ 15 w 37"/>
                <a:gd name="T5" fmla="*/ 1 h 9"/>
                <a:gd name="T6" fmla="*/ 16 w 37"/>
                <a:gd name="T7" fmla="*/ 1 h 9"/>
                <a:gd name="T8" fmla="*/ 17 w 37"/>
                <a:gd name="T9" fmla="*/ 0 h 9"/>
                <a:gd name="T10" fmla="*/ 18 w 37"/>
                <a:gd name="T11" fmla="*/ 1 h 9"/>
                <a:gd name="T12" fmla="*/ 29 w 37"/>
                <a:gd name="T13" fmla="*/ 0 h 9"/>
                <a:gd name="T14" fmla="*/ 30 w 37"/>
                <a:gd name="T15" fmla="*/ 0 h 9"/>
                <a:gd name="T16" fmla="*/ 31 w 37"/>
                <a:gd name="T17" fmla="*/ 0 h 9"/>
                <a:gd name="T18" fmla="*/ 32 w 37"/>
                <a:gd name="T19" fmla="*/ 1 h 9"/>
                <a:gd name="T20" fmla="*/ 33 w 37"/>
                <a:gd name="T21" fmla="*/ 2 h 9"/>
                <a:gd name="T22" fmla="*/ 34 w 37"/>
                <a:gd name="T23" fmla="*/ 2 h 9"/>
                <a:gd name="T24" fmla="*/ 35 w 37"/>
                <a:gd name="T25" fmla="*/ 2 h 9"/>
                <a:gd name="T26" fmla="*/ 36 w 37"/>
                <a:gd name="T27" fmla="*/ 2 h 9"/>
                <a:gd name="T28" fmla="*/ 37 w 37"/>
                <a:gd name="T29" fmla="*/ 2 h 9"/>
                <a:gd name="T30" fmla="*/ 37 w 37"/>
                <a:gd name="T31" fmla="*/ 4 h 9"/>
                <a:gd name="T32" fmla="*/ 39 w 37"/>
                <a:gd name="T33" fmla="*/ 5 h 9"/>
                <a:gd name="T34" fmla="*/ 40 w 37"/>
                <a:gd name="T35" fmla="*/ 5 h 9"/>
                <a:gd name="T36" fmla="*/ 41 w 37"/>
                <a:gd name="T37" fmla="*/ 4 h 9"/>
                <a:gd name="T38" fmla="*/ 43 w 37"/>
                <a:gd name="T39" fmla="*/ 4 h 9"/>
                <a:gd name="T40" fmla="*/ 44 w 37"/>
                <a:gd name="T41" fmla="*/ 3 h 9"/>
                <a:gd name="T42" fmla="*/ 45 w 37"/>
                <a:gd name="T43" fmla="*/ 4 h 9"/>
                <a:gd name="T44" fmla="*/ 46 w 37"/>
                <a:gd name="T45" fmla="*/ 5 h 9"/>
                <a:gd name="T46" fmla="*/ 46 w 37"/>
                <a:gd name="T47" fmla="*/ 6 h 9"/>
                <a:gd name="T48" fmla="*/ 46 w 37"/>
                <a:gd name="T49" fmla="*/ 7 h 9"/>
                <a:gd name="T50" fmla="*/ 44 w 37"/>
                <a:gd name="T51" fmla="*/ 7 h 9"/>
                <a:gd name="T52" fmla="*/ 42 w 37"/>
                <a:gd name="T53" fmla="*/ 7 h 9"/>
                <a:gd name="T54" fmla="*/ 41 w 37"/>
                <a:gd name="T55" fmla="*/ 8 h 9"/>
                <a:gd name="T56" fmla="*/ 39 w 37"/>
                <a:gd name="T57" fmla="*/ 8 h 9"/>
                <a:gd name="T58" fmla="*/ 37 w 37"/>
                <a:gd name="T59" fmla="*/ 7 h 9"/>
                <a:gd name="T60" fmla="*/ 36 w 37"/>
                <a:gd name="T61" fmla="*/ 6 h 9"/>
                <a:gd name="T62" fmla="*/ 34 w 37"/>
                <a:gd name="T63" fmla="*/ 7 h 9"/>
                <a:gd name="T64" fmla="*/ 34 w 37"/>
                <a:gd name="T65" fmla="*/ 6 h 9"/>
                <a:gd name="T66" fmla="*/ 33 w 37"/>
                <a:gd name="T67" fmla="*/ 5 h 9"/>
                <a:gd name="T68" fmla="*/ 31 w 37"/>
                <a:gd name="T69" fmla="*/ 5 h 9"/>
                <a:gd name="T70" fmla="*/ 30 w 37"/>
                <a:gd name="T71" fmla="*/ 4 h 9"/>
                <a:gd name="T72" fmla="*/ 29 w 37"/>
                <a:gd name="T73" fmla="*/ 3 h 9"/>
                <a:gd name="T74" fmla="*/ 28 w 37"/>
                <a:gd name="T75" fmla="*/ 3 h 9"/>
                <a:gd name="T76" fmla="*/ 18 w 37"/>
                <a:gd name="T77" fmla="*/ 4 h 9"/>
                <a:gd name="T78" fmla="*/ 18 w 37"/>
                <a:gd name="T79" fmla="*/ 5 h 9"/>
                <a:gd name="T80" fmla="*/ 18 w 37"/>
                <a:gd name="T81" fmla="*/ 6 h 9"/>
                <a:gd name="T82" fmla="*/ 16 w 37"/>
                <a:gd name="T83" fmla="*/ 6 h 9"/>
                <a:gd name="T84" fmla="*/ 14 w 37"/>
                <a:gd name="T85" fmla="*/ 6 h 9"/>
                <a:gd name="T86" fmla="*/ 13 w 37"/>
                <a:gd name="T87" fmla="*/ 6 h 9"/>
                <a:gd name="T88" fmla="*/ 11 w 37"/>
                <a:gd name="T89" fmla="*/ 6 h 9"/>
                <a:gd name="T90" fmla="*/ 10 w 37"/>
                <a:gd name="T91" fmla="*/ 6 h 9"/>
                <a:gd name="T92" fmla="*/ 10 w 37"/>
                <a:gd name="T93" fmla="*/ 9 h 9"/>
                <a:gd name="T94" fmla="*/ 0 w 37"/>
                <a:gd name="T95" fmla="*/ 9 h 9"/>
                <a:gd name="T96" fmla="*/ 0 w 37"/>
                <a:gd name="T97" fmla="*/ 6 h 9"/>
                <a:gd name="T98" fmla="*/ 1 w 37"/>
                <a:gd name="T99" fmla="*/ 5 h 9"/>
                <a:gd name="T100" fmla="*/ 4 w 37"/>
                <a:gd name="T101" fmla="*/ 4 h 9"/>
                <a:gd name="T102" fmla="*/ 4 w 37"/>
                <a:gd name="T103" fmla="*/ 4 h 9"/>
                <a:gd name="T104" fmla="*/ 4 w 37"/>
                <a:gd name="T105" fmla="*/ 3 h 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9"/>
                <a:gd name="T161" fmla="*/ 37 w 37"/>
                <a:gd name="T162" fmla="*/ 9 h 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9">
                  <a:moveTo>
                    <a:pt x="4" y="3"/>
                  </a:moveTo>
                  <a:lnTo>
                    <a:pt x="14" y="3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4" name="Freeform 145"/>
            <p:cNvSpPr>
              <a:spLocks/>
            </p:cNvSpPr>
            <p:nvPr/>
          </p:nvSpPr>
          <p:spPr bwMode="auto">
            <a:xfrm>
              <a:off x="2628" y="2891"/>
              <a:ext cx="38" cy="9"/>
            </a:xfrm>
            <a:custGeom>
              <a:avLst/>
              <a:gdLst>
                <a:gd name="T0" fmla="*/ 4 w 37"/>
                <a:gd name="T1" fmla="*/ 3 h 9"/>
                <a:gd name="T2" fmla="*/ 14 w 37"/>
                <a:gd name="T3" fmla="*/ 3 h 9"/>
                <a:gd name="T4" fmla="*/ 15 w 37"/>
                <a:gd name="T5" fmla="*/ 1 h 9"/>
                <a:gd name="T6" fmla="*/ 16 w 37"/>
                <a:gd name="T7" fmla="*/ 1 h 9"/>
                <a:gd name="T8" fmla="*/ 17 w 37"/>
                <a:gd name="T9" fmla="*/ 0 h 9"/>
                <a:gd name="T10" fmla="*/ 18 w 37"/>
                <a:gd name="T11" fmla="*/ 1 h 9"/>
                <a:gd name="T12" fmla="*/ 29 w 37"/>
                <a:gd name="T13" fmla="*/ 0 h 9"/>
                <a:gd name="T14" fmla="*/ 30 w 37"/>
                <a:gd name="T15" fmla="*/ 0 h 9"/>
                <a:gd name="T16" fmla="*/ 31 w 37"/>
                <a:gd name="T17" fmla="*/ 0 h 9"/>
                <a:gd name="T18" fmla="*/ 32 w 37"/>
                <a:gd name="T19" fmla="*/ 1 h 9"/>
                <a:gd name="T20" fmla="*/ 33 w 37"/>
                <a:gd name="T21" fmla="*/ 2 h 9"/>
                <a:gd name="T22" fmla="*/ 34 w 37"/>
                <a:gd name="T23" fmla="*/ 2 h 9"/>
                <a:gd name="T24" fmla="*/ 35 w 37"/>
                <a:gd name="T25" fmla="*/ 2 h 9"/>
                <a:gd name="T26" fmla="*/ 36 w 37"/>
                <a:gd name="T27" fmla="*/ 2 h 9"/>
                <a:gd name="T28" fmla="*/ 37 w 37"/>
                <a:gd name="T29" fmla="*/ 2 h 9"/>
                <a:gd name="T30" fmla="*/ 37 w 37"/>
                <a:gd name="T31" fmla="*/ 4 h 9"/>
                <a:gd name="T32" fmla="*/ 39 w 37"/>
                <a:gd name="T33" fmla="*/ 5 h 9"/>
                <a:gd name="T34" fmla="*/ 40 w 37"/>
                <a:gd name="T35" fmla="*/ 5 h 9"/>
                <a:gd name="T36" fmla="*/ 41 w 37"/>
                <a:gd name="T37" fmla="*/ 4 h 9"/>
                <a:gd name="T38" fmla="*/ 43 w 37"/>
                <a:gd name="T39" fmla="*/ 4 h 9"/>
                <a:gd name="T40" fmla="*/ 44 w 37"/>
                <a:gd name="T41" fmla="*/ 3 h 9"/>
                <a:gd name="T42" fmla="*/ 45 w 37"/>
                <a:gd name="T43" fmla="*/ 4 h 9"/>
                <a:gd name="T44" fmla="*/ 46 w 37"/>
                <a:gd name="T45" fmla="*/ 5 h 9"/>
                <a:gd name="T46" fmla="*/ 46 w 37"/>
                <a:gd name="T47" fmla="*/ 6 h 9"/>
                <a:gd name="T48" fmla="*/ 46 w 37"/>
                <a:gd name="T49" fmla="*/ 7 h 9"/>
                <a:gd name="T50" fmla="*/ 44 w 37"/>
                <a:gd name="T51" fmla="*/ 7 h 9"/>
                <a:gd name="T52" fmla="*/ 42 w 37"/>
                <a:gd name="T53" fmla="*/ 7 h 9"/>
                <a:gd name="T54" fmla="*/ 41 w 37"/>
                <a:gd name="T55" fmla="*/ 8 h 9"/>
                <a:gd name="T56" fmla="*/ 39 w 37"/>
                <a:gd name="T57" fmla="*/ 8 h 9"/>
                <a:gd name="T58" fmla="*/ 37 w 37"/>
                <a:gd name="T59" fmla="*/ 7 h 9"/>
                <a:gd name="T60" fmla="*/ 36 w 37"/>
                <a:gd name="T61" fmla="*/ 6 h 9"/>
                <a:gd name="T62" fmla="*/ 34 w 37"/>
                <a:gd name="T63" fmla="*/ 7 h 9"/>
                <a:gd name="T64" fmla="*/ 34 w 37"/>
                <a:gd name="T65" fmla="*/ 6 h 9"/>
                <a:gd name="T66" fmla="*/ 33 w 37"/>
                <a:gd name="T67" fmla="*/ 5 h 9"/>
                <a:gd name="T68" fmla="*/ 31 w 37"/>
                <a:gd name="T69" fmla="*/ 5 h 9"/>
                <a:gd name="T70" fmla="*/ 30 w 37"/>
                <a:gd name="T71" fmla="*/ 4 h 9"/>
                <a:gd name="T72" fmla="*/ 29 w 37"/>
                <a:gd name="T73" fmla="*/ 3 h 9"/>
                <a:gd name="T74" fmla="*/ 28 w 37"/>
                <a:gd name="T75" fmla="*/ 3 h 9"/>
                <a:gd name="T76" fmla="*/ 18 w 37"/>
                <a:gd name="T77" fmla="*/ 4 h 9"/>
                <a:gd name="T78" fmla="*/ 18 w 37"/>
                <a:gd name="T79" fmla="*/ 5 h 9"/>
                <a:gd name="T80" fmla="*/ 18 w 37"/>
                <a:gd name="T81" fmla="*/ 6 h 9"/>
                <a:gd name="T82" fmla="*/ 16 w 37"/>
                <a:gd name="T83" fmla="*/ 6 h 9"/>
                <a:gd name="T84" fmla="*/ 14 w 37"/>
                <a:gd name="T85" fmla="*/ 6 h 9"/>
                <a:gd name="T86" fmla="*/ 13 w 37"/>
                <a:gd name="T87" fmla="*/ 6 h 9"/>
                <a:gd name="T88" fmla="*/ 11 w 37"/>
                <a:gd name="T89" fmla="*/ 6 h 9"/>
                <a:gd name="T90" fmla="*/ 10 w 37"/>
                <a:gd name="T91" fmla="*/ 6 h 9"/>
                <a:gd name="T92" fmla="*/ 10 w 37"/>
                <a:gd name="T93" fmla="*/ 9 h 9"/>
                <a:gd name="T94" fmla="*/ 0 w 37"/>
                <a:gd name="T95" fmla="*/ 9 h 9"/>
                <a:gd name="T96" fmla="*/ 0 w 37"/>
                <a:gd name="T97" fmla="*/ 6 h 9"/>
                <a:gd name="T98" fmla="*/ 1 w 37"/>
                <a:gd name="T99" fmla="*/ 5 h 9"/>
                <a:gd name="T100" fmla="*/ 4 w 37"/>
                <a:gd name="T101" fmla="*/ 4 h 9"/>
                <a:gd name="T102" fmla="*/ 4 w 37"/>
                <a:gd name="T103" fmla="*/ 4 h 9"/>
                <a:gd name="T104" fmla="*/ 4 w 37"/>
                <a:gd name="T105" fmla="*/ 3 h 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9"/>
                <a:gd name="T161" fmla="*/ 37 w 37"/>
                <a:gd name="T162" fmla="*/ 9 h 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9">
                  <a:moveTo>
                    <a:pt x="4" y="3"/>
                  </a:moveTo>
                  <a:lnTo>
                    <a:pt x="14" y="3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5" name="Freeform 146"/>
            <p:cNvSpPr>
              <a:spLocks/>
            </p:cNvSpPr>
            <p:nvPr/>
          </p:nvSpPr>
          <p:spPr bwMode="auto">
            <a:xfrm>
              <a:off x="2619" y="2847"/>
              <a:ext cx="83" cy="64"/>
            </a:xfrm>
            <a:custGeom>
              <a:avLst/>
              <a:gdLst>
                <a:gd name="T0" fmla="*/ 37 w 82"/>
                <a:gd name="T1" fmla="*/ 68 h 63"/>
                <a:gd name="T2" fmla="*/ 27 w 82"/>
                <a:gd name="T3" fmla="*/ 71 h 63"/>
                <a:gd name="T4" fmla="*/ 19 w 82"/>
                <a:gd name="T5" fmla="*/ 71 h 63"/>
                <a:gd name="T6" fmla="*/ 12 w 82"/>
                <a:gd name="T7" fmla="*/ 72 h 63"/>
                <a:gd name="T8" fmla="*/ 10 w 82"/>
                <a:gd name="T9" fmla="*/ 71 h 63"/>
                <a:gd name="T10" fmla="*/ 9 w 82"/>
                <a:gd name="T11" fmla="*/ 66 h 63"/>
                <a:gd name="T12" fmla="*/ 9 w 82"/>
                <a:gd name="T13" fmla="*/ 61 h 63"/>
                <a:gd name="T14" fmla="*/ 19 w 82"/>
                <a:gd name="T15" fmla="*/ 61 h 63"/>
                <a:gd name="T16" fmla="*/ 20 w 82"/>
                <a:gd name="T17" fmla="*/ 58 h 63"/>
                <a:gd name="T18" fmla="*/ 23 w 82"/>
                <a:gd name="T19" fmla="*/ 58 h 63"/>
                <a:gd name="T20" fmla="*/ 27 w 82"/>
                <a:gd name="T21" fmla="*/ 58 h 63"/>
                <a:gd name="T22" fmla="*/ 27 w 82"/>
                <a:gd name="T23" fmla="*/ 56 h 63"/>
                <a:gd name="T24" fmla="*/ 29 w 82"/>
                <a:gd name="T25" fmla="*/ 55 h 63"/>
                <a:gd name="T26" fmla="*/ 31 w 82"/>
                <a:gd name="T27" fmla="*/ 57 h 63"/>
                <a:gd name="T28" fmla="*/ 34 w 82"/>
                <a:gd name="T29" fmla="*/ 58 h 63"/>
                <a:gd name="T30" fmla="*/ 36 w 82"/>
                <a:gd name="T31" fmla="*/ 58 h 63"/>
                <a:gd name="T32" fmla="*/ 39 w 82"/>
                <a:gd name="T33" fmla="*/ 60 h 63"/>
                <a:gd name="T34" fmla="*/ 51 w 82"/>
                <a:gd name="T35" fmla="*/ 59 h 63"/>
                <a:gd name="T36" fmla="*/ 55 w 82"/>
                <a:gd name="T37" fmla="*/ 59 h 63"/>
                <a:gd name="T38" fmla="*/ 55 w 82"/>
                <a:gd name="T39" fmla="*/ 57 h 63"/>
                <a:gd name="T40" fmla="*/ 53 w 82"/>
                <a:gd name="T41" fmla="*/ 55 h 63"/>
                <a:gd name="T42" fmla="*/ 50 w 82"/>
                <a:gd name="T43" fmla="*/ 56 h 63"/>
                <a:gd name="T44" fmla="*/ 39 w 82"/>
                <a:gd name="T45" fmla="*/ 57 h 63"/>
                <a:gd name="T46" fmla="*/ 37 w 82"/>
                <a:gd name="T47" fmla="*/ 54 h 63"/>
                <a:gd name="T48" fmla="*/ 35 w 82"/>
                <a:gd name="T49" fmla="*/ 54 h 63"/>
                <a:gd name="T50" fmla="*/ 33 w 82"/>
                <a:gd name="T51" fmla="*/ 54 h 63"/>
                <a:gd name="T52" fmla="*/ 31 w 82"/>
                <a:gd name="T53" fmla="*/ 52 h 63"/>
                <a:gd name="T54" fmla="*/ 29 w 82"/>
                <a:gd name="T55" fmla="*/ 52 h 63"/>
                <a:gd name="T56" fmla="*/ 26 w 82"/>
                <a:gd name="T57" fmla="*/ 52 h 63"/>
                <a:gd name="T58" fmla="*/ 24 w 82"/>
                <a:gd name="T59" fmla="*/ 53 h 63"/>
                <a:gd name="T60" fmla="*/ 13 w 82"/>
                <a:gd name="T61" fmla="*/ 55 h 63"/>
                <a:gd name="T62" fmla="*/ 13 w 82"/>
                <a:gd name="T63" fmla="*/ 53 h 63"/>
                <a:gd name="T64" fmla="*/ 10 w 82"/>
                <a:gd name="T65" fmla="*/ 50 h 63"/>
                <a:gd name="T66" fmla="*/ 7 w 82"/>
                <a:gd name="T67" fmla="*/ 44 h 63"/>
                <a:gd name="T68" fmla="*/ 3 w 82"/>
                <a:gd name="T69" fmla="*/ 30 h 63"/>
                <a:gd name="T70" fmla="*/ 3 w 82"/>
                <a:gd name="T71" fmla="*/ 27 h 63"/>
                <a:gd name="T72" fmla="*/ 11 w 82"/>
                <a:gd name="T73" fmla="*/ 15 h 63"/>
                <a:gd name="T74" fmla="*/ 14 w 82"/>
                <a:gd name="T75" fmla="*/ 5 h 63"/>
                <a:gd name="T76" fmla="*/ 28 w 82"/>
                <a:gd name="T77" fmla="*/ 1 h 63"/>
                <a:gd name="T78" fmla="*/ 39 w 82"/>
                <a:gd name="T79" fmla="*/ 0 h 63"/>
                <a:gd name="T80" fmla="*/ 56 w 82"/>
                <a:gd name="T81" fmla="*/ 5 h 63"/>
                <a:gd name="T82" fmla="*/ 63 w 82"/>
                <a:gd name="T83" fmla="*/ 8 h 63"/>
                <a:gd name="T84" fmla="*/ 66 w 82"/>
                <a:gd name="T85" fmla="*/ 10 h 63"/>
                <a:gd name="T86" fmla="*/ 71 w 82"/>
                <a:gd name="T87" fmla="*/ 19 h 63"/>
                <a:gd name="T88" fmla="*/ 84 w 82"/>
                <a:gd name="T89" fmla="*/ 29 h 63"/>
                <a:gd name="T90" fmla="*/ 81 w 82"/>
                <a:gd name="T91" fmla="*/ 42 h 63"/>
                <a:gd name="T92" fmla="*/ 83 w 82"/>
                <a:gd name="T93" fmla="*/ 53 h 63"/>
                <a:gd name="T94" fmla="*/ 85 w 82"/>
                <a:gd name="T95" fmla="*/ 57 h 63"/>
                <a:gd name="T96" fmla="*/ 90 w 82"/>
                <a:gd name="T97" fmla="*/ 62 h 63"/>
                <a:gd name="T98" fmla="*/ 91 w 82"/>
                <a:gd name="T99" fmla="*/ 71 h 63"/>
                <a:gd name="T100" fmla="*/ 90 w 82"/>
                <a:gd name="T101" fmla="*/ 71 h 63"/>
                <a:gd name="T102" fmla="*/ 80 w 82"/>
                <a:gd name="T103" fmla="*/ 72 h 63"/>
                <a:gd name="T104" fmla="*/ 72 w 82"/>
                <a:gd name="T105" fmla="*/ 71 h 63"/>
                <a:gd name="T106" fmla="*/ 60 w 82"/>
                <a:gd name="T107" fmla="*/ 68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63"/>
                <a:gd name="T164" fmla="*/ 82 w 82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63">
                  <a:moveTo>
                    <a:pt x="51" y="59"/>
                  </a:moveTo>
                  <a:lnTo>
                    <a:pt x="37" y="59"/>
                  </a:lnTo>
                  <a:lnTo>
                    <a:pt x="30" y="59"/>
                  </a:lnTo>
                  <a:lnTo>
                    <a:pt x="27" y="62"/>
                  </a:lnTo>
                  <a:lnTo>
                    <a:pt x="24" y="63"/>
                  </a:lnTo>
                  <a:lnTo>
                    <a:pt x="19" y="62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9" y="60"/>
                  </a:lnTo>
                  <a:lnTo>
                    <a:pt x="9" y="57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6" y="49"/>
                  </a:lnTo>
                  <a:lnTo>
                    <a:pt x="37" y="50"/>
                  </a:lnTo>
                  <a:lnTo>
                    <a:pt x="39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4" y="46"/>
                  </a:lnTo>
                  <a:lnTo>
                    <a:pt x="43" y="47"/>
                  </a:lnTo>
                  <a:lnTo>
                    <a:pt x="41" y="47"/>
                  </a:lnTo>
                  <a:lnTo>
                    <a:pt x="40" y="48"/>
                  </a:lnTo>
                  <a:lnTo>
                    <a:pt x="39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6" y="45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3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5"/>
                  </a:lnTo>
                  <a:lnTo>
                    <a:pt x="13" y="10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9" y="14"/>
                  </a:lnTo>
                  <a:lnTo>
                    <a:pt x="62" y="19"/>
                  </a:lnTo>
                  <a:lnTo>
                    <a:pt x="66" y="23"/>
                  </a:lnTo>
                  <a:lnTo>
                    <a:pt x="75" y="29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3" y="40"/>
                  </a:lnTo>
                  <a:lnTo>
                    <a:pt x="74" y="44"/>
                  </a:lnTo>
                  <a:lnTo>
                    <a:pt x="75" y="47"/>
                  </a:lnTo>
                  <a:lnTo>
                    <a:pt x="76" y="48"/>
                  </a:lnTo>
                  <a:lnTo>
                    <a:pt x="80" y="51"/>
                  </a:lnTo>
                  <a:lnTo>
                    <a:pt x="81" y="53"/>
                  </a:lnTo>
                  <a:lnTo>
                    <a:pt x="82" y="58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75" y="63"/>
                  </a:lnTo>
                  <a:lnTo>
                    <a:pt x="71" y="63"/>
                  </a:lnTo>
                  <a:lnTo>
                    <a:pt x="66" y="63"/>
                  </a:lnTo>
                  <a:lnTo>
                    <a:pt x="63" y="62"/>
                  </a:lnTo>
                  <a:lnTo>
                    <a:pt x="58" y="59"/>
                  </a:lnTo>
                  <a:lnTo>
                    <a:pt x="51" y="5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6" name="Freeform 147"/>
            <p:cNvSpPr>
              <a:spLocks/>
            </p:cNvSpPr>
            <p:nvPr/>
          </p:nvSpPr>
          <p:spPr bwMode="auto">
            <a:xfrm>
              <a:off x="2619" y="2847"/>
              <a:ext cx="83" cy="64"/>
            </a:xfrm>
            <a:custGeom>
              <a:avLst/>
              <a:gdLst>
                <a:gd name="T0" fmla="*/ 37 w 82"/>
                <a:gd name="T1" fmla="*/ 68 h 63"/>
                <a:gd name="T2" fmla="*/ 27 w 82"/>
                <a:gd name="T3" fmla="*/ 71 h 63"/>
                <a:gd name="T4" fmla="*/ 19 w 82"/>
                <a:gd name="T5" fmla="*/ 71 h 63"/>
                <a:gd name="T6" fmla="*/ 12 w 82"/>
                <a:gd name="T7" fmla="*/ 72 h 63"/>
                <a:gd name="T8" fmla="*/ 10 w 82"/>
                <a:gd name="T9" fmla="*/ 71 h 63"/>
                <a:gd name="T10" fmla="*/ 9 w 82"/>
                <a:gd name="T11" fmla="*/ 66 h 63"/>
                <a:gd name="T12" fmla="*/ 9 w 82"/>
                <a:gd name="T13" fmla="*/ 61 h 63"/>
                <a:gd name="T14" fmla="*/ 19 w 82"/>
                <a:gd name="T15" fmla="*/ 61 h 63"/>
                <a:gd name="T16" fmla="*/ 20 w 82"/>
                <a:gd name="T17" fmla="*/ 58 h 63"/>
                <a:gd name="T18" fmla="*/ 23 w 82"/>
                <a:gd name="T19" fmla="*/ 58 h 63"/>
                <a:gd name="T20" fmla="*/ 27 w 82"/>
                <a:gd name="T21" fmla="*/ 58 h 63"/>
                <a:gd name="T22" fmla="*/ 27 w 82"/>
                <a:gd name="T23" fmla="*/ 56 h 63"/>
                <a:gd name="T24" fmla="*/ 29 w 82"/>
                <a:gd name="T25" fmla="*/ 55 h 63"/>
                <a:gd name="T26" fmla="*/ 31 w 82"/>
                <a:gd name="T27" fmla="*/ 57 h 63"/>
                <a:gd name="T28" fmla="*/ 34 w 82"/>
                <a:gd name="T29" fmla="*/ 58 h 63"/>
                <a:gd name="T30" fmla="*/ 36 w 82"/>
                <a:gd name="T31" fmla="*/ 58 h 63"/>
                <a:gd name="T32" fmla="*/ 39 w 82"/>
                <a:gd name="T33" fmla="*/ 60 h 63"/>
                <a:gd name="T34" fmla="*/ 51 w 82"/>
                <a:gd name="T35" fmla="*/ 59 h 63"/>
                <a:gd name="T36" fmla="*/ 55 w 82"/>
                <a:gd name="T37" fmla="*/ 59 h 63"/>
                <a:gd name="T38" fmla="*/ 55 w 82"/>
                <a:gd name="T39" fmla="*/ 57 h 63"/>
                <a:gd name="T40" fmla="*/ 53 w 82"/>
                <a:gd name="T41" fmla="*/ 55 h 63"/>
                <a:gd name="T42" fmla="*/ 50 w 82"/>
                <a:gd name="T43" fmla="*/ 56 h 63"/>
                <a:gd name="T44" fmla="*/ 39 w 82"/>
                <a:gd name="T45" fmla="*/ 57 h 63"/>
                <a:gd name="T46" fmla="*/ 37 w 82"/>
                <a:gd name="T47" fmla="*/ 54 h 63"/>
                <a:gd name="T48" fmla="*/ 35 w 82"/>
                <a:gd name="T49" fmla="*/ 54 h 63"/>
                <a:gd name="T50" fmla="*/ 33 w 82"/>
                <a:gd name="T51" fmla="*/ 54 h 63"/>
                <a:gd name="T52" fmla="*/ 31 w 82"/>
                <a:gd name="T53" fmla="*/ 52 h 63"/>
                <a:gd name="T54" fmla="*/ 29 w 82"/>
                <a:gd name="T55" fmla="*/ 52 h 63"/>
                <a:gd name="T56" fmla="*/ 26 w 82"/>
                <a:gd name="T57" fmla="*/ 52 h 63"/>
                <a:gd name="T58" fmla="*/ 24 w 82"/>
                <a:gd name="T59" fmla="*/ 53 h 63"/>
                <a:gd name="T60" fmla="*/ 13 w 82"/>
                <a:gd name="T61" fmla="*/ 55 h 63"/>
                <a:gd name="T62" fmla="*/ 13 w 82"/>
                <a:gd name="T63" fmla="*/ 53 h 63"/>
                <a:gd name="T64" fmla="*/ 10 w 82"/>
                <a:gd name="T65" fmla="*/ 50 h 63"/>
                <a:gd name="T66" fmla="*/ 7 w 82"/>
                <a:gd name="T67" fmla="*/ 44 h 63"/>
                <a:gd name="T68" fmla="*/ 3 w 82"/>
                <a:gd name="T69" fmla="*/ 30 h 63"/>
                <a:gd name="T70" fmla="*/ 3 w 82"/>
                <a:gd name="T71" fmla="*/ 27 h 63"/>
                <a:gd name="T72" fmla="*/ 11 w 82"/>
                <a:gd name="T73" fmla="*/ 15 h 63"/>
                <a:gd name="T74" fmla="*/ 14 w 82"/>
                <a:gd name="T75" fmla="*/ 5 h 63"/>
                <a:gd name="T76" fmla="*/ 28 w 82"/>
                <a:gd name="T77" fmla="*/ 1 h 63"/>
                <a:gd name="T78" fmla="*/ 39 w 82"/>
                <a:gd name="T79" fmla="*/ 0 h 63"/>
                <a:gd name="T80" fmla="*/ 56 w 82"/>
                <a:gd name="T81" fmla="*/ 5 h 63"/>
                <a:gd name="T82" fmla="*/ 63 w 82"/>
                <a:gd name="T83" fmla="*/ 8 h 63"/>
                <a:gd name="T84" fmla="*/ 66 w 82"/>
                <a:gd name="T85" fmla="*/ 10 h 63"/>
                <a:gd name="T86" fmla="*/ 71 w 82"/>
                <a:gd name="T87" fmla="*/ 19 h 63"/>
                <a:gd name="T88" fmla="*/ 84 w 82"/>
                <a:gd name="T89" fmla="*/ 29 h 63"/>
                <a:gd name="T90" fmla="*/ 81 w 82"/>
                <a:gd name="T91" fmla="*/ 42 h 63"/>
                <a:gd name="T92" fmla="*/ 83 w 82"/>
                <a:gd name="T93" fmla="*/ 53 h 63"/>
                <a:gd name="T94" fmla="*/ 85 w 82"/>
                <a:gd name="T95" fmla="*/ 57 h 63"/>
                <a:gd name="T96" fmla="*/ 90 w 82"/>
                <a:gd name="T97" fmla="*/ 62 h 63"/>
                <a:gd name="T98" fmla="*/ 91 w 82"/>
                <a:gd name="T99" fmla="*/ 71 h 63"/>
                <a:gd name="T100" fmla="*/ 90 w 82"/>
                <a:gd name="T101" fmla="*/ 71 h 63"/>
                <a:gd name="T102" fmla="*/ 80 w 82"/>
                <a:gd name="T103" fmla="*/ 72 h 63"/>
                <a:gd name="T104" fmla="*/ 72 w 82"/>
                <a:gd name="T105" fmla="*/ 71 h 63"/>
                <a:gd name="T106" fmla="*/ 60 w 82"/>
                <a:gd name="T107" fmla="*/ 68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63"/>
                <a:gd name="T164" fmla="*/ 82 w 82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63">
                  <a:moveTo>
                    <a:pt x="51" y="59"/>
                  </a:moveTo>
                  <a:lnTo>
                    <a:pt x="37" y="59"/>
                  </a:lnTo>
                  <a:lnTo>
                    <a:pt x="30" y="59"/>
                  </a:lnTo>
                  <a:lnTo>
                    <a:pt x="27" y="62"/>
                  </a:lnTo>
                  <a:lnTo>
                    <a:pt x="24" y="63"/>
                  </a:lnTo>
                  <a:lnTo>
                    <a:pt x="19" y="62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9" y="60"/>
                  </a:lnTo>
                  <a:lnTo>
                    <a:pt x="9" y="57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6" y="49"/>
                  </a:lnTo>
                  <a:lnTo>
                    <a:pt x="37" y="50"/>
                  </a:lnTo>
                  <a:lnTo>
                    <a:pt x="39" y="51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4" y="46"/>
                  </a:lnTo>
                  <a:lnTo>
                    <a:pt x="43" y="47"/>
                  </a:lnTo>
                  <a:lnTo>
                    <a:pt x="41" y="47"/>
                  </a:lnTo>
                  <a:lnTo>
                    <a:pt x="40" y="48"/>
                  </a:lnTo>
                  <a:lnTo>
                    <a:pt x="39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6" y="45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3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5"/>
                  </a:lnTo>
                  <a:lnTo>
                    <a:pt x="13" y="10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9" y="14"/>
                  </a:lnTo>
                  <a:lnTo>
                    <a:pt x="62" y="19"/>
                  </a:lnTo>
                  <a:lnTo>
                    <a:pt x="66" y="23"/>
                  </a:lnTo>
                  <a:lnTo>
                    <a:pt x="75" y="29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3" y="40"/>
                  </a:lnTo>
                  <a:lnTo>
                    <a:pt x="74" y="44"/>
                  </a:lnTo>
                  <a:lnTo>
                    <a:pt x="75" y="47"/>
                  </a:lnTo>
                  <a:lnTo>
                    <a:pt x="76" y="48"/>
                  </a:lnTo>
                  <a:lnTo>
                    <a:pt x="80" y="51"/>
                  </a:lnTo>
                  <a:lnTo>
                    <a:pt x="81" y="53"/>
                  </a:lnTo>
                  <a:lnTo>
                    <a:pt x="82" y="58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75" y="63"/>
                  </a:lnTo>
                  <a:lnTo>
                    <a:pt x="71" y="63"/>
                  </a:lnTo>
                  <a:lnTo>
                    <a:pt x="66" y="63"/>
                  </a:lnTo>
                  <a:lnTo>
                    <a:pt x="63" y="62"/>
                  </a:lnTo>
                  <a:lnTo>
                    <a:pt x="58" y="59"/>
                  </a:lnTo>
                  <a:lnTo>
                    <a:pt x="51" y="5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7" name="Freeform 148"/>
            <p:cNvSpPr>
              <a:spLocks/>
            </p:cNvSpPr>
            <p:nvPr/>
          </p:nvSpPr>
          <p:spPr bwMode="auto">
            <a:xfrm>
              <a:off x="3145" y="2098"/>
              <a:ext cx="100" cy="61"/>
            </a:xfrm>
            <a:custGeom>
              <a:avLst/>
              <a:gdLst>
                <a:gd name="T0" fmla="*/ 99 w 99"/>
                <a:gd name="T1" fmla="*/ 15 h 60"/>
                <a:gd name="T2" fmla="*/ 102 w 99"/>
                <a:gd name="T3" fmla="*/ 18 h 60"/>
                <a:gd name="T4" fmla="*/ 103 w 99"/>
                <a:gd name="T5" fmla="*/ 21 h 60"/>
                <a:gd name="T6" fmla="*/ 103 w 99"/>
                <a:gd name="T7" fmla="*/ 24 h 60"/>
                <a:gd name="T8" fmla="*/ 102 w 99"/>
                <a:gd name="T9" fmla="*/ 25 h 60"/>
                <a:gd name="T10" fmla="*/ 101 w 99"/>
                <a:gd name="T11" fmla="*/ 29 h 60"/>
                <a:gd name="T12" fmla="*/ 102 w 99"/>
                <a:gd name="T13" fmla="*/ 39 h 60"/>
                <a:gd name="T14" fmla="*/ 104 w 99"/>
                <a:gd name="T15" fmla="*/ 40 h 60"/>
                <a:gd name="T16" fmla="*/ 104 w 99"/>
                <a:gd name="T17" fmla="*/ 42 h 60"/>
                <a:gd name="T18" fmla="*/ 106 w 99"/>
                <a:gd name="T19" fmla="*/ 46 h 60"/>
                <a:gd name="T20" fmla="*/ 107 w 99"/>
                <a:gd name="T21" fmla="*/ 48 h 60"/>
                <a:gd name="T22" fmla="*/ 108 w 99"/>
                <a:gd name="T23" fmla="*/ 54 h 60"/>
                <a:gd name="T24" fmla="*/ 107 w 99"/>
                <a:gd name="T25" fmla="*/ 57 h 60"/>
                <a:gd name="T26" fmla="*/ 104 w 99"/>
                <a:gd name="T27" fmla="*/ 60 h 60"/>
                <a:gd name="T28" fmla="*/ 101 w 99"/>
                <a:gd name="T29" fmla="*/ 63 h 60"/>
                <a:gd name="T30" fmla="*/ 99 w 99"/>
                <a:gd name="T31" fmla="*/ 66 h 60"/>
                <a:gd name="T32" fmla="*/ 94 w 99"/>
                <a:gd name="T33" fmla="*/ 65 h 60"/>
                <a:gd name="T34" fmla="*/ 90 w 99"/>
                <a:gd name="T35" fmla="*/ 68 h 60"/>
                <a:gd name="T36" fmla="*/ 87 w 99"/>
                <a:gd name="T37" fmla="*/ 68 h 60"/>
                <a:gd name="T38" fmla="*/ 83 w 99"/>
                <a:gd name="T39" fmla="*/ 68 h 60"/>
                <a:gd name="T40" fmla="*/ 79 w 99"/>
                <a:gd name="T41" fmla="*/ 63 h 60"/>
                <a:gd name="T42" fmla="*/ 71 w 99"/>
                <a:gd name="T43" fmla="*/ 57 h 60"/>
                <a:gd name="T44" fmla="*/ 64 w 99"/>
                <a:gd name="T45" fmla="*/ 53 h 60"/>
                <a:gd name="T46" fmla="*/ 61 w 99"/>
                <a:gd name="T47" fmla="*/ 51 h 60"/>
                <a:gd name="T48" fmla="*/ 46 w 99"/>
                <a:gd name="T49" fmla="*/ 54 h 60"/>
                <a:gd name="T50" fmla="*/ 41 w 99"/>
                <a:gd name="T51" fmla="*/ 53 h 60"/>
                <a:gd name="T52" fmla="*/ 34 w 99"/>
                <a:gd name="T53" fmla="*/ 52 h 60"/>
                <a:gd name="T54" fmla="*/ 29 w 99"/>
                <a:gd name="T55" fmla="*/ 53 h 60"/>
                <a:gd name="T56" fmla="*/ 27 w 99"/>
                <a:gd name="T57" fmla="*/ 51 h 60"/>
                <a:gd name="T58" fmla="*/ 20 w 99"/>
                <a:gd name="T59" fmla="*/ 51 h 60"/>
                <a:gd name="T60" fmla="*/ 8 w 99"/>
                <a:gd name="T61" fmla="*/ 54 h 60"/>
                <a:gd name="T62" fmla="*/ 4 w 99"/>
                <a:gd name="T63" fmla="*/ 59 h 60"/>
                <a:gd name="T64" fmla="*/ 1 w 99"/>
                <a:gd name="T65" fmla="*/ 49 h 60"/>
                <a:gd name="T66" fmla="*/ 6 w 99"/>
                <a:gd name="T67" fmla="*/ 39 h 60"/>
                <a:gd name="T68" fmla="*/ 10 w 99"/>
                <a:gd name="T69" fmla="*/ 18 h 60"/>
                <a:gd name="T70" fmla="*/ 19 w 99"/>
                <a:gd name="T71" fmla="*/ 13 h 60"/>
                <a:gd name="T72" fmla="*/ 23 w 99"/>
                <a:gd name="T73" fmla="*/ 11 h 60"/>
                <a:gd name="T74" fmla="*/ 30 w 99"/>
                <a:gd name="T75" fmla="*/ 20 h 60"/>
                <a:gd name="T76" fmla="*/ 34 w 99"/>
                <a:gd name="T77" fmla="*/ 39 h 60"/>
                <a:gd name="T78" fmla="*/ 46 w 99"/>
                <a:gd name="T79" fmla="*/ 26 h 60"/>
                <a:gd name="T80" fmla="*/ 46 w 99"/>
                <a:gd name="T81" fmla="*/ 9 h 60"/>
                <a:gd name="T82" fmla="*/ 47 w 99"/>
                <a:gd name="T83" fmla="*/ 5 h 60"/>
                <a:gd name="T84" fmla="*/ 61 w 99"/>
                <a:gd name="T85" fmla="*/ 3 h 60"/>
                <a:gd name="T86" fmla="*/ 64 w 99"/>
                <a:gd name="T87" fmla="*/ 2 h 60"/>
                <a:gd name="T88" fmla="*/ 67 w 99"/>
                <a:gd name="T89" fmla="*/ 0 h 60"/>
                <a:gd name="T90" fmla="*/ 68 w 99"/>
                <a:gd name="T91" fmla="*/ 2 h 60"/>
                <a:gd name="T92" fmla="*/ 70 w 99"/>
                <a:gd name="T93" fmla="*/ 1 h 60"/>
                <a:gd name="T94" fmla="*/ 73 w 99"/>
                <a:gd name="T95" fmla="*/ 4 h 60"/>
                <a:gd name="T96" fmla="*/ 76 w 99"/>
                <a:gd name="T97" fmla="*/ 5 h 60"/>
                <a:gd name="T98" fmla="*/ 79 w 99"/>
                <a:gd name="T99" fmla="*/ 7 h 60"/>
                <a:gd name="T100" fmla="*/ 82 w 99"/>
                <a:gd name="T101" fmla="*/ 11 h 60"/>
                <a:gd name="T102" fmla="*/ 85 w 99"/>
                <a:gd name="T103" fmla="*/ 13 h 60"/>
                <a:gd name="T104" fmla="*/ 88 w 99"/>
                <a:gd name="T105" fmla="*/ 13 h 60"/>
                <a:gd name="T106" fmla="*/ 91 w 99"/>
                <a:gd name="T107" fmla="*/ 11 h 60"/>
                <a:gd name="T108" fmla="*/ 94 w 99"/>
                <a:gd name="T109" fmla="*/ 13 h 60"/>
                <a:gd name="T110" fmla="*/ 97 w 99"/>
                <a:gd name="T111" fmla="*/ 14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60"/>
                <a:gd name="T170" fmla="*/ 99 w 99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60">
                  <a:moveTo>
                    <a:pt x="88" y="14"/>
                  </a:move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7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20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3" y="28"/>
                  </a:lnTo>
                  <a:lnTo>
                    <a:pt x="92" y="29"/>
                  </a:lnTo>
                  <a:lnTo>
                    <a:pt x="92" y="30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5" y="31"/>
                  </a:lnTo>
                  <a:lnTo>
                    <a:pt x="95" y="32"/>
                  </a:lnTo>
                  <a:lnTo>
                    <a:pt x="95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8" y="39"/>
                  </a:lnTo>
                  <a:lnTo>
                    <a:pt x="99" y="41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8" y="48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4" y="51"/>
                  </a:lnTo>
                  <a:lnTo>
                    <a:pt x="93" y="53"/>
                  </a:lnTo>
                  <a:lnTo>
                    <a:pt x="92" y="54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87" y="57"/>
                  </a:lnTo>
                  <a:lnTo>
                    <a:pt x="85" y="56"/>
                  </a:lnTo>
                  <a:lnTo>
                    <a:pt x="83" y="56"/>
                  </a:lnTo>
                  <a:lnTo>
                    <a:pt x="82" y="57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7" y="60"/>
                  </a:lnTo>
                  <a:lnTo>
                    <a:pt x="75" y="59"/>
                  </a:lnTo>
                  <a:lnTo>
                    <a:pt x="74" y="59"/>
                  </a:lnTo>
                  <a:lnTo>
                    <a:pt x="73" y="57"/>
                  </a:lnTo>
                  <a:lnTo>
                    <a:pt x="72" y="55"/>
                  </a:lnTo>
                  <a:lnTo>
                    <a:pt x="70" y="54"/>
                  </a:lnTo>
                  <a:lnTo>
                    <a:pt x="67" y="51"/>
                  </a:lnTo>
                  <a:lnTo>
                    <a:pt x="65" y="48"/>
                  </a:lnTo>
                  <a:lnTo>
                    <a:pt x="62" y="48"/>
                  </a:lnTo>
                  <a:lnTo>
                    <a:pt x="59" y="48"/>
                  </a:lnTo>
                  <a:lnTo>
                    <a:pt x="57" y="47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3" y="42"/>
                  </a:lnTo>
                  <a:lnTo>
                    <a:pt x="52" y="42"/>
                  </a:lnTo>
                  <a:lnTo>
                    <a:pt x="50" y="44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3" y="45"/>
                  </a:lnTo>
                  <a:lnTo>
                    <a:pt x="41" y="44"/>
                  </a:lnTo>
                  <a:lnTo>
                    <a:pt x="38" y="43"/>
                  </a:lnTo>
                  <a:lnTo>
                    <a:pt x="36" y="44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8" y="45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6" y="30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7" y="18"/>
                  </a:lnTo>
                  <a:lnTo>
                    <a:pt x="30" y="20"/>
                  </a:lnTo>
                  <a:lnTo>
                    <a:pt x="31" y="26"/>
                  </a:lnTo>
                  <a:lnTo>
                    <a:pt x="32" y="27"/>
                  </a:lnTo>
                  <a:lnTo>
                    <a:pt x="34" y="30"/>
                  </a:lnTo>
                  <a:lnTo>
                    <a:pt x="39" y="30"/>
                  </a:lnTo>
                  <a:lnTo>
                    <a:pt x="44" y="27"/>
                  </a:lnTo>
                  <a:lnTo>
                    <a:pt x="46" y="26"/>
                  </a:lnTo>
                  <a:lnTo>
                    <a:pt x="47" y="23"/>
                  </a:lnTo>
                  <a:lnTo>
                    <a:pt x="47" y="18"/>
                  </a:lnTo>
                  <a:lnTo>
                    <a:pt x="46" y="9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3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8" name="Freeform 149"/>
            <p:cNvSpPr>
              <a:spLocks/>
            </p:cNvSpPr>
            <p:nvPr/>
          </p:nvSpPr>
          <p:spPr bwMode="auto">
            <a:xfrm>
              <a:off x="3145" y="2098"/>
              <a:ext cx="100" cy="61"/>
            </a:xfrm>
            <a:custGeom>
              <a:avLst/>
              <a:gdLst>
                <a:gd name="T0" fmla="*/ 99 w 99"/>
                <a:gd name="T1" fmla="*/ 15 h 60"/>
                <a:gd name="T2" fmla="*/ 102 w 99"/>
                <a:gd name="T3" fmla="*/ 18 h 60"/>
                <a:gd name="T4" fmla="*/ 103 w 99"/>
                <a:gd name="T5" fmla="*/ 21 h 60"/>
                <a:gd name="T6" fmla="*/ 103 w 99"/>
                <a:gd name="T7" fmla="*/ 24 h 60"/>
                <a:gd name="T8" fmla="*/ 102 w 99"/>
                <a:gd name="T9" fmla="*/ 25 h 60"/>
                <a:gd name="T10" fmla="*/ 101 w 99"/>
                <a:gd name="T11" fmla="*/ 29 h 60"/>
                <a:gd name="T12" fmla="*/ 102 w 99"/>
                <a:gd name="T13" fmla="*/ 39 h 60"/>
                <a:gd name="T14" fmla="*/ 104 w 99"/>
                <a:gd name="T15" fmla="*/ 40 h 60"/>
                <a:gd name="T16" fmla="*/ 104 w 99"/>
                <a:gd name="T17" fmla="*/ 42 h 60"/>
                <a:gd name="T18" fmla="*/ 106 w 99"/>
                <a:gd name="T19" fmla="*/ 46 h 60"/>
                <a:gd name="T20" fmla="*/ 107 w 99"/>
                <a:gd name="T21" fmla="*/ 48 h 60"/>
                <a:gd name="T22" fmla="*/ 108 w 99"/>
                <a:gd name="T23" fmla="*/ 54 h 60"/>
                <a:gd name="T24" fmla="*/ 107 w 99"/>
                <a:gd name="T25" fmla="*/ 57 h 60"/>
                <a:gd name="T26" fmla="*/ 104 w 99"/>
                <a:gd name="T27" fmla="*/ 60 h 60"/>
                <a:gd name="T28" fmla="*/ 101 w 99"/>
                <a:gd name="T29" fmla="*/ 63 h 60"/>
                <a:gd name="T30" fmla="*/ 99 w 99"/>
                <a:gd name="T31" fmla="*/ 66 h 60"/>
                <a:gd name="T32" fmla="*/ 94 w 99"/>
                <a:gd name="T33" fmla="*/ 65 h 60"/>
                <a:gd name="T34" fmla="*/ 90 w 99"/>
                <a:gd name="T35" fmla="*/ 68 h 60"/>
                <a:gd name="T36" fmla="*/ 87 w 99"/>
                <a:gd name="T37" fmla="*/ 68 h 60"/>
                <a:gd name="T38" fmla="*/ 83 w 99"/>
                <a:gd name="T39" fmla="*/ 68 h 60"/>
                <a:gd name="T40" fmla="*/ 79 w 99"/>
                <a:gd name="T41" fmla="*/ 63 h 60"/>
                <a:gd name="T42" fmla="*/ 71 w 99"/>
                <a:gd name="T43" fmla="*/ 57 h 60"/>
                <a:gd name="T44" fmla="*/ 64 w 99"/>
                <a:gd name="T45" fmla="*/ 53 h 60"/>
                <a:gd name="T46" fmla="*/ 61 w 99"/>
                <a:gd name="T47" fmla="*/ 51 h 60"/>
                <a:gd name="T48" fmla="*/ 46 w 99"/>
                <a:gd name="T49" fmla="*/ 54 h 60"/>
                <a:gd name="T50" fmla="*/ 41 w 99"/>
                <a:gd name="T51" fmla="*/ 53 h 60"/>
                <a:gd name="T52" fmla="*/ 34 w 99"/>
                <a:gd name="T53" fmla="*/ 52 h 60"/>
                <a:gd name="T54" fmla="*/ 29 w 99"/>
                <a:gd name="T55" fmla="*/ 53 h 60"/>
                <a:gd name="T56" fmla="*/ 27 w 99"/>
                <a:gd name="T57" fmla="*/ 51 h 60"/>
                <a:gd name="T58" fmla="*/ 20 w 99"/>
                <a:gd name="T59" fmla="*/ 51 h 60"/>
                <a:gd name="T60" fmla="*/ 8 w 99"/>
                <a:gd name="T61" fmla="*/ 54 h 60"/>
                <a:gd name="T62" fmla="*/ 4 w 99"/>
                <a:gd name="T63" fmla="*/ 59 h 60"/>
                <a:gd name="T64" fmla="*/ 1 w 99"/>
                <a:gd name="T65" fmla="*/ 49 h 60"/>
                <a:gd name="T66" fmla="*/ 6 w 99"/>
                <a:gd name="T67" fmla="*/ 39 h 60"/>
                <a:gd name="T68" fmla="*/ 10 w 99"/>
                <a:gd name="T69" fmla="*/ 18 h 60"/>
                <a:gd name="T70" fmla="*/ 19 w 99"/>
                <a:gd name="T71" fmla="*/ 13 h 60"/>
                <a:gd name="T72" fmla="*/ 23 w 99"/>
                <a:gd name="T73" fmla="*/ 11 h 60"/>
                <a:gd name="T74" fmla="*/ 30 w 99"/>
                <a:gd name="T75" fmla="*/ 20 h 60"/>
                <a:gd name="T76" fmla="*/ 34 w 99"/>
                <a:gd name="T77" fmla="*/ 39 h 60"/>
                <a:gd name="T78" fmla="*/ 46 w 99"/>
                <a:gd name="T79" fmla="*/ 26 h 60"/>
                <a:gd name="T80" fmla="*/ 46 w 99"/>
                <a:gd name="T81" fmla="*/ 9 h 60"/>
                <a:gd name="T82" fmla="*/ 47 w 99"/>
                <a:gd name="T83" fmla="*/ 5 h 60"/>
                <a:gd name="T84" fmla="*/ 61 w 99"/>
                <a:gd name="T85" fmla="*/ 3 h 60"/>
                <a:gd name="T86" fmla="*/ 64 w 99"/>
                <a:gd name="T87" fmla="*/ 2 h 60"/>
                <a:gd name="T88" fmla="*/ 67 w 99"/>
                <a:gd name="T89" fmla="*/ 0 h 60"/>
                <a:gd name="T90" fmla="*/ 68 w 99"/>
                <a:gd name="T91" fmla="*/ 2 h 60"/>
                <a:gd name="T92" fmla="*/ 70 w 99"/>
                <a:gd name="T93" fmla="*/ 1 h 60"/>
                <a:gd name="T94" fmla="*/ 73 w 99"/>
                <a:gd name="T95" fmla="*/ 4 h 60"/>
                <a:gd name="T96" fmla="*/ 76 w 99"/>
                <a:gd name="T97" fmla="*/ 5 h 60"/>
                <a:gd name="T98" fmla="*/ 79 w 99"/>
                <a:gd name="T99" fmla="*/ 7 h 60"/>
                <a:gd name="T100" fmla="*/ 82 w 99"/>
                <a:gd name="T101" fmla="*/ 11 h 60"/>
                <a:gd name="T102" fmla="*/ 85 w 99"/>
                <a:gd name="T103" fmla="*/ 13 h 60"/>
                <a:gd name="T104" fmla="*/ 88 w 99"/>
                <a:gd name="T105" fmla="*/ 13 h 60"/>
                <a:gd name="T106" fmla="*/ 91 w 99"/>
                <a:gd name="T107" fmla="*/ 11 h 60"/>
                <a:gd name="T108" fmla="*/ 94 w 99"/>
                <a:gd name="T109" fmla="*/ 13 h 60"/>
                <a:gd name="T110" fmla="*/ 97 w 99"/>
                <a:gd name="T111" fmla="*/ 14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60"/>
                <a:gd name="T170" fmla="*/ 99 w 99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60">
                  <a:moveTo>
                    <a:pt x="88" y="14"/>
                  </a:move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7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20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3" y="28"/>
                  </a:lnTo>
                  <a:lnTo>
                    <a:pt x="92" y="29"/>
                  </a:lnTo>
                  <a:lnTo>
                    <a:pt x="92" y="30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5" y="31"/>
                  </a:lnTo>
                  <a:lnTo>
                    <a:pt x="95" y="32"/>
                  </a:lnTo>
                  <a:lnTo>
                    <a:pt x="95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7" y="37"/>
                  </a:lnTo>
                  <a:lnTo>
                    <a:pt x="97" y="38"/>
                  </a:lnTo>
                  <a:lnTo>
                    <a:pt x="98" y="39"/>
                  </a:lnTo>
                  <a:lnTo>
                    <a:pt x="99" y="41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8" y="48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4" y="51"/>
                  </a:lnTo>
                  <a:lnTo>
                    <a:pt x="93" y="53"/>
                  </a:lnTo>
                  <a:lnTo>
                    <a:pt x="92" y="54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87" y="57"/>
                  </a:lnTo>
                  <a:lnTo>
                    <a:pt x="85" y="56"/>
                  </a:lnTo>
                  <a:lnTo>
                    <a:pt x="83" y="56"/>
                  </a:lnTo>
                  <a:lnTo>
                    <a:pt x="82" y="57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7" y="60"/>
                  </a:lnTo>
                  <a:lnTo>
                    <a:pt x="75" y="59"/>
                  </a:lnTo>
                  <a:lnTo>
                    <a:pt x="74" y="59"/>
                  </a:lnTo>
                  <a:lnTo>
                    <a:pt x="73" y="57"/>
                  </a:lnTo>
                  <a:lnTo>
                    <a:pt x="72" y="55"/>
                  </a:lnTo>
                  <a:lnTo>
                    <a:pt x="70" y="54"/>
                  </a:lnTo>
                  <a:lnTo>
                    <a:pt x="67" y="51"/>
                  </a:lnTo>
                  <a:lnTo>
                    <a:pt x="65" y="48"/>
                  </a:lnTo>
                  <a:lnTo>
                    <a:pt x="62" y="48"/>
                  </a:lnTo>
                  <a:lnTo>
                    <a:pt x="59" y="48"/>
                  </a:lnTo>
                  <a:lnTo>
                    <a:pt x="57" y="47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3" y="42"/>
                  </a:lnTo>
                  <a:lnTo>
                    <a:pt x="52" y="42"/>
                  </a:lnTo>
                  <a:lnTo>
                    <a:pt x="50" y="44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3" y="45"/>
                  </a:lnTo>
                  <a:lnTo>
                    <a:pt x="41" y="44"/>
                  </a:lnTo>
                  <a:lnTo>
                    <a:pt x="38" y="43"/>
                  </a:lnTo>
                  <a:lnTo>
                    <a:pt x="36" y="44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8" y="45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6" y="30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7" y="18"/>
                  </a:lnTo>
                  <a:lnTo>
                    <a:pt x="30" y="20"/>
                  </a:lnTo>
                  <a:lnTo>
                    <a:pt x="31" y="26"/>
                  </a:lnTo>
                  <a:lnTo>
                    <a:pt x="32" y="27"/>
                  </a:lnTo>
                  <a:lnTo>
                    <a:pt x="34" y="30"/>
                  </a:lnTo>
                  <a:lnTo>
                    <a:pt x="39" y="30"/>
                  </a:lnTo>
                  <a:lnTo>
                    <a:pt x="44" y="27"/>
                  </a:lnTo>
                  <a:lnTo>
                    <a:pt x="46" y="26"/>
                  </a:lnTo>
                  <a:lnTo>
                    <a:pt x="47" y="23"/>
                  </a:lnTo>
                  <a:lnTo>
                    <a:pt x="47" y="18"/>
                  </a:lnTo>
                  <a:lnTo>
                    <a:pt x="46" y="9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3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9" name="Freeform 150"/>
            <p:cNvSpPr>
              <a:spLocks/>
            </p:cNvSpPr>
            <p:nvPr/>
          </p:nvSpPr>
          <p:spPr bwMode="auto">
            <a:xfrm>
              <a:off x="3178" y="2061"/>
              <a:ext cx="67" cy="51"/>
            </a:xfrm>
            <a:custGeom>
              <a:avLst/>
              <a:gdLst>
                <a:gd name="T0" fmla="*/ 74 w 66"/>
                <a:gd name="T1" fmla="*/ 1 h 51"/>
                <a:gd name="T2" fmla="*/ 74 w 66"/>
                <a:gd name="T3" fmla="*/ 5 h 51"/>
                <a:gd name="T4" fmla="*/ 72 w 66"/>
                <a:gd name="T5" fmla="*/ 5 h 51"/>
                <a:gd name="T6" fmla="*/ 71 w 66"/>
                <a:gd name="T7" fmla="*/ 6 h 51"/>
                <a:gd name="T8" fmla="*/ 70 w 66"/>
                <a:gd name="T9" fmla="*/ 11 h 51"/>
                <a:gd name="T10" fmla="*/ 66 w 66"/>
                <a:gd name="T11" fmla="*/ 15 h 51"/>
                <a:gd name="T12" fmla="*/ 65 w 66"/>
                <a:gd name="T13" fmla="*/ 18 h 51"/>
                <a:gd name="T14" fmla="*/ 65 w 66"/>
                <a:gd name="T15" fmla="*/ 25 h 51"/>
                <a:gd name="T16" fmla="*/ 66 w 66"/>
                <a:gd name="T17" fmla="*/ 29 h 51"/>
                <a:gd name="T18" fmla="*/ 65 w 66"/>
                <a:gd name="T19" fmla="*/ 33 h 51"/>
                <a:gd name="T20" fmla="*/ 67 w 66"/>
                <a:gd name="T21" fmla="*/ 36 h 51"/>
                <a:gd name="T22" fmla="*/ 68 w 66"/>
                <a:gd name="T23" fmla="*/ 38 h 51"/>
                <a:gd name="T24" fmla="*/ 68 w 66"/>
                <a:gd name="T25" fmla="*/ 41 h 51"/>
                <a:gd name="T26" fmla="*/ 70 w 66"/>
                <a:gd name="T27" fmla="*/ 42 h 51"/>
                <a:gd name="T28" fmla="*/ 67 w 66"/>
                <a:gd name="T29" fmla="*/ 43 h 51"/>
                <a:gd name="T30" fmla="*/ 66 w 66"/>
                <a:gd name="T31" fmla="*/ 45 h 51"/>
                <a:gd name="T32" fmla="*/ 64 w 66"/>
                <a:gd name="T33" fmla="*/ 46 h 51"/>
                <a:gd name="T34" fmla="*/ 64 w 66"/>
                <a:gd name="T35" fmla="*/ 49 h 51"/>
                <a:gd name="T36" fmla="*/ 64 w 66"/>
                <a:gd name="T37" fmla="*/ 51 h 51"/>
                <a:gd name="T38" fmla="*/ 62 w 66"/>
                <a:gd name="T39" fmla="*/ 51 h 51"/>
                <a:gd name="T40" fmla="*/ 60 w 66"/>
                <a:gd name="T41" fmla="*/ 50 h 51"/>
                <a:gd name="T42" fmla="*/ 58 w 66"/>
                <a:gd name="T43" fmla="*/ 48 h 51"/>
                <a:gd name="T44" fmla="*/ 55 w 66"/>
                <a:gd name="T45" fmla="*/ 49 h 51"/>
                <a:gd name="T46" fmla="*/ 53 w 66"/>
                <a:gd name="T47" fmla="*/ 51 h 51"/>
                <a:gd name="T48" fmla="*/ 52 w 66"/>
                <a:gd name="T49" fmla="*/ 50 h 51"/>
                <a:gd name="T50" fmla="*/ 50 w 66"/>
                <a:gd name="T51" fmla="*/ 49 h 51"/>
                <a:gd name="T52" fmla="*/ 48 w 66"/>
                <a:gd name="T53" fmla="*/ 46 h 51"/>
                <a:gd name="T54" fmla="*/ 46 w 66"/>
                <a:gd name="T55" fmla="*/ 44 h 51"/>
                <a:gd name="T56" fmla="*/ 44 w 66"/>
                <a:gd name="T57" fmla="*/ 43 h 51"/>
                <a:gd name="T58" fmla="*/ 32 w 66"/>
                <a:gd name="T59" fmla="*/ 41 h 51"/>
                <a:gd name="T60" fmla="*/ 31 w 66"/>
                <a:gd name="T61" fmla="*/ 41 h 51"/>
                <a:gd name="T62" fmla="*/ 29 w 66"/>
                <a:gd name="T63" fmla="*/ 39 h 51"/>
                <a:gd name="T64" fmla="*/ 27 w 66"/>
                <a:gd name="T65" fmla="*/ 37 h 51"/>
                <a:gd name="T66" fmla="*/ 26 w 66"/>
                <a:gd name="T67" fmla="*/ 39 h 51"/>
                <a:gd name="T68" fmla="*/ 25 w 66"/>
                <a:gd name="T69" fmla="*/ 37 h 51"/>
                <a:gd name="T70" fmla="*/ 24 w 66"/>
                <a:gd name="T71" fmla="*/ 37 h 51"/>
                <a:gd name="T72" fmla="*/ 22 w 66"/>
                <a:gd name="T73" fmla="*/ 39 h 51"/>
                <a:gd name="T74" fmla="*/ 19 w 66"/>
                <a:gd name="T75" fmla="*/ 39 h 51"/>
                <a:gd name="T76" fmla="*/ 17 w 66"/>
                <a:gd name="T77" fmla="*/ 40 h 51"/>
                <a:gd name="T78" fmla="*/ 14 w 66"/>
                <a:gd name="T79" fmla="*/ 42 h 51"/>
                <a:gd name="T80" fmla="*/ 15 w 66"/>
                <a:gd name="T81" fmla="*/ 40 h 51"/>
                <a:gd name="T82" fmla="*/ 16 w 66"/>
                <a:gd name="T83" fmla="*/ 33 h 51"/>
                <a:gd name="T84" fmla="*/ 10 w 66"/>
                <a:gd name="T85" fmla="*/ 36 h 51"/>
                <a:gd name="T86" fmla="*/ 5 w 66"/>
                <a:gd name="T87" fmla="*/ 33 h 51"/>
                <a:gd name="T88" fmla="*/ 3 w 66"/>
                <a:gd name="T89" fmla="*/ 24 h 51"/>
                <a:gd name="T90" fmla="*/ 2 w 66"/>
                <a:gd name="T91" fmla="*/ 16 h 51"/>
                <a:gd name="T92" fmla="*/ 2 w 66"/>
                <a:gd name="T93" fmla="*/ 12 h 51"/>
                <a:gd name="T94" fmla="*/ 4 w 66"/>
                <a:gd name="T95" fmla="*/ 9 h 51"/>
                <a:gd name="T96" fmla="*/ 10 w 66"/>
                <a:gd name="T97" fmla="*/ 6 h 51"/>
                <a:gd name="T98" fmla="*/ 14 w 66"/>
                <a:gd name="T99" fmla="*/ 3 h 51"/>
                <a:gd name="T100" fmla="*/ 17 w 66"/>
                <a:gd name="T101" fmla="*/ 3 h 51"/>
                <a:gd name="T102" fmla="*/ 20 w 66"/>
                <a:gd name="T103" fmla="*/ 1 h 51"/>
                <a:gd name="T104" fmla="*/ 29 w 66"/>
                <a:gd name="T105" fmla="*/ 0 h 51"/>
                <a:gd name="T106" fmla="*/ 42 w 66"/>
                <a:gd name="T107" fmla="*/ 0 h 51"/>
                <a:gd name="T108" fmla="*/ 57 w 66"/>
                <a:gd name="T109" fmla="*/ 3 h 51"/>
                <a:gd name="T110" fmla="*/ 63 w 66"/>
                <a:gd name="T111" fmla="*/ 4 h 51"/>
                <a:gd name="T112" fmla="*/ 71 w 66"/>
                <a:gd name="T113" fmla="*/ 3 h 51"/>
                <a:gd name="T114" fmla="*/ 73 w 66"/>
                <a:gd name="T115" fmla="*/ 0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51"/>
                <a:gd name="T176" fmla="*/ 66 w 66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51">
                  <a:moveTo>
                    <a:pt x="64" y="0"/>
                  </a:moveTo>
                  <a:lnTo>
                    <a:pt x="65" y="1"/>
                  </a:lnTo>
                  <a:lnTo>
                    <a:pt x="66" y="3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7" y="15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6" y="46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0" y="49"/>
                  </a:lnTo>
                  <a:lnTo>
                    <a:pt x="49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1" y="49"/>
                  </a:lnTo>
                  <a:lnTo>
                    <a:pt x="40" y="48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4" y="42"/>
                  </a:lnTo>
                  <a:lnTo>
                    <a:pt x="32" y="41"/>
                  </a:lnTo>
                  <a:lnTo>
                    <a:pt x="31" y="41"/>
                  </a:lnTo>
                  <a:lnTo>
                    <a:pt x="30" y="40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4" y="9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60" y="5"/>
                  </a:lnTo>
                  <a:lnTo>
                    <a:pt x="62" y="3"/>
                  </a:lnTo>
                  <a:lnTo>
                    <a:pt x="6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0" name="Freeform 151"/>
            <p:cNvSpPr>
              <a:spLocks/>
            </p:cNvSpPr>
            <p:nvPr/>
          </p:nvSpPr>
          <p:spPr bwMode="auto">
            <a:xfrm>
              <a:off x="3178" y="2061"/>
              <a:ext cx="67" cy="51"/>
            </a:xfrm>
            <a:custGeom>
              <a:avLst/>
              <a:gdLst>
                <a:gd name="T0" fmla="*/ 74 w 66"/>
                <a:gd name="T1" fmla="*/ 1 h 51"/>
                <a:gd name="T2" fmla="*/ 74 w 66"/>
                <a:gd name="T3" fmla="*/ 5 h 51"/>
                <a:gd name="T4" fmla="*/ 72 w 66"/>
                <a:gd name="T5" fmla="*/ 5 h 51"/>
                <a:gd name="T6" fmla="*/ 71 w 66"/>
                <a:gd name="T7" fmla="*/ 6 h 51"/>
                <a:gd name="T8" fmla="*/ 70 w 66"/>
                <a:gd name="T9" fmla="*/ 11 h 51"/>
                <a:gd name="T10" fmla="*/ 66 w 66"/>
                <a:gd name="T11" fmla="*/ 15 h 51"/>
                <a:gd name="T12" fmla="*/ 65 w 66"/>
                <a:gd name="T13" fmla="*/ 18 h 51"/>
                <a:gd name="T14" fmla="*/ 65 w 66"/>
                <a:gd name="T15" fmla="*/ 25 h 51"/>
                <a:gd name="T16" fmla="*/ 66 w 66"/>
                <a:gd name="T17" fmla="*/ 29 h 51"/>
                <a:gd name="T18" fmla="*/ 65 w 66"/>
                <a:gd name="T19" fmla="*/ 33 h 51"/>
                <a:gd name="T20" fmla="*/ 67 w 66"/>
                <a:gd name="T21" fmla="*/ 36 h 51"/>
                <a:gd name="T22" fmla="*/ 68 w 66"/>
                <a:gd name="T23" fmla="*/ 38 h 51"/>
                <a:gd name="T24" fmla="*/ 68 w 66"/>
                <a:gd name="T25" fmla="*/ 41 h 51"/>
                <a:gd name="T26" fmla="*/ 70 w 66"/>
                <a:gd name="T27" fmla="*/ 42 h 51"/>
                <a:gd name="T28" fmla="*/ 67 w 66"/>
                <a:gd name="T29" fmla="*/ 43 h 51"/>
                <a:gd name="T30" fmla="*/ 66 w 66"/>
                <a:gd name="T31" fmla="*/ 45 h 51"/>
                <a:gd name="T32" fmla="*/ 64 w 66"/>
                <a:gd name="T33" fmla="*/ 46 h 51"/>
                <a:gd name="T34" fmla="*/ 64 w 66"/>
                <a:gd name="T35" fmla="*/ 49 h 51"/>
                <a:gd name="T36" fmla="*/ 64 w 66"/>
                <a:gd name="T37" fmla="*/ 51 h 51"/>
                <a:gd name="T38" fmla="*/ 62 w 66"/>
                <a:gd name="T39" fmla="*/ 51 h 51"/>
                <a:gd name="T40" fmla="*/ 60 w 66"/>
                <a:gd name="T41" fmla="*/ 50 h 51"/>
                <a:gd name="T42" fmla="*/ 58 w 66"/>
                <a:gd name="T43" fmla="*/ 48 h 51"/>
                <a:gd name="T44" fmla="*/ 55 w 66"/>
                <a:gd name="T45" fmla="*/ 49 h 51"/>
                <a:gd name="T46" fmla="*/ 53 w 66"/>
                <a:gd name="T47" fmla="*/ 51 h 51"/>
                <a:gd name="T48" fmla="*/ 52 w 66"/>
                <a:gd name="T49" fmla="*/ 50 h 51"/>
                <a:gd name="T50" fmla="*/ 50 w 66"/>
                <a:gd name="T51" fmla="*/ 49 h 51"/>
                <a:gd name="T52" fmla="*/ 48 w 66"/>
                <a:gd name="T53" fmla="*/ 46 h 51"/>
                <a:gd name="T54" fmla="*/ 46 w 66"/>
                <a:gd name="T55" fmla="*/ 44 h 51"/>
                <a:gd name="T56" fmla="*/ 44 w 66"/>
                <a:gd name="T57" fmla="*/ 43 h 51"/>
                <a:gd name="T58" fmla="*/ 32 w 66"/>
                <a:gd name="T59" fmla="*/ 41 h 51"/>
                <a:gd name="T60" fmla="*/ 31 w 66"/>
                <a:gd name="T61" fmla="*/ 41 h 51"/>
                <a:gd name="T62" fmla="*/ 29 w 66"/>
                <a:gd name="T63" fmla="*/ 39 h 51"/>
                <a:gd name="T64" fmla="*/ 27 w 66"/>
                <a:gd name="T65" fmla="*/ 37 h 51"/>
                <a:gd name="T66" fmla="*/ 26 w 66"/>
                <a:gd name="T67" fmla="*/ 39 h 51"/>
                <a:gd name="T68" fmla="*/ 25 w 66"/>
                <a:gd name="T69" fmla="*/ 37 h 51"/>
                <a:gd name="T70" fmla="*/ 24 w 66"/>
                <a:gd name="T71" fmla="*/ 37 h 51"/>
                <a:gd name="T72" fmla="*/ 22 w 66"/>
                <a:gd name="T73" fmla="*/ 39 h 51"/>
                <a:gd name="T74" fmla="*/ 19 w 66"/>
                <a:gd name="T75" fmla="*/ 39 h 51"/>
                <a:gd name="T76" fmla="*/ 17 w 66"/>
                <a:gd name="T77" fmla="*/ 40 h 51"/>
                <a:gd name="T78" fmla="*/ 14 w 66"/>
                <a:gd name="T79" fmla="*/ 42 h 51"/>
                <a:gd name="T80" fmla="*/ 15 w 66"/>
                <a:gd name="T81" fmla="*/ 40 h 51"/>
                <a:gd name="T82" fmla="*/ 16 w 66"/>
                <a:gd name="T83" fmla="*/ 33 h 51"/>
                <a:gd name="T84" fmla="*/ 10 w 66"/>
                <a:gd name="T85" fmla="*/ 36 h 51"/>
                <a:gd name="T86" fmla="*/ 5 w 66"/>
                <a:gd name="T87" fmla="*/ 33 h 51"/>
                <a:gd name="T88" fmla="*/ 3 w 66"/>
                <a:gd name="T89" fmla="*/ 24 h 51"/>
                <a:gd name="T90" fmla="*/ 2 w 66"/>
                <a:gd name="T91" fmla="*/ 16 h 51"/>
                <a:gd name="T92" fmla="*/ 2 w 66"/>
                <a:gd name="T93" fmla="*/ 12 h 51"/>
                <a:gd name="T94" fmla="*/ 4 w 66"/>
                <a:gd name="T95" fmla="*/ 9 h 51"/>
                <a:gd name="T96" fmla="*/ 10 w 66"/>
                <a:gd name="T97" fmla="*/ 6 h 51"/>
                <a:gd name="T98" fmla="*/ 14 w 66"/>
                <a:gd name="T99" fmla="*/ 3 h 51"/>
                <a:gd name="T100" fmla="*/ 17 w 66"/>
                <a:gd name="T101" fmla="*/ 3 h 51"/>
                <a:gd name="T102" fmla="*/ 20 w 66"/>
                <a:gd name="T103" fmla="*/ 1 h 51"/>
                <a:gd name="T104" fmla="*/ 29 w 66"/>
                <a:gd name="T105" fmla="*/ 0 h 51"/>
                <a:gd name="T106" fmla="*/ 42 w 66"/>
                <a:gd name="T107" fmla="*/ 0 h 51"/>
                <a:gd name="T108" fmla="*/ 57 w 66"/>
                <a:gd name="T109" fmla="*/ 3 h 51"/>
                <a:gd name="T110" fmla="*/ 63 w 66"/>
                <a:gd name="T111" fmla="*/ 4 h 51"/>
                <a:gd name="T112" fmla="*/ 71 w 66"/>
                <a:gd name="T113" fmla="*/ 3 h 51"/>
                <a:gd name="T114" fmla="*/ 73 w 66"/>
                <a:gd name="T115" fmla="*/ 0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51"/>
                <a:gd name="T176" fmla="*/ 66 w 66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51">
                  <a:moveTo>
                    <a:pt x="64" y="0"/>
                  </a:moveTo>
                  <a:lnTo>
                    <a:pt x="65" y="1"/>
                  </a:lnTo>
                  <a:lnTo>
                    <a:pt x="66" y="3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7" y="15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6" y="20"/>
                  </a:lnTo>
                  <a:lnTo>
                    <a:pt x="56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7" y="36"/>
                  </a:lnTo>
                  <a:lnTo>
                    <a:pt x="58" y="36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6" y="46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0" y="49"/>
                  </a:lnTo>
                  <a:lnTo>
                    <a:pt x="49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1" y="49"/>
                  </a:lnTo>
                  <a:lnTo>
                    <a:pt x="40" y="48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4" y="42"/>
                  </a:lnTo>
                  <a:lnTo>
                    <a:pt x="32" y="41"/>
                  </a:lnTo>
                  <a:lnTo>
                    <a:pt x="31" y="41"/>
                  </a:lnTo>
                  <a:lnTo>
                    <a:pt x="30" y="40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9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21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4" y="9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60" y="5"/>
                  </a:lnTo>
                  <a:lnTo>
                    <a:pt x="62" y="3"/>
                  </a:lnTo>
                  <a:lnTo>
                    <a:pt x="6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1" name="Freeform 152"/>
            <p:cNvSpPr>
              <a:spLocks/>
            </p:cNvSpPr>
            <p:nvPr/>
          </p:nvSpPr>
          <p:spPr bwMode="auto">
            <a:xfrm>
              <a:off x="3041" y="2351"/>
              <a:ext cx="45" cy="30"/>
            </a:xfrm>
            <a:custGeom>
              <a:avLst/>
              <a:gdLst>
                <a:gd name="T0" fmla="*/ 11 w 44"/>
                <a:gd name="T1" fmla="*/ 9 h 29"/>
                <a:gd name="T2" fmla="*/ 20 w 44"/>
                <a:gd name="T3" fmla="*/ 6 h 29"/>
                <a:gd name="T4" fmla="*/ 40 w 44"/>
                <a:gd name="T5" fmla="*/ 4 h 29"/>
                <a:gd name="T6" fmla="*/ 49 w 44"/>
                <a:gd name="T7" fmla="*/ 0 h 29"/>
                <a:gd name="T8" fmla="*/ 53 w 44"/>
                <a:gd name="T9" fmla="*/ 9 h 29"/>
                <a:gd name="T10" fmla="*/ 50 w 44"/>
                <a:gd name="T11" fmla="*/ 7 h 29"/>
                <a:gd name="T12" fmla="*/ 49 w 44"/>
                <a:gd name="T13" fmla="*/ 9 h 29"/>
                <a:gd name="T14" fmla="*/ 49 w 44"/>
                <a:gd name="T15" fmla="*/ 10 h 29"/>
                <a:gd name="T16" fmla="*/ 47 w 44"/>
                <a:gd name="T17" fmla="*/ 10 h 29"/>
                <a:gd name="T18" fmla="*/ 45 w 44"/>
                <a:gd name="T19" fmla="*/ 12 h 29"/>
                <a:gd name="T20" fmla="*/ 44 w 44"/>
                <a:gd name="T21" fmla="*/ 13 h 29"/>
                <a:gd name="T22" fmla="*/ 41 w 44"/>
                <a:gd name="T23" fmla="*/ 14 h 29"/>
                <a:gd name="T24" fmla="*/ 40 w 44"/>
                <a:gd name="T25" fmla="*/ 25 h 29"/>
                <a:gd name="T26" fmla="*/ 41 w 44"/>
                <a:gd name="T27" fmla="*/ 26 h 29"/>
                <a:gd name="T28" fmla="*/ 42 w 44"/>
                <a:gd name="T29" fmla="*/ 28 h 29"/>
                <a:gd name="T30" fmla="*/ 41 w 44"/>
                <a:gd name="T31" fmla="*/ 30 h 29"/>
                <a:gd name="T32" fmla="*/ 39 w 44"/>
                <a:gd name="T33" fmla="*/ 30 h 29"/>
                <a:gd name="T34" fmla="*/ 38 w 44"/>
                <a:gd name="T35" fmla="*/ 31 h 29"/>
                <a:gd name="T36" fmla="*/ 36 w 44"/>
                <a:gd name="T37" fmla="*/ 32 h 29"/>
                <a:gd name="T38" fmla="*/ 36 w 44"/>
                <a:gd name="T39" fmla="*/ 33 h 29"/>
                <a:gd name="T40" fmla="*/ 37 w 44"/>
                <a:gd name="T41" fmla="*/ 34 h 29"/>
                <a:gd name="T42" fmla="*/ 36 w 44"/>
                <a:gd name="T43" fmla="*/ 35 h 29"/>
                <a:gd name="T44" fmla="*/ 36 w 44"/>
                <a:gd name="T45" fmla="*/ 37 h 29"/>
                <a:gd name="T46" fmla="*/ 35 w 44"/>
                <a:gd name="T47" fmla="*/ 38 h 29"/>
                <a:gd name="T48" fmla="*/ 33 w 44"/>
                <a:gd name="T49" fmla="*/ 37 h 29"/>
                <a:gd name="T50" fmla="*/ 32 w 44"/>
                <a:gd name="T51" fmla="*/ 37 h 29"/>
                <a:gd name="T52" fmla="*/ 31 w 44"/>
                <a:gd name="T53" fmla="*/ 37 h 29"/>
                <a:gd name="T54" fmla="*/ 20 w 44"/>
                <a:gd name="T55" fmla="*/ 37 h 29"/>
                <a:gd name="T56" fmla="*/ 18 w 44"/>
                <a:gd name="T57" fmla="*/ 36 h 29"/>
                <a:gd name="T58" fmla="*/ 18 w 44"/>
                <a:gd name="T59" fmla="*/ 35 h 29"/>
                <a:gd name="T60" fmla="*/ 17 w 44"/>
                <a:gd name="T61" fmla="*/ 34 h 29"/>
                <a:gd name="T62" fmla="*/ 17 w 44"/>
                <a:gd name="T63" fmla="*/ 34 h 29"/>
                <a:gd name="T64" fmla="*/ 16 w 44"/>
                <a:gd name="T65" fmla="*/ 36 h 29"/>
                <a:gd name="T66" fmla="*/ 15 w 44"/>
                <a:gd name="T67" fmla="*/ 37 h 29"/>
                <a:gd name="T68" fmla="*/ 13 w 44"/>
                <a:gd name="T69" fmla="*/ 37 h 29"/>
                <a:gd name="T70" fmla="*/ 11 w 44"/>
                <a:gd name="T71" fmla="*/ 37 h 29"/>
                <a:gd name="T72" fmla="*/ 9 w 44"/>
                <a:gd name="T73" fmla="*/ 37 h 29"/>
                <a:gd name="T74" fmla="*/ 9 w 44"/>
                <a:gd name="T75" fmla="*/ 37 h 29"/>
                <a:gd name="T76" fmla="*/ 8 w 44"/>
                <a:gd name="T77" fmla="*/ 37 h 29"/>
                <a:gd name="T78" fmla="*/ 6 w 44"/>
                <a:gd name="T79" fmla="*/ 38 h 29"/>
                <a:gd name="T80" fmla="*/ 3 w 44"/>
                <a:gd name="T81" fmla="*/ 37 h 29"/>
                <a:gd name="T82" fmla="*/ 7 w 44"/>
                <a:gd name="T83" fmla="*/ 34 h 29"/>
                <a:gd name="T84" fmla="*/ 4 w 44"/>
                <a:gd name="T85" fmla="*/ 28 h 29"/>
                <a:gd name="T86" fmla="*/ 3 w 44"/>
                <a:gd name="T87" fmla="*/ 14 h 29"/>
                <a:gd name="T88" fmla="*/ 4 w 44"/>
                <a:gd name="T89" fmla="*/ 10 h 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29"/>
                <a:gd name="T137" fmla="*/ 44 w 44"/>
                <a:gd name="T138" fmla="*/ 29 h 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29">
                  <a:moveTo>
                    <a:pt x="3" y="8"/>
                  </a:moveTo>
                  <a:lnTo>
                    <a:pt x="10" y="9"/>
                  </a:lnTo>
                  <a:lnTo>
                    <a:pt x="11" y="9"/>
                  </a:lnTo>
                  <a:lnTo>
                    <a:pt x="15" y="9"/>
                  </a:lnTo>
                  <a:lnTo>
                    <a:pt x="17" y="11"/>
                  </a:lnTo>
                  <a:lnTo>
                    <a:pt x="20" y="6"/>
                  </a:lnTo>
                  <a:lnTo>
                    <a:pt x="24" y="5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2" y="6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2" name="Freeform 153"/>
            <p:cNvSpPr>
              <a:spLocks/>
            </p:cNvSpPr>
            <p:nvPr/>
          </p:nvSpPr>
          <p:spPr bwMode="auto">
            <a:xfrm>
              <a:off x="3041" y="2351"/>
              <a:ext cx="45" cy="30"/>
            </a:xfrm>
            <a:custGeom>
              <a:avLst/>
              <a:gdLst>
                <a:gd name="T0" fmla="*/ 11 w 44"/>
                <a:gd name="T1" fmla="*/ 9 h 29"/>
                <a:gd name="T2" fmla="*/ 20 w 44"/>
                <a:gd name="T3" fmla="*/ 6 h 29"/>
                <a:gd name="T4" fmla="*/ 40 w 44"/>
                <a:gd name="T5" fmla="*/ 4 h 29"/>
                <a:gd name="T6" fmla="*/ 49 w 44"/>
                <a:gd name="T7" fmla="*/ 0 h 29"/>
                <a:gd name="T8" fmla="*/ 53 w 44"/>
                <a:gd name="T9" fmla="*/ 9 h 29"/>
                <a:gd name="T10" fmla="*/ 50 w 44"/>
                <a:gd name="T11" fmla="*/ 7 h 29"/>
                <a:gd name="T12" fmla="*/ 49 w 44"/>
                <a:gd name="T13" fmla="*/ 9 h 29"/>
                <a:gd name="T14" fmla="*/ 49 w 44"/>
                <a:gd name="T15" fmla="*/ 10 h 29"/>
                <a:gd name="T16" fmla="*/ 47 w 44"/>
                <a:gd name="T17" fmla="*/ 10 h 29"/>
                <a:gd name="T18" fmla="*/ 45 w 44"/>
                <a:gd name="T19" fmla="*/ 12 h 29"/>
                <a:gd name="T20" fmla="*/ 44 w 44"/>
                <a:gd name="T21" fmla="*/ 13 h 29"/>
                <a:gd name="T22" fmla="*/ 41 w 44"/>
                <a:gd name="T23" fmla="*/ 14 h 29"/>
                <a:gd name="T24" fmla="*/ 40 w 44"/>
                <a:gd name="T25" fmla="*/ 25 h 29"/>
                <a:gd name="T26" fmla="*/ 41 w 44"/>
                <a:gd name="T27" fmla="*/ 26 h 29"/>
                <a:gd name="T28" fmla="*/ 42 w 44"/>
                <a:gd name="T29" fmla="*/ 28 h 29"/>
                <a:gd name="T30" fmla="*/ 41 w 44"/>
                <a:gd name="T31" fmla="*/ 30 h 29"/>
                <a:gd name="T32" fmla="*/ 39 w 44"/>
                <a:gd name="T33" fmla="*/ 30 h 29"/>
                <a:gd name="T34" fmla="*/ 38 w 44"/>
                <a:gd name="T35" fmla="*/ 31 h 29"/>
                <a:gd name="T36" fmla="*/ 36 w 44"/>
                <a:gd name="T37" fmla="*/ 32 h 29"/>
                <a:gd name="T38" fmla="*/ 36 w 44"/>
                <a:gd name="T39" fmla="*/ 33 h 29"/>
                <a:gd name="T40" fmla="*/ 37 w 44"/>
                <a:gd name="T41" fmla="*/ 34 h 29"/>
                <a:gd name="T42" fmla="*/ 36 w 44"/>
                <a:gd name="T43" fmla="*/ 35 h 29"/>
                <a:gd name="T44" fmla="*/ 36 w 44"/>
                <a:gd name="T45" fmla="*/ 37 h 29"/>
                <a:gd name="T46" fmla="*/ 35 w 44"/>
                <a:gd name="T47" fmla="*/ 38 h 29"/>
                <a:gd name="T48" fmla="*/ 33 w 44"/>
                <a:gd name="T49" fmla="*/ 37 h 29"/>
                <a:gd name="T50" fmla="*/ 32 w 44"/>
                <a:gd name="T51" fmla="*/ 37 h 29"/>
                <a:gd name="T52" fmla="*/ 31 w 44"/>
                <a:gd name="T53" fmla="*/ 37 h 29"/>
                <a:gd name="T54" fmla="*/ 20 w 44"/>
                <a:gd name="T55" fmla="*/ 37 h 29"/>
                <a:gd name="T56" fmla="*/ 18 w 44"/>
                <a:gd name="T57" fmla="*/ 36 h 29"/>
                <a:gd name="T58" fmla="*/ 18 w 44"/>
                <a:gd name="T59" fmla="*/ 35 h 29"/>
                <a:gd name="T60" fmla="*/ 17 w 44"/>
                <a:gd name="T61" fmla="*/ 34 h 29"/>
                <a:gd name="T62" fmla="*/ 17 w 44"/>
                <a:gd name="T63" fmla="*/ 34 h 29"/>
                <a:gd name="T64" fmla="*/ 16 w 44"/>
                <a:gd name="T65" fmla="*/ 36 h 29"/>
                <a:gd name="T66" fmla="*/ 15 w 44"/>
                <a:gd name="T67" fmla="*/ 37 h 29"/>
                <a:gd name="T68" fmla="*/ 13 w 44"/>
                <a:gd name="T69" fmla="*/ 37 h 29"/>
                <a:gd name="T70" fmla="*/ 11 w 44"/>
                <a:gd name="T71" fmla="*/ 37 h 29"/>
                <a:gd name="T72" fmla="*/ 9 w 44"/>
                <a:gd name="T73" fmla="*/ 37 h 29"/>
                <a:gd name="T74" fmla="*/ 9 w 44"/>
                <a:gd name="T75" fmla="*/ 37 h 29"/>
                <a:gd name="T76" fmla="*/ 8 w 44"/>
                <a:gd name="T77" fmla="*/ 37 h 29"/>
                <a:gd name="T78" fmla="*/ 6 w 44"/>
                <a:gd name="T79" fmla="*/ 38 h 29"/>
                <a:gd name="T80" fmla="*/ 3 w 44"/>
                <a:gd name="T81" fmla="*/ 37 h 29"/>
                <a:gd name="T82" fmla="*/ 7 w 44"/>
                <a:gd name="T83" fmla="*/ 34 h 29"/>
                <a:gd name="T84" fmla="*/ 4 w 44"/>
                <a:gd name="T85" fmla="*/ 28 h 29"/>
                <a:gd name="T86" fmla="*/ 3 w 44"/>
                <a:gd name="T87" fmla="*/ 14 h 29"/>
                <a:gd name="T88" fmla="*/ 4 w 44"/>
                <a:gd name="T89" fmla="*/ 10 h 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29"/>
                <a:gd name="T137" fmla="*/ 44 w 44"/>
                <a:gd name="T138" fmla="*/ 29 h 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29">
                  <a:moveTo>
                    <a:pt x="3" y="8"/>
                  </a:moveTo>
                  <a:lnTo>
                    <a:pt x="10" y="9"/>
                  </a:lnTo>
                  <a:lnTo>
                    <a:pt x="11" y="9"/>
                  </a:lnTo>
                  <a:lnTo>
                    <a:pt x="15" y="9"/>
                  </a:lnTo>
                  <a:lnTo>
                    <a:pt x="17" y="11"/>
                  </a:lnTo>
                  <a:lnTo>
                    <a:pt x="20" y="6"/>
                  </a:lnTo>
                  <a:lnTo>
                    <a:pt x="24" y="5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2" y="6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5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3" name="Freeform 154"/>
            <p:cNvSpPr>
              <a:spLocks/>
            </p:cNvSpPr>
            <p:nvPr/>
          </p:nvSpPr>
          <p:spPr bwMode="auto">
            <a:xfrm>
              <a:off x="2631" y="2907"/>
              <a:ext cx="40" cy="21"/>
            </a:xfrm>
            <a:custGeom>
              <a:avLst/>
              <a:gdLst>
                <a:gd name="T0" fmla="*/ 0 w 39"/>
                <a:gd name="T1" fmla="*/ 4 h 21"/>
                <a:gd name="T2" fmla="*/ 3 w 39"/>
                <a:gd name="T3" fmla="*/ 4 h 21"/>
                <a:gd name="T4" fmla="*/ 7 w 39"/>
                <a:gd name="T5" fmla="*/ 3 h 21"/>
                <a:gd name="T6" fmla="*/ 12 w 39"/>
                <a:gd name="T7" fmla="*/ 4 h 21"/>
                <a:gd name="T8" fmla="*/ 15 w 39"/>
                <a:gd name="T9" fmla="*/ 3 h 21"/>
                <a:gd name="T10" fmla="*/ 18 w 39"/>
                <a:gd name="T11" fmla="*/ 0 h 21"/>
                <a:gd name="T12" fmla="*/ 34 w 39"/>
                <a:gd name="T13" fmla="*/ 0 h 21"/>
                <a:gd name="T14" fmla="*/ 48 w 39"/>
                <a:gd name="T15" fmla="*/ 0 h 21"/>
                <a:gd name="T16" fmla="*/ 47 w 39"/>
                <a:gd name="T17" fmla="*/ 5 h 21"/>
                <a:gd name="T18" fmla="*/ 48 w 39"/>
                <a:gd name="T19" fmla="*/ 10 h 21"/>
                <a:gd name="T20" fmla="*/ 46 w 39"/>
                <a:gd name="T21" fmla="*/ 12 h 21"/>
                <a:gd name="T22" fmla="*/ 45 w 39"/>
                <a:gd name="T23" fmla="*/ 13 h 21"/>
                <a:gd name="T24" fmla="*/ 42 w 39"/>
                <a:gd name="T25" fmla="*/ 14 h 21"/>
                <a:gd name="T26" fmla="*/ 39 w 39"/>
                <a:gd name="T27" fmla="*/ 14 h 21"/>
                <a:gd name="T28" fmla="*/ 37 w 39"/>
                <a:gd name="T29" fmla="*/ 15 h 21"/>
                <a:gd name="T30" fmla="*/ 32 w 39"/>
                <a:gd name="T31" fmla="*/ 19 h 21"/>
                <a:gd name="T32" fmla="*/ 30 w 39"/>
                <a:gd name="T33" fmla="*/ 21 h 21"/>
                <a:gd name="T34" fmla="*/ 30 w 39"/>
                <a:gd name="T35" fmla="*/ 21 h 21"/>
                <a:gd name="T36" fmla="*/ 19 w 39"/>
                <a:gd name="T37" fmla="*/ 21 h 21"/>
                <a:gd name="T38" fmla="*/ 16 w 39"/>
                <a:gd name="T39" fmla="*/ 20 h 21"/>
                <a:gd name="T40" fmla="*/ 15 w 39"/>
                <a:gd name="T41" fmla="*/ 18 h 21"/>
                <a:gd name="T42" fmla="*/ 16 w 39"/>
                <a:gd name="T43" fmla="*/ 16 h 21"/>
                <a:gd name="T44" fmla="*/ 18 w 39"/>
                <a:gd name="T45" fmla="*/ 13 h 21"/>
                <a:gd name="T46" fmla="*/ 19 w 39"/>
                <a:gd name="T47" fmla="*/ 12 h 21"/>
                <a:gd name="T48" fmla="*/ 19 w 39"/>
                <a:gd name="T49" fmla="*/ 11 h 21"/>
                <a:gd name="T50" fmla="*/ 16 w 39"/>
                <a:gd name="T51" fmla="*/ 10 h 21"/>
                <a:gd name="T52" fmla="*/ 13 w 39"/>
                <a:gd name="T53" fmla="*/ 10 h 21"/>
                <a:gd name="T54" fmla="*/ 11 w 39"/>
                <a:gd name="T55" fmla="*/ 11 h 21"/>
                <a:gd name="T56" fmla="*/ 10 w 39"/>
                <a:gd name="T57" fmla="*/ 11 h 21"/>
                <a:gd name="T58" fmla="*/ 6 w 39"/>
                <a:gd name="T59" fmla="*/ 9 h 21"/>
                <a:gd name="T60" fmla="*/ 4 w 39"/>
                <a:gd name="T61" fmla="*/ 7 h 21"/>
                <a:gd name="T62" fmla="*/ 4 w 39"/>
                <a:gd name="T63" fmla="*/ 6 h 21"/>
                <a:gd name="T64" fmla="*/ 1 w 39"/>
                <a:gd name="T65" fmla="*/ 6 h 21"/>
                <a:gd name="T66" fmla="*/ 0 w 39"/>
                <a:gd name="T67" fmla="*/ 4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21"/>
                <a:gd name="T104" fmla="*/ 39 w 39"/>
                <a:gd name="T105" fmla="*/ 21 h 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21">
                  <a:moveTo>
                    <a:pt x="0" y="4"/>
                  </a:moveTo>
                  <a:lnTo>
                    <a:pt x="3" y="4"/>
                  </a:lnTo>
                  <a:lnTo>
                    <a:pt x="7" y="3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8" y="5"/>
                  </a:lnTo>
                  <a:lnTo>
                    <a:pt x="39" y="10"/>
                  </a:lnTo>
                  <a:lnTo>
                    <a:pt x="37" y="12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8" y="15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6" y="20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4" name="Freeform 155"/>
            <p:cNvSpPr>
              <a:spLocks/>
            </p:cNvSpPr>
            <p:nvPr/>
          </p:nvSpPr>
          <p:spPr bwMode="auto">
            <a:xfrm>
              <a:off x="2631" y="2907"/>
              <a:ext cx="40" cy="21"/>
            </a:xfrm>
            <a:custGeom>
              <a:avLst/>
              <a:gdLst>
                <a:gd name="T0" fmla="*/ 0 w 39"/>
                <a:gd name="T1" fmla="*/ 4 h 21"/>
                <a:gd name="T2" fmla="*/ 3 w 39"/>
                <a:gd name="T3" fmla="*/ 4 h 21"/>
                <a:gd name="T4" fmla="*/ 7 w 39"/>
                <a:gd name="T5" fmla="*/ 3 h 21"/>
                <a:gd name="T6" fmla="*/ 12 w 39"/>
                <a:gd name="T7" fmla="*/ 4 h 21"/>
                <a:gd name="T8" fmla="*/ 15 w 39"/>
                <a:gd name="T9" fmla="*/ 3 h 21"/>
                <a:gd name="T10" fmla="*/ 18 w 39"/>
                <a:gd name="T11" fmla="*/ 0 h 21"/>
                <a:gd name="T12" fmla="*/ 34 w 39"/>
                <a:gd name="T13" fmla="*/ 0 h 21"/>
                <a:gd name="T14" fmla="*/ 48 w 39"/>
                <a:gd name="T15" fmla="*/ 0 h 21"/>
                <a:gd name="T16" fmla="*/ 47 w 39"/>
                <a:gd name="T17" fmla="*/ 5 h 21"/>
                <a:gd name="T18" fmla="*/ 48 w 39"/>
                <a:gd name="T19" fmla="*/ 10 h 21"/>
                <a:gd name="T20" fmla="*/ 46 w 39"/>
                <a:gd name="T21" fmla="*/ 12 h 21"/>
                <a:gd name="T22" fmla="*/ 45 w 39"/>
                <a:gd name="T23" fmla="*/ 13 h 21"/>
                <a:gd name="T24" fmla="*/ 42 w 39"/>
                <a:gd name="T25" fmla="*/ 14 h 21"/>
                <a:gd name="T26" fmla="*/ 39 w 39"/>
                <a:gd name="T27" fmla="*/ 14 h 21"/>
                <a:gd name="T28" fmla="*/ 37 w 39"/>
                <a:gd name="T29" fmla="*/ 15 h 21"/>
                <a:gd name="T30" fmla="*/ 32 w 39"/>
                <a:gd name="T31" fmla="*/ 19 h 21"/>
                <a:gd name="T32" fmla="*/ 30 w 39"/>
                <a:gd name="T33" fmla="*/ 21 h 21"/>
                <a:gd name="T34" fmla="*/ 30 w 39"/>
                <a:gd name="T35" fmla="*/ 21 h 21"/>
                <a:gd name="T36" fmla="*/ 19 w 39"/>
                <a:gd name="T37" fmla="*/ 21 h 21"/>
                <a:gd name="T38" fmla="*/ 16 w 39"/>
                <a:gd name="T39" fmla="*/ 20 h 21"/>
                <a:gd name="T40" fmla="*/ 15 w 39"/>
                <a:gd name="T41" fmla="*/ 18 h 21"/>
                <a:gd name="T42" fmla="*/ 16 w 39"/>
                <a:gd name="T43" fmla="*/ 16 h 21"/>
                <a:gd name="T44" fmla="*/ 18 w 39"/>
                <a:gd name="T45" fmla="*/ 13 h 21"/>
                <a:gd name="T46" fmla="*/ 19 w 39"/>
                <a:gd name="T47" fmla="*/ 12 h 21"/>
                <a:gd name="T48" fmla="*/ 19 w 39"/>
                <a:gd name="T49" fmla="*/ 11 h 21"/>
                <a:gd name="T50" fmla="*/ 16 w 39"/>
                <a:gd name="T51" fmla="*/ 10 h 21"/>
                <a:gd name="T52" fmla="*/ 13 w 39"/>
                <a:gd name="T53" fmla="*/ 10 h 21"/>
                <a:gd name="T54" fmla="*/ 11 w 39"/>
                <a:gd name="T55" fmla="*/ 11 h 21"/>
                <a:gd name="T56" fmla="*/ 10 w 39"/>
                <a:gd name="T57" fmla="*/ 11 h 21"/>
                <a:gd name="T58" fmla="*/ 6 w 39"/>
                <a:gd name="T59" fmla="*/ 9 h 21"/>
                <a:gd name="T60" fmla="*/ 4 w 39"/>
                <a:gd name="T61" fmla="*/ 7 h 21"/>
                <a:gd name="T62" fmla="*/ 4 w 39"/>
                <a:gd name="T63" fmla="*/ 6 h 21"/>
                <a:gd name="T64" fmla="*/ 1 w 39"/>
                <a:gd name="T65" fmla="*/ 6 h 21"/>
                <a:gd name="T66" fmla="*/ 0 w 39"/>
                <a:gd name="T67" fmla="*/ 4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21"/>
                <a:gd name="T104" fmla="*/ 39 w 39"/>
                <a:gd name="T105" fmla="*/ 21 h 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21">
                  <a:moveTo>
                    <a:pt x="0" y="4"/>
                  </a:moveTo>
                  <a:lnTo>
                    <a:pt x="3" y="4"/>
                  </a:lnTo>
                  <a:lnTo>
                    <a:pt x="7" y="3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8" y="5"/>
                  </a:lnTo>
                  <a:lnTo>
                    <a:pt x="39" y="10"/>
                  </a:lnTo>
                  <a:lnTo>
                    <a:pt x="37" y="12"/>
                  </a:lnTo>
                  <a:lnTo>
                    <a:pt x="36" y="13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8" y="15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6" y="20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5" name="Freeform 156"/>
            <p:cNvSpPr>
              <a:spLocks noEditPoints="1"/>
            </p:cNvSpPr>
            <p:nvPr/>
          </p:nvSpPr>
          <p:spPr bwMode="auto">
            <a:xfrm>
              <a:off x="2947" y="2347"/>
              <a:ext cx="166" cy="192"/>
            </a:xfrm>
            <a:custGeom>
              <a:avLst/>
              <a:gdLst>
                <a:gd name="T0" fmla="*/ 26 w 164"/>
                <a:gd name="T1" fmla="*/ 164 h 190"/>
                <a:gd name="T2" fmla="*/ 23 w 164"/>
                <a:gd name="T3" fmla="*/ 131 h 190"/>
                <a:gd name="T4" fmla="*/ 33 w 164"/>
                <a:gd name="T5" fmla="*/ 126 h 190"/>
                <a:gd name="T6" fmla="*/ 53 w 164"/>
                <a:gd name="T7" fmla="*/ 137 h 190"/>
                <a:gd name="T8" fmla="*/ 38 w 164"/>
                <a:gd name="T9" fmla="*/ 165 h 190"/>
                <a:gd name="T10" fmla="*/ 108 w 164"/>
                <a:gd name="T11" fmla="*/ 31 h 190"/>
                <a:gd name="T12" fmla="*/ 100 w 164"/>
                <a:gd name="T13" fmla="*/ 27 h 190"/>
                <a:gd name="T14" fmla="*/ 88 w 164"/>
                <a:gd name="T15" fmla="*/ 34 h 190"/>
                <a:gd name="T16" fmla="*/ 89 w 164"/>
                <a:gd name="T17" fmla="*/ 41 h 190"/>
                <a:gd name="T18" fmla="*/ 88 w 164"/>
                <a:gd name="T19" fmla="*/ 59 h 190"/>
                <a:gd name="T20" fmla="*/ 108 w 164"/>
                <a:gd name="T21" fmla="*/ 86 h 190"/>
                <a:gd name="T22" fmla="*/ 121 w 164"/>
                <a:gd name="T23" fmla="*/ 104 h 190"/>
                <a:gd name="T24" fmla="*/ 150 w 164"/>
                <a:gd name="T25" fmla="*/ 110 h 190"/>
                <a:gd name="T26" fmla="*/ 153 w 164"/>
                <a:gd name="T27" fmla="*/ 120 h 190"/>
                <a:gd name="T28" fmla="*/ 180 w 164"/>
                <a:gd name="T29" fmla="*/ 137 h 190"/>
                <a:gd name="T30" fmla="*/ 175 w 164"/>
                <a:gd name="T31" fmla="*/ 143 h 190"/>
                <a:gd name="T32" fmla="*/ 164 w 164"/>
                <a:gd name="T33" fmla="*/ 136 h 190"/>
                <a:gd name="T34" fmla="*/ 158 w 164"/>
                <a:gd name="T35" fmla="*/ 139 h 190"/>
                <a:gd name="T36" fmla="*/ 159 w 164"/>
                <a:gd name="T37" fmla="*/ 159 h 190"/>
                <a:gd name="T38" fmla="*/ 162 w 164"/>
                <a:gd name="T39" fmla="*/ 171 h 190"/>
                <a:gd name="T40" fmla="*/ 152 w 164"/>
                <a:gd name="T41" fmla="*/ 181 h 190"/>
                <a:gd name="T42" fmla="*/ 143 w 164"/>
                <a:gd name="T43" fmla="*/ 183 h 190"/>
                <a:gd name="T44" fmla="*/ 150 w 164"/>
                <a:gd name="T45" fmla="*/ 175 h 190"/>
                <a:gd name="T46" fmla="*/ 145 w 164"/>
                <a:gd name="T47" fmla="*/ 155 h 190"/>
                <a:gd name="T48" fmla="*/ 126 w 164"/>
                <a:gd name="T49" fmla="*/ 139 h 190"/>
                <a:gd name="T50" fmla="*/ 116 w 164"/>
                <a:gd name="T51" fmla="*/ 132 h 190"/>
                <a:gd name="T52" fmla="*/ 112 w 164"/>
                <a:gd name="T53" fmla="*/ 129 h 190"/>
                <a:gd name="T54" fmla="*/ 101 w 164"/>
                <a:gd name="T55" fmla="*/ 119 h 190"/>
                <a:gd name="T56" fmla="*/ 77 w 164"/>
                <a:gd name="T57" fmla="*/ 100 h 190"/>
                <a:gd name="T58" fmla="*/ 59 w 164"/>
                <a:gd name="T59" fmla="*/ 71 h 190"/>
                <a:gd name="T60" fmla="*/ 30 w 164"/>
                <a:gd name="T61" fmla="*/ 61 h 190"/>
                <a:gd name="T62" fmla="*/ 15 w 164"/>
                <a:gd name="T63" fmla="*/ 68 h 190"/>
                <a:gd name="T64" fmla="*/ 6 w 164"/>
                <a:gd name="T65" fmla="*/ 47 h 190"/>
                <a:gd name="T66" fmla="*/ 3 w 164"/>
                <a:gd name="T67" fmla="*/ 37 h 190"/>
                <a:gd name="T68" fmla="*/ 6 w 164"/>
                <a:gd name="T69" fmla="*/ 29 h 190"/>
                <a:gd name="T70" fmla="*/ 18 w 164"/>
                <a:gd name="T71" fmla="*/ 23 h 190"/>
                <a:gd name="T72" fmla="*/ 26 w 164"/>
                <a:gd name="T73" fmla="*/ 16 h 190"/>
                <a:gd name="T74" fmla="*/ 35 w 164"/>
                <a:gd name="T75" fmla="*/ 23 h 190"/>
                <a:gd name="T76" fmla="*/ 40 w 164"/>
                <a:gd name="T77" fmla="*/ 14 h 190"/>
                <a:gd name="T78" fmla="*/ 57 w 164"/>
                <a:gd name="T79" fmla="*/ 17 h 190"/>
                <a:gd name="T80" fmla="*/ 60 w 164"/>
                <a:gd name="T81" fmla="*/ 10 h 190"/>
                <a:gd name="T82" fmla="*/ 66 w 164"/>
                <a:gd name="T83" fmla="*/ 6 h 190"/>
                <a:gd name="T84" fmla="*/ 78 w 164"/>
                <a:gd name="T85" fmla="*/ 1 h 190"/>
                <a:gd name="T86" fmla="*/ 89 w 164"/>
                <a:gd name="T87" fmla="*/ 8 h 190"/>
                <a:gd name="T88" fmla="*/ 102 w 164"/>
                <a:gd name="T89" fmla="*/ 16 h 190"/>
                <a:gd name="T90" fmla="*/ 106 w 164"/>
                <a:gd name="T91" fmla="*/ 23 h 190"/>
                <a:gd name="T92" fmla="*/ 124 w 164"/>
                <a:gd name="T93" fmla="*/ 208 h 190"/>
                <a:gd name="T94" fmla="*/ 93 w 164"/>
                <a:gd name="T95" fmla="*/ 194 h 190"/>
                <a:gd name="T96" fmla="*/ 95 w 164"/>
                <a:gd name="T97" fmla="*/ 185 h 190"/>
                <a:gd name="T98" fmla="*/ 113 w 164"/>
                <a:gd name="T99" fmla="*/ 187 h 190"/>
                <a:gd name="T100" fmla="*/ 138 w 164"/>
                <a:gd name="T101" fmla="*/ 186 h 190"/>
                <a:gd name="T102" fmla="*/ 132 w 164"/>
                <a:gd name="T103" fmla="*/ 204 h 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4"/>
                <a:gd name="T157" fmla="*/ 0 h 190"/>
                <a:gd name="T158" fmla="*/ 164 w 164"/>
                <a:gd name="T159" fmla="*/ 190 h 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4" h="190">
                  <a:moveTo>
                    <a:pt x="32" y="152"/>
                  </a:moveTo>
                  <a:lnTo>
                    <a:pt x="30" y="151"/>
                  </a:lnTo>
                  <a:lnTo>
                    <a:pt x="29" y="150"/>
                  </a:lnTo>
                  <a:lnTo>
                    <a:pt x="26" y="148"/>
                  </a:lnTo>
                  <a:lnTo>
                    <a:pt x="26" y="146"/>
                  </a:lnTo>
                  <a:lnTo>
                    <a:pt x="27" y="140"/>
                  </a:lnTo>
                  <a:lnTo>
                    <a:pt x="28" y="134"/>
                  </a:lnTo>
                  <a:lnTo>
                    <a:pt x="27" y="130"/>
                  </a:lnTo>
                  <a:lnTo>
                    <a:pt x="27" y="125"/>
                  </a:lnTo>
                  <a:lnTo>
                    <a:pt x="23" y="122"/>
                  </a:lnTo>
                  <a:lnTo>
                    <a:pt x="23" y="120"/>
                  </a:lnTo>
                  <a:lnTo>
                    <a:pt x="24" y="118"/>
                  </a:lnTo>
                  <a:lnTo>
                    <a:pt x="26" y="118"/>
                  </a:lnTo>
                  <a:lnTo>
                    <a:pt x="31" y="118"/>
                  </a:lnTo>
                  <a:lnTo>
                    <a:pt x="33" y="117"/>
                  </a:lnTo>
                  <a:lnTo>
                    <a:pt x="38" y="112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5" y="126"/>
                  </a:lnTo>
                  <a:lnTo>
                    <a:pt x="44" y="128"/>
                  </a:lnTo>
                  <a:lnTo>
                    <a:pt x="43" y="132"/>
                  </a:lnTo>
                  <a:lnTo>
                    <a:pt x="44" y="139"/>
                  </a:lnTo>
                  <a:lnTo>
                    <a:pt x="43" y="143"/>
                  </a:lnTo>
                  <a:lnTo>
                    <a:pt x="41" y="149"/>
                  </a:lnTo>
                  <a:lnTo>
                    <a:pt x="38" y="147"/>
                  </a:lnTo>
                  <a:lnTo>
                    <a:pt x="35" y="148"/>
                  </a:lnTo>
                  <a:lnTo>
                    <a:pt x="34" y="148"/>
                  </a:lnTo>
                  <a:lnTo>
                    <a:pt x="33" y="150"/>
                  </a:lnTo>
                  <a:lnTo>
                    <a:pt x="32" y="152"/>
                  </a:lnTo>
                  <a:close/>
                  <a:moveTo>
                    <a:pt x="99" y="31"/>
                  </a:moveTo>
                  <a:lnTo>
                    <a:pt x="98" y="28"/>
                  </a:lnTo>
                  <a:lnTo>
                    <a:pt x="96" y="27"/>
                  </a:lnTo>
                  <a:lnTo>
                    <a:pt x="95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87" y="31"/>
                  </a:lnTo>
                  <a:lnTo>
                    <a:pt x="81" y="34"/>
                  </a:lnTo>
                  <a:lnTo>
                    <a:pt x="82" y="32"/>
                  </a:lnTo>
                  <a:lnTo>
                    <a:pt x="79" y="34"/>
                  </a:lnTo>
                  <a:lnTo>
                    <a:pt x="78" y="36"/>
                  </a:lnTo>
                  <a:lnTo>
                    <a:pt x="78" y="37"/>
                  </a:lnTo>
                  <a:lnTo>
                    <a:pt x="79" y="38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2" y="44"/>
                  </a:lnTo>
                  <a:lnTo>
                    <a:pt x="81" y="46"/>
                  </a:lnTo>
                  <a:lnTo>
                    <a:pt x="79" y="47"/>
                  </a:lnTo>
                  <a:lnTo>
                    <a:pt x="79" y="50"/>
                  </a:lnTo>
                  <a:lnTo>
                    <a:pt x="80" y="55"/>
                  </a:lnTo>
                  <a:lnTo>
                    <a:pt x="84" y="62"/>
                  </a:lnTo>
                  <a:lnTo>
                    <a:pt x="97" y="69"/>
                  </a:lnTo>
                  <a:lnTo>
                    <a:pt x="99" y="72"/>
                  </a:lnTo>
                  <a:lnTo>
                    <a:pt x="99" y="77"/>
                  </a:lnTo>
                  <a:lnTo>
                    <a:pt x="101" y="82"/>
                  </a:lnTo>
                  <a:lnTo>
                    <a:pt x="104" y="86"/>
                  </a:lnTo>
                  <a:lnTo>
                    <a:pt x="108" y="91"/>
                  </a:lnTo>
                  <a:lnTo>
                    <a:pt x="109" y="94"/>
                  </a:lnTo>
                  <a:lnTo>
                    <a:pt x="112" y="95"/>
                  </a:lnTo>
                  <a:lnTo>
                    <a:pt x="112" y="97"/>
                  </a:lnTo>
                  <a:lnTo>
                    <a:pt x="115" y="98"/>
                  </a:lnTo>
                  <a:lnTo>
                    <a:pt x="122" y="100"/>
                  </a:lnTo>
                  <a:lnTo>
                    <a:pt x="130" y="99"/>
                  </a:lnTo>
                  <a:lnTo>
                    <a:pt x="132" y="101"/>
                  </a:lnTo>
                  <a:lnTo>
                    <a:pt x="132" y="102"/>
                  </a:lnTo>
                  <a:lnTo>
                    <a:pt x="129" y="104"/>
                  </a:lnTo>
                  <a:lnTo>
                    <a:pt x="128" y="107"/>
                  </a:lnTo>
                  <a:lnTo>
                    <a:pt x="129" y="109"/>
                  </a:lnTo>
                  <a:lnTo>
                    <a:pt x="135" y="111"/>
                  </a:lnTo>
                  <a:lnTo>
                    <a:pt x="143" y="114"/>
                  </a:lnTo>
                  <a:lnTo>
                    <a:pt x="147" y="117"/>
                  </a:lnTo>
                  <a:lnTo>
                    <a:pt x="157" y="123"/>
                  </a:lnTo>
                  <a:lnTo>
                    <a:pt x="158" y="125"/>
                  </a:lnTo>
                  <a:lnTo>
                    <a:pt x="162" y="128"/>
                  </a:lnTo>
                  <a:lnTo>
                    <a:pt x="164" y="132"/>
                  </a:lnTo>
                  <a:lnTo>
                    <a:pt x="162" y="136"/>
                  </a:lnTo>
                  <a:lnTo>
                    <a:pt x="162" y="138"/>
                  </a:lnTo>
                  <a:lnTo>
                    <a:pt x="159" y="136"/>
                  </a:lnTo>
                  <a:lnTo>
                    <a:pt x="157" y="134"/>
                  </a:lnTo>
                  <a:lnTo>
                    <a:pt x="156" y="131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4" y="124"/>
                  </a:lnTo>
                  <a:lnTo>
                    <a:pt x="143" y="125"/>
                  </a:lnTo>
                  <a:lnTo>
                    <a:pt x="141" y="127"/>
                  </a:lnTo>
                  <a:lnTo>
                    <a:pt x="140" y="130"/>
                  </a:lnTo>
                  <a:lnTo>
                    <a:pt x="138" y="132"/>
                  </a:lnTo>
                  <a:lnTo>
                    <a:pt x="138" y="134"/>
                  </a:lnTo>
                  <a:lnTo>
                    <a:pt x="137" y="137"/>
                  </a:lnTo>
                  <a:lnTo>
                    <a:pt x="137" y="139"/>
                  </a:lnTo>
                  <a:lnTo>
                    <a:pt x="141" y="142"/>
                  </a:lnTo>
                  <a:lnTo>
                    <a:pt x="145" y="144"/>
                  </a:lnTo>
                  <a:lnTo>
                    <a:pt x="144" y="147"/>
                  </a:lnTo>
                  <a:lnTo>
                    <a:pt x="145" y="150"/>
                  </a:lnTo>
                  <a:lnTo>
                    <a:pt x="146" y="151"/>
                  </a:lnTo>
                  <a:lnTo>
                    <a:pt x="144" y="153"/>
                  </a:lnTo>
                  <a:lnTo>
                    <a:pt x="140" y="153"/>
                  </a:lnTo>
                  <a:lnTo>
                    <a:pt x="138" y="154"/>
                  </a:lnTo>
                  <a:lnTo>
                    <a:pt x="137" y="156"/>
                  </a:lnTo>
                  <a:lnTo>
                    <a:pt x="137" y="161"/>
                  </a:lnTo>
                  <a:lnTo>
                    <a:pt x="134" y="163"/>
                  </a:lnTo>
                  <a:lnTo>
                    <a:pt x="130" y="170"/>
                  </a:lnTo>
                  <a:lnTo>
                    <a:pt x="126" y="170"/>
                  </a:lnTo>
                  <a:lnTo>
                    <a:pt x="125" y="169"/>
                  </a:lnTo>
                  <a:lnTo>
                    <a:pt x="125" y="165"/>
                  </a:lnTo>
                  <a:lnTo>
                    <a:pt x="127" y="164"/>
                  </a:lnTo>
                  <a:lnTo>
                    <a:pt x="129" y="159"/>
                  </a:lnTo>
                  <a:lnTo>
                    <a:pt x="127" y="158"/>
                  </a:lnTo>
                  <a:lnTo>
                    <a:pt x="129" y="156"/>
                  </a:lnTo>
                  <a:lnTo>
                    <a:pt x="132" y="157"/>
                  </a:lnTo>
                  <a:lnTo>
                    <a:pt x="132" y="155"/>
                  </a:lnTo>
                  <a:lnTo>
                    <a:pt x="132" y="153"/>
                  </a:lnTo>
                  <a:lnTo>
                    <a:pt x="131" y="151"/>
                  </a:lnTo>
                  <a:lnTo>
                    <a:pt x="129" y="144"/>
                  </a:lnTo>
                  <a:lnTo>
                    <a:pt x="127" y="140"/>
                  </a:lnTo>
                  <a:lnTo>
                    <a:pt x="126" y="135"/>
                  </a:lnTo>
                  <a:lnTo>
                    <a:pt x="125" y="132"/>
                  </a:lnTo>
                  <a:lnTo>
                    <a:pt x="123" y="133"/>
                  </a:lnTo>
                  <a:lnTo>
                    <a:pt x="122" y="134"/>
                  </a:lnTo>
                  <a:lnTo>
                    <a:pt x="116" y="130"/>
                  </a:lnTo>
                  <a:lnTo>
                    <a:pt x="114" y="129"/>
                  </a:lnTo>
                  <a:lnTo>
                    <a:pt x="116" y="127"/>
                  </a:lnTo>
                  <a:lnTo>
                    <a:pt x="115" y="124"/>
                  </a:lnTo>
                  <a:lnTo>
                    <a:pt x="113" y="121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9" y="121"/>
                  </a:lnTo>
                  <a:lnTo>
                    <a:pt x="107" y="118"/>
                  </a:lnTo>
                  <a:lnTo>
                    <a:pt x="105" y="118"/>
                  </a:lnTo>
                  <a:lnTo>
                    <a:pt x="103" y="120"/>
                  </a:lnTo>
                  <a:lnTo>
                    <a:pt x="102" y="116"/>
                  </a:lnTo>
                  <a:lnTo>
                    <a:pt x="100" y="114"/>
                  </a:lnTo>
                  <a:lnTo>
                    <a:pt x="99" y="112"/>
                  </a:lnTo>
                  <a:lnTo>
                    <a:pt x="95" y="110"/>
                  </a:lnTo>
                  <a:lnTo>
                    <a:pt x="92" y="110"/>
                  </a:lnTo>
                  <a:lnTo>
                    <a:pt x="89" y="109"/>
                  </a:lnTo>
                  <a:lnTo>
                    <a:pt x="84" y="106"/>
                  </a:lnTo>
                  <a:lnTo>
                    <a:pt x="80" y="103"/>
                  </a:lnTo>
                  <a:lnTo>
                    <a:pt x="75" y="98"/>
                  </a:lnTo>
                  <a:lnTo>
                    <a:pt x="68" y="91"/>
                  </a:lnTo>
                  <a:lnTo>
                    <a:pt x="63" y="88"/>
                  </a:lnTo>
                  <a:lnTo>
                    <a:pt x="58" y="82"/>
                  </a:lnTo>
                  <a:lnTo>
                    <a:pt x="54" y="75"/>
                  </a:lnTo>
                  <a:lnTo>
                    <a:pt x="52" y="66"/>
                  </a:lnTo>
                  <a:lnTo>
                    <a:pt x="50" y="62"/>
                  </a:lnTo>
                  <a:lnTo>
                    <a:pt x="47" y="58"/>
                  </a:lnTo>
                  <a:lnTo>
                    <a:pt x="44" y="56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23" y="58"/>
                  </a:lnTo>
                  <a:lnTo>
                    <a:pt x="20" y="61"/>
                  </a:lnTo>
                  <a:lnTo>
                    <a:pt x="17" y="62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6"/>
                  </a:lnTo>
                  <a:lnTo>
                    <a:pt x="10" y="57"/>
                  </a:lnTo>
                  <a:lnTo>
                    <a:pt x="5" y="54"/>
                  </a:lnTo>
                  <a:lnTo>
                    <a:pt x="4" y="50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8" y="35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3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8" y="17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1" y="6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8"/>
                  </a:lnTo>
                  <a:lnTo>
                    <a:pt x="88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7" y="14"/>
                  </a:lnTo>
                  <a:lnTo>
                    <a:pt x="93" y="16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5" y="22"/>
                  </a:lnTo>
                  <a:lnTo>
                    <a:pt x="97" y="23"/>
                  </a:lnTo>
                  <a:lnTo>
                    <a:pt x="96" y="26"/>
                  </a:lnTo>
                  <a:lnTo>
                    <a:pt x="98" y="27"/>
                  </a:lnTo>
                  <a:lnTo>
                    <a:pt x="100" y="29"/>
                  </a:lnTo>
                  <a:lnTo>
                    <a:pt x="99" y="31"/>
                  </a:lnTo>
                  <a:close/>
                  <a:moveTo>
                    <a:pt x="115" y="190"/>
                  </a:moveTo>
                  <a:lnTo>
                    <a:pt x="111" y="190"/>
                  </a:lnTo>
                  <a:lnTo>
                    <a:pt x="105" y="185"/>
                  </a:lnTo>
                  <a:lnTo>
                    <a:pt x="101" y="183"/>
                  </a:lnTo>
                  <a:lnTo>
                    <a:pt x="89" y="177"/>
                  </a:lnTo>
                  <a:lnTo>
                    <a:pt x="84" y="176"/>
                  </a:lnTo>
                  <a:lnTo>
                    <a:pt x="82" y="175"/>
                  </a:lnTo>
                  <a:lnTo>
                    <a:pt x="81" y="173"/>
                  </a:lnTo>
                  <a:lnTo>
                    <a:pt x="82" y="170"/>
                  </a:lnTo>
                  <a:lnTo>
                    <a:pt x="84" y="168"/>
                  </a:lnTo>
                  <a:lnTo>
                    <a:pt x="86" y="167"/>
                  </a:lnTo>
                  <a:lnTo>
                    <a:pt x="90" y="168"/>
                  </a:lnTo>
                  <a:lnTo>
                    <a:pt x="93" y="165"/>
                  </a:lnTo>
                  <a:lnTo>
                    <a:pt x="97" y="168"/>
                  </a:lnTo>
                  <a:lnTo>
                    <a:pt x="100" y="169"/>
                  </a:lnTo>
                  <a:lnTo>
                    <a:pt x="104" y="169"/>
                  </a:lnTo>
                  <a:lnTo>
                    <a:pt x="113" y="168"/>
                  </a:lnTo>
                  <a:lnTo>
                    <a:pt x="121" y="165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18" y="174"/>
                  </a:lnTo>
                  <a:lnTo>
                    <a:pt x="117" y="178"/>
                  </a:lnTo>
                  <a:lnTo>
                    <a:pt x="117" y="181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90"/>
                  </a:lnTo>
                  <a:lnTo>
                    <a:pt x="115" y="19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6" name="Freeform 157"/>
            <p:cNvSpPr>
              <a:spLocks/>
            </p:cNvSpPr>
            <p:nvPr/>
          </p:nvSpPr>
          <p:spPr bwMode="auto">
            <a:xfrm>
              <a:off x="2970" y="2460"/>
              <a:ext cx="23" cy="41"/>
            </a:xfrm>
            <a:custGeom>
              <a:avLst/>
              <a:gdLst>
                <a:gd name="T0" fmla="*/ 9 w 22"/>
                <a:gd name="T1" fmla="*/ 49 h 40"/>
                <a:gd name="T2" fmla="*/ 7 w 22"/>
                <a:gd name="T3" fmla="*/ 48 h 40"/>
                <a:gd name="T4" fmla="*/ 6 w 22"/>
                <a:gd name="T5" fmla="*/ 47 h 40"/>
                <a:gd name="T6" fmla="*/ 3 w 22"/>
                <a:gd name="T7" fmla="*/ 45 h 40"/>
                <a:gd name="T8" fmla="*/ 3 w 22"/>
                <a:gd name="T9" fmla="*/ 43 h 40"/>
                <a:gd name="T10" fmla="*/ 4 w 22"/>
                <a:gd name="T11" fmla="*/ 37 h 40"/>
                <a:gd name="T12" fmla="*/ 5 w 22"/>
                <a:gd name="T13" fmla="*/ 31 h 40"/>
                <a:gd name="T14" fmla="*/ 4 w 22"/>
                <a:gd name="T15" fmla="*/ 18 h 40"/>
                <a:gd name="T16" fmla="*/ 4 w 22"/>
                <a:gd name="T17" fmla="*/ 13 h 40"/>
                <a:gd name="T18" fmla="*/ 0 w 22"/>
                <a:gd name="T19" fmla="*/ 10 h 40"/>
                <a:gd name="T20" fmla="*/ 0 w 22"/>
                <a:gd name="T21" fmla="*/ 8 h 40"/>
                <a:gd name="T22" fmla="*/ 1 w 22"/>
                <a:gd name="T23" fmla="*/ 6 h 40"/>
                <a:gd name="T24" fmla="*/ 3 w 22"/>
                <a:gd name="T25" fmla="*/ 6 h 40"/>
                <a:gd name="T26" fmla="*/ 8 w 22"/>
                <a:gd name="T27" fmla="*/ 6 h 40"/>
                <a:gd name="T28" fmla="*/ 10 w 22"/>
                <a:gd name="T29" fmla="*/ 5 h 40"/>
                <a:gd name="T30" fmla="*/ 24 w 22"/>
                <a:gd name="T31" fmla="*/ 0 h 40"/>
                <a:gd name="T32" fmla="*/ 28 w 22"/>
                <a:gd name="T33" fmla="*/ 6 h 40"/>
                <a:gd name="T34" fmla="*/ 31 w 22"/>
                <a:gd name="T35" fmla="*/ 12 h 40"/>
                <a:gd name="T36" fmla="*/ 31 w 22"/>
                <a:gd name="T37" fmla="*/ 14 h 40"/>
                <a:gd name="T38" fmla="*/ 30 w 22"/>
                <a:gd name="T39" fmla="*/ 16 h 40"/>
                <a:gd name="T40" fmla="*/ 29 w 22"/>
                <a:gd name="T41" fmla="*/ 29 h 40"/>
                <a:gd name="T42" fmla="*/ 30 w 22"/>
                <a:gd name="T43" fmla="*/ 36 h 40"/>
                <a:gd name="T44" fmla="*/ 29 w 22"/>
                <a:gd name="T45" fmla="*/ 40 h 40"/>
                <a:gd name="T46" fmla="*/ 27 w 22"/>
                <a:gd name="T47" fmla="*/ 46 h 40"/>
                <a:gd name="T48" fmla="*/ 24 w 22"/>
                <a:gd name="T49" fmla="*/ 44 h 40"/>
                <a:gd name="T50" fmla="*/ 21 w 22"/>
                <a:gd name="T51" fmla="*/ 45 h 40"/>
                <a:gd name="T52" fmla="*/ 20 w 22"/>
                <a:gd name="T53" fmla="*/ 45 h 40"/>
                <a:gd name="T54" fmla="*/ 10 w 22"/>
                <a:gd name="T55" fmla="*/ 47 h 40"/>
                <a:gd name="T56" fmla="*/ 9 w 22"/>
                <a:gd name="T57" fmla="*/ 49 h 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40"/>
                <a:gd name="T89" fmla="*/ 22 w 22"/>
                <a:gd name="T90" fmla="*/ 40 h 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40">
                  <a:moveTo>
                    <a:pt x="9" y="40"/>
                  </a:moveTo>
                  <a:lnTo>
                    <a:pt x="7" y="39"/>
                  </a:lnTo>
                  <a:lnTo>
                    <a:pt x="6" y="38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4" y="28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9" y="6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8" y="37"/>
                  </a:lnTo>
                  <a:lnTo>
                    <a:pt x="15" y="35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8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7" name="Freeform 158"/>
            <p:cNvSpPr>
              <a:spLocks/>
            </p:cNvSpPr>
            <p:nvPr/>
          </p:nvSpPr>
          <p:spPr bwMode="auto">
            <a:xfrm>
              <a:off x="2947" y="2347"/>
              <a:ext cx="166" cy="172"/>
            </a:xfrm>
            <a:custGeom>
              <a:avLst/>
              <a:gdLst>
                <a:gd name="T0" fmla="*/ 104 w 164"/>
                <a:gd name="T1" fmla="*/ 29 h 170"/>
                <a:gd name="T2" fmla="*/ 96 w 164"/>
                <a:gd name="T3" fmla="*/ 31 h 170"/>
                <a:gd name="T4" fmla="*/ 87 w 164"/>
                <a:gd name="T5" fmla="*/ 36 h 170"/>
                <a:gd name="T6" fmla="*/ 89 w 164"/>
                <a:gd name="T7" fmla="*/ 41 h 170"/>
                <a:gd name="T8" fmla="*/ 88 w 164"/>
                <a:gd name="T9" fmla="*/ 56 h 170"/>
                <a:gd name="T10" fmla="*/ 106 w 164"/>
                <a:gd name="T11" fmla="*/ 78 h 170"/>
                <a:gd name="T12" fmla="*/ 113 w 164"/>
                <a:gd name="T13" fmla="*/ 95 h 170"/>
                <a:gd name="T14" fmla="*/ 121 w 164"/>
                <a:gd name="T15" fmla="*/ 106 h 170"/>
                <a:gd name="T16" fmla="*/ 150 w 164"/>
                <a:gd name="T17" fmla="*/ 110 h 170"/>
                <a:gd name="T18" fmla="*/ 147 w 164"/>
                <a:gd name="T19" fmla="*/ 118 h 170"/>
                <a:gd name="T20" fmla="*/ 175 w 164"/>
                <a:gd name="T21" fmla="*/ 136 h 170"/>
                <a:gd name="T22" fmla="*/ 180 w 164"/>
                <a:gd name="T23" fmla="*/ 154 h 170"/>
                <a:gd name="T24" fmla="*/ 174 w 164"/>
                <a:gd name="T25" fmla="*/ 149 h 170"/>
                <a:gd name="T26" fmla="*/ 164 w 164"/>
                <a:gd name="T27" fmla="*/ 144 h 170"/>
                <a:gd name="T28" fmla="*/ 159 w 164"/>
                <a:gd name="T29" fmla="*/ 144 h 170"/>
                <a:gd name="T30" fmla="*/ 155 w 164"/>
                <a:gd name="T31" fmla="*/ 155 h 170"/>
                <a:gd name="T32" fmla="*/ 162 w 164"/>
                <a:gd name="T33" fmla="*/ 165 h 170"/>
                <a:gd name="T34" fmla="*/ 158 w 164"/>
                <a:gd name="T35" fmla="*/ 171 h 170"/>
                <a:gd name="T36" fmla="*/ 152 w 164"/>
                <a:gd name="T37" fmla="*/ 181 h 170"/>
                <a:gd name="T38" fmla="*/ 143 w 164"/>
                <a:gd name="T39" fmla="*/ 187 h 170"/>
                <a:gd name="T40" fmla="*/ 145 w 164"/>
                <a:gd name="T41" fmla="*/ 176 h 170"/>
                <a:gd name="T42" fmla="*/ 150 w 164"/>
                <a:gd name="T43" fmla="*/ 171 h 170"/>
                <a:gd name="T44" fmla="*/ 144 w 164"/>
                <a:gd name="T45" fmla="*/ 153 h 170"/>
                <a:gd name="T46" fmla="*/ 126 w 164"/>
                <a:gd name="T47" fmla="*/ 148 h 170"/>
                <a:gd name="T48" fmla="*/ 122 w 164"/>
                <a:gd name="T49" fmla="*/ 132 h 170"/>
                <a:gd name="T50" fmla="*/ 116 w 164"/>
                <a:gd name="T51" fmla="*/ 127 h 170"/>
                <a:gd name="T52" fmla="*/ 109 w 164"/>
                <a:gd name="T53" fmla="*/ 123 h 170"/>
                <a:gd name="T54" fmla="*/ 98 w 164"/>
                <a:gd name="T55" fmla="*/ 118 h 170"/>
                <a:gd name="T56" fmla="*/ 77 w 164"/>
                <a:gd name="T57" fmla="*/ 100 h 170"/>
                <a:gd name="T58" fmla="*/ 61 w 164"/>
                <a:gd name="T59" fmla="*/ 75 h 170"/>
                <a:gd name="T60" fmla="*/ 36 w 164"/>
                <a:gd name="T61" fmla="*/ 62 h 170"/>
                <a:gd name="T62" fmla="*/ 20 w 164"/>
                <a:gd name="T63" fmla="*/ 70 h 170"/>
                <a:gd name="T64" fmla="*/ 15 w 164"/>
                <a:gd name="T65" fmla="*/ 65 h 170"/>
                <a:gd name="T66" fmla="*/ 6 w 164"/>
                <a:gd name="T67" fmla="*/ 56 h 170"/>
                <a:gd name="T68" fmla="*/ 0 w 164"/>
                <a:gd name="T69" fmla="*/ 39 h 170"/>
                <a:gd name="T70" fmla="*/ 9 w 164"/>
                <a:gd name="T71" fmla="*/ 33 h 170"/>
                <a:gd name="T72" fmla="*/ 6 w 164"/>
                <a:gd name="T73" fmla="*/ 23 h 170"/>
                <a:gd name="T74" fmla="*/ 20 w 164"/>
                <a:gd name="T75" fmla="*/ 22 h 170"/>
                <a:gd name="T76" fmla="*/ 26 w 164"/>
                <a:gd name="T77" fmla="*/ 16 h 170"/>
                <a:gd name="T78" fmla="*/ 33 w 164"/>
                <a:gd name="T79" fmla="*/ 25 h 170"/>
                <a:gd name="T80" fmla="*/ 37 w 164"/>
                <a:gd name="T81" fmla="*/ 12 h 170"/>
                <a:gd name="T82" fmla="*/ 52 w 164"/>
                <a:gd name="T83" fmla="*/ 16 h 170"/>
                <a:gd name="T84" fmla="*/ 58 w 164"/>
                <a:gd name="T85" fmla="*/ 13 h 170"/>
                <a:gd name="T86" fmla="*/ 60 w 164"/>
                <a:gd name="T87" fmla="*/ 10 h 170"/>
                <a:gd name="T88" fmla="*/ 62 w 164"/>
                <a:gd name="T89" fmla="*/ 4 h 170"/>
                <a:gd name="T90" fmla="*/ 74 w 164"/>
                <a:gd name="T91" fmla="*/ 2 h 170"/>
                <a:gd name="T92" fmla="*/ 85 w 164"/>
                <a:gd name="T93" fmla="*/ 0 h 170"/>
                <a:gd name="T94" fmla="*/ 97 w 164"/>
                <a:gd name="T95" fmla="*/ 10 h 170"/>
                <a:gd name="T96" fmla="*/ 102 w 164"/>
                <a:gd name="T97" fmla="*/ 16 h 170"/>
                <a:gd name="T98" fmla="*/ 104 w 164"/>
                <a:gd name="T99" fmla="*/ 22 h 170"/>
                <a:gd name="T100" fmla="*/ 109 w 164"/>
                <a:gd name="T101" fmla="*/ 29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4"/>
                <a:gd name="T154" fmla="*/ 0 h 170"/>
                <a:gd name="T155" fmla="*/ 164 w 164"/>
                <a:gd name="T156" fmla="*/ 170 h 1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4" h="170">
                  <a:moveTo>
                    <a:pt x="99" y="31"/>
                  </a:moveTo>
                  <a:lnTo>
                    <a:pt x="98" y="28"/>
                  </a:lnTo>
                  <a:lnTo>
                    <a:pt x="96" y="27"/>
                  </a:lnTo>
                  <a:lnTo>
                    <a:pt x="95" y="29"/>
                  </a:lnTo>
                  <a:lnTo>
                    <a:pt x="94" y="28"/>
                  </a:lnTo>
                  <a:lnTo>
                    <a:pt x="91" y="27"/>
                  </a:lnTo>
                  <a:lnTo>
                    <a:pt x="90" y="30"/>
                  </a:lnTo>
                  <a:lnTo>
                    <a:pt x="87" y="31"/>
                  </a:lnTo>
                  <a:lnTo>
                    <a:pt x="81" y="34"/>
                  </a:lnTo>
                  <a:lnTo>
                    <a:pt x="82" y="32"/>
                  </a:lnTo>
                  <a:lnTo>
                    <a:pt x="79" y="34"/>
                  </a:lnTo>
                  <a:lnTo>
                    <a:pt x="78" y="36"/>
                  </a:lnTo>
                  <a:lnTo>
                    <a:pt x="78" y="37"/>
                  </a:lnTo>
                  <a:lnTo>
                    <a:pt x="79" y="38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2" y="44"/>
                  </a:lnTo>
                  <a:lnTo>
                    <a:pt x="81" y="46"/>
                  </a:lnTo>
                  <a:lnTo>
                    <a:pt x="79" y="47"/>
                  </a:lnTo>
                  <a:lnTo>
                    <a:pt x="79" y="50"/>
                  </a:lnTo>
                  <a:lnTo>
                    <a:pt x="80" y="55"/>
                  </a:lnTo>
                  <a:lnTo>
                    <a:pt x="84" y="62"/>
                  </a:lnTo>
                  <a:lnTo>
                    <a:pt x="97" y="69"/>
                  </a:lnTo>
                  <a:lnTo>
                    <a:pt x="99" y="72"/>
                  </a:lnTo>
                  <a:lnTo>
                    <a:pt x="99" y="77"/>
                  </a:lnTo>
                  <a:lnTo>
                    <a:pt x="101" y="82"/>
                  </a:lnTo>
                  <a:lnTo>
                    <a:pt x="104" y="86"/>
                  </a:lnTo>
                  <a:lnTo>
                    <a:pt x="108" y="91"/>
                  </a:lnTo>
                  <a:lnTo>
                    <a:pt x="109" y="94"/>
                  </a:lnTo>
                  <a:lnTo>
                    <a:pt x="112" y="95"/>
                  </a:lnTo>
                  <a:lnTo>
                    <a:pt x="112" y="97"/>
                  </a:lnTo>
                  <a:lnTo>
                    <a:pt x="115" y="98"/>
                  </a:lnTo>
                  <a:lnTo>
                    <a:pt x="122" y="100"/>
                  </a:lnTo>
                  <a:lnTo>
                    <a:pt x="130" y="99"/>
                  </a:lnTo>
                  <a:lnTo>
                    <a:pt x="132" y="101"/>
                  </a:lnTo>
                  <a:lnTo>
                    <a:pt x="132" y="102"/>
                  </a:lnTo>
                  <a:lnTo>
                    <a:pt x="129" y="104"/>
                  </a:lnTo>
                  <a:lnTo>
                    <a:pt x="128" y="107"/>
                  </a:lnTo>
                  <a:lnTo>
                    <a:pt x="129" y="109"/>
                  </a:lnTo>
                  <a:lnTo>
                    <a:pt x="135" y="111"/>
                  </a:lnTo>
                  <a:lnTo>
                    <a:pt x="143" y="114"/>
                  </a:lnTo>
                  <a:lnTo>
                    <a:pt x="147" y="117"/>
                  </a:lnTo>
                  <a:lnTo>
                    <a:pt x="157" y="123"/>
                  </a:lnTo>
                  <a:lnTo>
                    <a:pt x="158" y="125"/>
                  </a:lnTo>
                  <a:lnTo>
                    <a:pt x="162" y="128"/>
                  </a:lnTo>
                  <a:lnTo>
                    <a:pt x="164" y="132"/>
                  </a:lnTo>
                  <a:lnTo>
                    <a:pt x="162" y="136"/>
                  </a:lnTo>
                  <a:lnTo>
                    <a:pt x="162" y="138"/>
                  </a:lnTo>
                  <a:lnTo>
                    <a:pt x="159" y="136"/>
                  </a:lnTo>
                  <a:lnTo>
                    <a:pt x="157" y="134"/>
                  </a:lnTo>
                  <a:lnTo>
                    <a:pt x="156" y="131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4" y="124"/>
                  </a:lnTo>
                  <a:lnTo>
                    <a:pt x="143" y="125"/>
                  </a:lnTo>
                  <a:lnTo>
                    <a:pt x="141" y="127"/>
                  </a:lnTo>
                  <a:lnTo>
                    <a:pt x="140" y="130"/>
                  </a:lnTo>
                  <a:lnTo>
                    <a:pt x="138" y="132"/>
                  </a:lnTo>
                  <a:lnTo>
                    <a:pt x="138" y="134"/>
                  </a:lnTo>
                  <a:lnTo>
                    <a:pt x="137" y="137"/>
                  </a:lnTo>
                  <a:lnTo>
                    <a:pt x="137" y="139"/>
                  </a:lnTo>
                  <a:lnTo>
                    <a:pt x="141" y="142"/>
                  </a:lnTo>
                  <a:lnTo>
                    <a:pt x="145" y="144"/>
                  </a:lnTo>
                  <a:lnTo>
                    <a:pt x="144" y="147"/>
                  </a:lnTo>
                  <a:lnTo>
                    <a:pt x="145" y="150"/>
                  </a:lnTo>
                  <a:lnTo>
                    <a:pt x="146" y="151"/>
                  </a:lnTo>
                  <a:lnTo>
                    <a:pt x="144" y="153"/>
                  </a:lnTo>
                  <a:lnTo>
                    <a:pt x="140" y="153"/>
                  </a:lnTo>
                  <a:lnTo>
                    <a:pt x="138" y="154"/>
                  </a:lnTo>
                  <a:lnTo>
                    <a:pt x="137" y="156"/>
                  </a:lnTo>
                  <a:lnTo>
                    <a:pt x="137" y="161"/>
                  </a:lnTo>
                  <a:lnTo>
                    <a:pt x="134" y="163"/>
                  </a:lnTo>
                  <a:lnTo>
                    <a:pt x="130" y="170"/>
                  </a:lnTo>
                  <a:lnTo>
                    <a:pt x="126" y="170"/>
                  </a:lnTo>
                  <a:lnTo>
                    <a:pt x="125" y="169"/>
                  </a:lnTo>
                  <a:lnTo>
                    <a:pt x="125" y="165"/>
                  </a:lnTo>
                  <a:lnTo>
                    <a:pt x="127" y="164"/>
                  </a:lnTo>
                  <a:lnTo>
                    <a:pt x="129" y="159"/>
                  </a:lnTo>
                  <a:lnTo>
                    <a:pt x="127" y="158"/>
                  </a:lnTo>
                  <a:lnTo>
                    <a:pt x="129" y="156"/>
                  </a:lnTo>
                  <a:lnTo>
                    <a:pt x="132" y="157"/>
                  </a:lnTo>
                  <a:lnTo>
                    <a:pt x="132" y="155"/>
                  </a:lnTo>
                  <a:lnTo>
                    <a:pt x="132" y="153"/>
                  </a:lnTo>
                  <a:lnTo>
                    <a:pt x="131" y="151"/>
                  </a:lnTo>
                  <a:lnTo>
                    <a:pt x="129" y="144"/>
                  </a:lnTo>
                  <a:lnTo>
                    <a:pt x="127" y="140"/>
                  </a:lnTo>
                  <a:lnTo>
                    <a:pt x="126" y="135"/>
                  </a:lnTo>
                  <a:lnTo>
                    <a:pt x="125" y="132"/>
                  </a:lnTo>
                  <a:lnTo>
                    <a:pt x="123" y="133"/>
                  </a:lnTo>
                  <a:lnTo>
                    <a:pt x="122" y="134"/>
                  </a:lnTo>
                  <a:lnTo>
                    <a:pt x="116" y="130"/>
                  </a:lnTo>
                  <a:lnTo>
                    <a:pt x="114" y="129"/>
                  </a:lnTo>
                  <a:lnTo>
                    <a:pt x="116" y="127"/>
                  </a:lnTo>
                  <a:lnTo>
                    <a:pt x="115" y="124"/>
                  </a:lnTo>
                  <a:lnTo>
                    <a:pt x="113" y="121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9" y="121"/>
                  </a:lnTo>
                  <a:lnTo>
                    <a:pt x="107" y="118"/>
                  </a:lnTo>
                  <a:lnTo>
                    <a:pt x="105" y="118"/>
                  </a:lnTo>
                  <a:lnTo>
                    <a:pt x="103" y="120"/>
                  </a:lnTo>
                  <a:lnTo>
                    <a:pt x="102" y="116"/>
                  </a:lnTo>
                  <a:lnTo>
                    <a:pt x="100" y="114"/>
                  </a:lnTo>
                  <a:lnTo>
                    <a:pt x="99" y="112"/>
                  </a:lnTo>
                  <a:lnTo>
                    <a:pt x="95" y="110"/>
                  </a:lnTo>
                  <a:lnTo>
                    <a:pt x="92" y="110"/>
                  </a:lnTo>
                  <a:lnTo>
                    <a:pt x="89" y="109"/>
                  </a:lnTo>
                  <a:lnTo>
                    <a:pt x="84" y="106"/>
                  </a:lnTo>
                  <a:lnTo>
                    <a:pt x="80" y="103"/>
                  </a:lnTo>
                  <a:lnTo>
                    <a:pt x="75" y="98"/>
                  </a:lnTo>
                  <a:lnTo>
                    <a:pt x="68" y="91"/>
                  </a:lnTo>
                  <a:lnTo>
                    <a:pt x="63" y="88"/>
                  </a:lnTo>
                  <a:lnTo>
                    <a:pt x="58" y="82"/>
                  </a:lnTo>
                  <a:lnTo>
                    <a:pt x="54" y="75"/>
                  </a:lnTo>
                  <a:lnTo>
                    <a:pt x="52" y="66"/>
                  </a:lnTo>
                  <a:lnTo>
                    <a:pt x="50" y="62"/>
                  </a:lnTo>
                  <a:lnTo>
                    <a:pt x="47" y="58"/>
                  </a:lnTo>
                  <a:lnTo>
                    <a:pt x="44" y="56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23" y="58"/>
                  </a:lnTo>
                  <a:lnTo>
                    <a:pt x="20" y="61"/>
                  </a:lnTo>
                  <a:lnTo>
                    <a:pt x="17" y="62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6"/>
                  </a:lnTo>
                  <a:lnTo>
                    <a:pt x="10" y="57"/>
                  </a:lnTo>
                  <a:lnTo>
                    <a:pt x="5" y="54"/>
                  </a:lnTo>
                  <a:lnTo>
                    <a:pt x="4" y="50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4"/>
                  </a:lnTo>
                  <a:lnTo>
                    <a:pt x="3" y="42"/>
                  </a:lnTo>
                  <a:lnTo>
                    <a:pt x="0" y="39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8" y="35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3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8" y="17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61" y="6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8"/>
                  </a:lnTo>
                  <a:lnTo>
                    <a:pt x="88" y="10"/>
                  </a:lnTo>
                  <a:lnTo>
                    <a:pt x="93" y="11"/>
                  </a:lnTo>
                  <a:lnTo>
                    <a:pt x="96" y="12"/>
                  </a:lnTo>
                  <a:lnTo>
                    <a:pt x="97" y="14"/>
                  </a:lnTo>
                  <a:lnTo>
                    <a:pt x="93" y="16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5" y="22"/>
                  </a:lnTo>
                  <a:lnTo>
                    <a:pt x="97" y="23"/>
                  </a:lnTo>
                  <a:lnTo>
                    <a:pt x="96" y="26"/>
                  </a:lnTo>
                  <a:lnTo>
                    <a:pt x="98" y="27"/>
                  </a:lnTo>
                  <a:lnTo>
                    <a:pt x="100" y="29"/>
                  </a:lnTo>
                  <a:lnTo>
                    <a:pt x="99" y="3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8" name="Freeform 159"/>
            <p:cNvSpPr>
              <a:spLocks/>
            </p:cNvSpPr>
            <p:nvPr/>
          </p:nvSpPr>
          <p:spPr bwMode="auto">
            <a:xfrm>
              <a:off x="3029" y="2514"/>
              <a:ext cx="41" cy="25"/>
            </a:xfrm>
            <a:custGeom>
              <a:avLst/>
              <a:gdLst>
                <a:gd name="T0" fmla="*/ 34 w 41"/>
                <a:gd name="T1" fmla="*/ 25 h 25"/>
                <a:gd name="T2" fmla="*/ 30 w 41"/>
                <a:gd name="T3" fmla="*/ 25 h 25"/>
                <a:gd name="T4" fmla="*/ 24 w 41"/>
                <a:gd name="T5" fmla="*/ 20 h 25"/>
                <a:gd name="T6" fmla="*/ 20 w 41"/>
                <a:gd name="T7" fmla="*/ 18 h 25"/>
                <a:gd name="T8" fmla="*/ 8 w 41"/>
                <a:gd name="T9" fmla="*/ 12 h 25"/>
                <a:gd name="T10" fmla="*/ 3 w 41"/>
                <a:gd name="T11" fmla="*/ 11 h 25"/>
                <a:gd name="T12" fmla="*/ 1 w 41"/>
                <a:gd name="T13" fmla="*/ 10 h 25"/>
                <a:gd name="T14" fmla="*/ 0 w 41"/>
                <a:gd name="T15" fmla="*/ 8 h 25"/>
                <a:gd name="T16" fmla="*/ 1 w 41"/>
                <a:gd name="T17" fmla="*/ 5 h 25"/>
                <a:gd name="T18" fmla="*/ 3 w 41"/>
                <a:gd name="T19" fmla="*/ 3 h 25"/>
                <a:gd name="T20" fmla="*/ 5 w 41"/>
                <a:gd name="T21" fmla="*/ 2 h 25"/>
                <a:gd name="T22" fmla="*/ 9 w 41"/>
                <a:gd name="T23" fmla="*/ 3 h 25"/>
                <a:gd name="T24" fmla="*/ 12 w 41"/>
                <a:gd name="T25" fmla="*/ 0 h 25"/>
                <a:gd name="T26" fmla="*/ 16 w 41"/>
                <a:gd name="T27" fmla="*/ 3 h 25"/>
                <a:gd name="T28" fmla="*/ 19 w 41"/>
                <a:gd name="T29" fmla="*/ 4 h 25"/>
                <a:gd name="T30" fmla="*/ 23 w 41"/>
                <a:gd name="T31" fmla="*/ 4 h 25"/>
                <a:gd name="T32" fmla="*/ 32 w 41"/>
                <a:gd name="T33" fmla="*/ 3 h 25"/>
                <a:gd name="T34" fmla="*/ 40 w 41"/>
                <a:gd name="T35" fmla="*/ 0 h 25"/>
                <a:gd name="T36" fmla="*/ 41 w 41"/>
                <a:gd name="T37" fmla="*/ 1 h 25"/>
                <a:gd name="T38" fmla="*/ 41 w 41"/>
                <a:gd name="T39" fmla="*/ 2 h 25"/>
                <a:gd name="T40" fmla="*/ 41 w 41"/>
                <a:gd name="T41" fmla="*/ 3 h 25"/>
                <a:gd name="T42" fmla="*/ 37 w 41"/>
                <a:gd name="T43" fmla="*/ 9 h 25"/>
                <a:gd name="T44" fmla="*/ 36 w 41"/>
                <a:gd name="T45" fmla="*/ 13 h 25"/>
                <a:gd name="T46" fmla="*/ 36 w 41"/>
                <a:gd name="T47" fmla="*/ 16 h 25"/>
                <a:gd name="T48" fmla="*/ 39 w 41"/>
                <a:gd name="T49" fmla="*/ 20 h 25"/>
                <a:gd name="T50" fmla="*/ 38 w 41"/>
                <a:gd name="T51" fmla="*/ 21 h 25"/>
                <a:gd name="T52" fmla="*/ 35 w 41"/>
                <a:gd name="T53" fmla="*/ 25 h 25"/>
                <a:gd name="T54" fmla="*/ 34 w 41"/>
                <a:gd name="T55" fmla="*/ 25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25"/>
                <a:gd name="T86" fmla="*/ 41 w 41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25">
                  <a:moveTo>
                    <a:pt x="34" y="25"/>
                  </a:moveTo>
                  <a:lnTo>
                    <a:pt x="30" y="25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8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37" y="9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5" y="25"/>
                  </a:lnTo>
                  <a:lnTo>
                    <a:pt x="34" y="2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79" name="Freeform 160"/>
            <p:cNvSpPr>
              <a:spLocks/>
            </p:cNvSpPr>
            <p:nvPr/>
          </p:nvSpPr>
          <p:spPr bwMode="auto">
            <a:xfrm>
              <a:off x="3146" y="2140"/>
              <a:ext cx="80" cy="61"/>
            </a:xfrm>
            <a:custGeom>
              <a:avLst/>
              <a:gdLst>
                <a:gd name="T0" fmla="*/ 23 w 79"/>
                <a:gd name="T1" fmla="*/ 46 h 61"/>
                <a:gd name="T2" fmla="*/ 24 w 79"/>
                <a:gd name="T3" fmla="*/ 41 h 61"/>
                <a:gd name="T4" fmla="*/ 25 w 79"/>
                <a:gd name="T5" fmla="*/ 37 h 61"/>
                <a:gd name="T6" fmla="*/ 22 w 79"/>
                <a:gd name="T7" fmla="*/ 35 h 61"/>
                <a:gd name="T8" fmla="*/ 19 w 79"/>
                <a:gd name="T9" fmla="*/ 33 h 61"/>
                <a:gd name="T10" fmla="*/ 14 w 79"/>
                <a:gd name="T11" fmla="*/ 33 h 61"/>
                <a:gd name="T12" fmla="*/ 8 w 79"/>
                <a:gd name="T13" fmla="*/ 30 h 61"/>
                <a:gd name="T14" fmla="*/ 6 w 79"/>
                <a:gd name="T15" fmla="*/ 28 h 61"/>
                <a:gd name="T16" fmla="*/ 3 w 79"/>
                <a:gd name="T17" fmla="*/ 28 h 61"/>
                <a:gd name="T18" fmla="*/ 1 w 79"/>
                <a:gd name="T19" fmla="*/ 19 h 61"/>
                <a:gd name="T20" fmla="*/ 0 w 79"/>
                <a:gd name="T21" fmla="*/ 9 h 61"/>
                <a:gd name="T22" fmla="*/ 5 w 79"/>
                <a:gd name="T23" fmla="*/ 5 h 61"/>
                <a:gd name="T24" fmla="*/ 16 w 79"/>
                <a:gd name="T25" fmla="*/ 0 h 61"/>
                <a:gd name="T26" fmla="*/ 24 w 79"/>
                <a:gd name="T27" fmla="*/ 1 h 61"/>
                <a:gd name="T28" fmla="*/ 28 w 79"/>
                <a:gd name="T29" fmla="*/ 2 h 61"/>
                <a:gd name="T30" fmla="*/ 31 w 79"/>
                <a:gd name="T31" fmla="*/ 2 h 61"/>
                <a:gd name="T32" fmla="*/ 37 w 79"/>
                <a:gd name="T33" fmla="*/ 2 h 61"/>
                <a:gd name="T34" fmla="*/ 52 w 79"/>
                <a:gd name="T35" fmla="*/ 4 h 61"/>
                <a:gd name="T36" fmla="*/ 58 w 79"/>
                <a:gd name="T37" fmla="*/ 3 h 61"/>
                <a:gd name="T38" fmla="*/ 63 w 79"/>
                <a:gd name="T39" fmla="*/ 1 h 61"/>
                <a:gd name="T40" fmla="*/ 67 w 79"/>
                <a:gd name="T41" fmla="*/ 7 h 61"/>
                <a:gd name="T42" fmla="*/ 75 w 79"/>
                <a:gd name="T43" fmla="*/ 10 h 61"/>
                <a:gd name="T44" fmla="*/ 81 w 79"/>
                <a:gd name="T45" fmla="*/ 16 h 61"/>
                <a:gd name="T46" fmla="*/ 85 w 79"/>
                <a:gd name="T47" fmla="*/ 19 h 61"/>
                <a:gd name="T48" fmla="*/ 85 w 79"/>
                <a:gd name="T49" fmla="*/ 24 h 61"/>
                <a:gd name="T50" fmla="*/ 85 w 79"/>
                <a:gd name="T51" fmla="*/ 27 h 61"/>
                <a:gd name="T52" fmla="*/ 87 w 79"/>
                <a:gd name="T53" fmla="*/ 28 h 61"/>
                <a:gd name="T54" fmla="*/ 86 w 79"/>
                <a:gd name="T55" fmla="*/ 32 h 61"/>
                <a:gd name="T56" fmla="*/ 83 w 79"/>
                <a:gd name="T57" fmla="*/ 32 h 61"/>
                <a:gd name="T58" fmla="*/ 80 w 79"/>
                <a:gd name="T59" fmla="*/ 33 h 61"/>
                <a:gd name="T60" fmla="*/ 76 w 79"/>
                <a:gd name="T61" fmla="*/ 36 h 61"/>
                <a:gd name="T62" fmla="*/ 74 w 79"/>
                <a:gd name="T63" fmla="*/ 40 h 61"/>
                <a:gd name="T64" fmla="*/ 73 w 79"/>
                <a:gd name="T65" fmla="*/ 45 h 61"/>
                <a:gd name="T66" fmla="*/ 72 w 79"/>
                <a:gd name="T67" fmla="*/ 49 h 61"/>
                <a:gd name="T68" fmla="*/ 73 w 79"/>
                <a:gd name="T69" fmla="*/ 51 h 61"/>
                <a:gd name="T70" fmla="*/ 72 w 79"/>
                <a:gd name="T71" fmla="*/ 55 h 61"/>
                <a:gd name="T72" fmla="*/ 70 w 79"/>
                <a:gd name="T73" fmla="*/ 52 h 61"/>
                <a:gd name="T74" fmla="*/ 68 w 79"/>
                <a:gd name="T75" fmla="*/ 53 h 61"/>
                <a:gd name="T76" fmla="*/ 64 w 79"/>
                <a:gd name="T77" fmla="*/ 55 h 61"/>
                <a:gd name="T78" fmla="*/ 61 w 79"/>
                <a:gd name="T79" fmla="*/ 56 h 61"/>
                <a:gd name="T80" fmla="*/ 60 w 79"/>
                <a:gd name="T81" fmla="*/ 59 h 61"/>
                <a:gd name="T82" fmla="*/ 55 w 79"/>
                <a:gd name="T83" fmla="*/ 61 h 61"/>
                <a:gd name="T84" fmla="*/ 52 w 79"/>
                <a:gd name="T85" fmla="*/ 59 h 61"/>
                <a:gd name="T86" fmla="*/ 38 w 79"/>
                <a:gd name="T87" fmla="*/ 60 h 61"/>
                <a:gd name="T88" fmla="*/ 35 w 79"/>
                <a:gd name="T89" fmla="*/ 60 h 61"/>
                <a:gd name="T90" fmla="*/ 34 w 79"/>
                <a:gd name="T91" fmla="*/ 56 h 61"/>
                <a:gd name="T92" fmla="*/ 28 w 79"/>
                <a:gd name="T93" fmla="*/ 48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61"/>
                <a:gd name="T143" fmla="*/ 79 w 79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61">
                  <a:moveTo>
                    <a:pt x="24" y="48"/>
                  </a:moveTo>
                  <a:lnTo>
                    <a:pt x="24" y="48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9" y="3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6" y="6"/>
                  </a:lnTo>
                  <a:lnTo>
                    <a:pt x="58" y="7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6" y="10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6" y="32"/>
                  </a:lnTo>
                  <a:lnTo>
                    <a:pt x="75" y="31"/>
                  </a:lnTo>
                  <a:lnTo>
                    <a:pt x="74" y="32"/>
                  </a:lnTo>
                  <a:lnTo>
                    <a:pt x="73" y="31"/>
                  </a:lnTo>
                  <a:lnTo>
                    <a:pt x="72" y="32"/>
                  </a:lnTo>
                  <a:lnTo>
                    <a:pt x="71" y="33"/>
                  </a:lnTo>
                  <a:lnTo>
                    <a:pt x="71" y="35"/>
                  </a:lnTo>
                  <a:lnTo>
                    <a:pt x="69" y="36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64" y="42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3" y="47"/>
                  </a:lnTo>
                  <a:lnTo>
                    <a:pt x="63" y="48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4" y="51"/>
                  </a:lnTo>
                  <a:lnTo>
                    <a:pt x="65" y="53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2" y="54"/>
                  </a:lnTo>
                  <a:lnTo>
                    <a:pt x="62" y="53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60" y="52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5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2" y="51"/>
                  </a:lnTo>
                  <a:lnTo>
                    <a:pt x="28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0" name="Freeform 161"/>
            <p:cNvSpPr>
              <a:spLocks/>
            </p:cNvSpPr>
            <p:nvPr/>
          </p:nvSpPr>
          <p:spPr bwMode="auto">
            <a:xfrm>
              <a:off x="3146" y="2140"/>
              <a:ext cx="80" cy="61"/>
            </a:xfrm>
            <a:custGeom>
              <a:avLst/>
              <a:gdLst>
                <a:gd name="T0" fmla="*/ 23 w 79"/>
                <a:gd name="T1" fmla="*/ 46 h 61"/>
                <a:gd name="T2" fmla="*/ 24 w 79"/>
                <a:gd name="T3" fmla="*/ 41 h 61"/>
                <a:gd name="T4" fmla="*/ 25 w 79"/>
                <a:gd name="T5" fmla="*/ 37 h 61"/>
                <a:gd name="T6" fmla="*/ 22 w 79"/>
                <a:gd name="T7" fmla="*/ 35 h 61"/>
                <a:gd name="T8" fmla="*/ 19 w 79"/>
                <a:gd name="T9" fmla="*/ 33 h 61"/>
                <a:gd name="T10" fmla="*/ 14 w 79"/>
                <a:gd name="T11" fmla="*/ 33 h 61"/>
                <a:gd name="T12" fmla="*/ 8 w 79"/>
                <a:gd name="T13" fmla="*/ 30 h 61"/>
                <a:gd name="T14" fmla="*/ 6 w 79"/>
                <a:gd name="T15" fmla="*/ 28 h 61"/>
                <a:gd name="T16" fmla="*/ 3 w 79"/>
                <a:gd name="T17" fmla="*/ 28 h 61"/>
                <a:gd name="T18" fmla="*/ 1 w 79"/>
                <a:gd name="T19" fmla="*/ 19 h 61"/>
                <a:gd name="T20" fmla="*/ 0 w 79"/>
                <a:gd name="T21" fmla="*/ 9 h 61"/>
                <a:gd name="T22" fmla="*/ 5 w 79"/>
                <a:gd name="T23" fmla="*/ 5 h 61"/>
                <a:gd name="T24" fmla="*/ 16 w 79"/>
                <a:gd name="T25" fmla="*/ 0 h 61"/>
                <a:gd name="T26" fmla="*/ 24 w 79"/>
                <a:gd name="T27" fmla="*/ 1 h 61"/>
                <a:gd name="T28" fmla="*/ 28 w 79"/>
                <a:gd name="T29" fmla="*/ 2 h 61"/>
                <a:gd name="T30" fmla="*/ 31 w 79"/>
                <a:gd name="T31" fmla="*/ 2 h 61"/>
                <a:gd name="T32" fmla="*/ 37 w 79"/>
                <a:gd name="T33" fmla="*/ 2 h 61"/>
                <a:gd name="T34" fmla="*/ 52 w 79"/>
                <a:gd name="T35" fmla="*/ 4 h 61"/>
                <a:gd name="T36" fmla="*/ 58 w 79"/>
                <a:gd name="T37" fmla="*/ 3 h 61"/>
                <a:gd name="T38" fmla="*/ 63 w 79"/>
                <a:gd name="T39" fmla="*/ 1 h 61"/>
                <a:gd name="T40" fmla="*/ 67 w 79"/>
                <a:gd name="T41" fmla="*/ 7 h 61"/>
                <a:gd name="T42" fmla="*/ 75 w 79"/>
                <a:gd name="T43" fmla="*/ 10 h 61"/>
                <a:gd name="T44" fmla="*/ 81 w 79"/>
                <a:gd name="T45" fmla="*/ 16 h 61"/>
                <a:gd name="T46" fmla="*/ 85 w 79"/>
                <a:gd name="T47" fmla="*/ 19 h 61"/>
                <a:gd name="T48" fmla="*/ 85 w 79"/>
                <a:gd name="T49" fmla="*/ 24 h 61"/>
                <a:gd name="T50" fmla="*/ 85 w 79"/>
                <a:gd name="T51" fmla="*/ 27 h 61"/>
                <a:gd name="T52" fmla="*/ 87 w 79"/>
                <a:gd name="T53" fmla="*/ 28 h 61"/>
                <a:gd name="T54" fmla="*/ 86 w 79"/>
                <a:gd name="T55" fmla="*/ 32 h 61"/>
                <a:gd name="T56" fmla="*/ 83 w 79"/>
                <a:gd name="T57" fmla="*/ 32 h 61"/>
                <a:gd name="T58" fmla="*/ 80 w 79"/>
                <a:gd name="T59" fmla="*/ 33 h 61"/>
                <a:gd name="T60" fmla="*/ 76 w 79"/>
                <a:gd name="T61" fmla="*/ 36 h 61"/>
                <a:gd name="T62" fmla="*/ 74 w 79"/>
                <a:gd name="T63" fmla="*/ 40 h 61"/>
                <a:gd name="T64" fmla="*/ 73 w 79"/>
                <a:gd name="T65" fmla="*/ 45 h 61"/>
                <a:gd name="T66" fmla="*/ 72 w 79"/>
                <a:gd name="T67" fmla="*/ 49 h 61"/>
                <a:gd name="T68" fmla="*/ 73 w 79"/>
                <a:gd name="T69" fmla="*/ 51 h 61"/>
                <a:gd name="T70" fmla="*/ 72 w 79"/>
                <a:gd name="T71" fmla="*/ 55 h 61"/>
                <a:gd name="T72" fmla="*/ 70 w 79"/>
                <a:gd name="T73" fmla="*/ 52 h 61"/>
                <a:gd name="T74" fmla="*/ 68 w 79"/>
                <a:gd name="T75" fmla="*/ 53 h 61"/>
                <a:gd name="T76" fmla="*/ 64 w 79"/>
                <a:gd name="T77" fmla="*/ 55 h 61"/>
                <a:gd name="T78" fmla="*/ 61 w 79"/>
                <a:gd name="T79" fmla="*/ 56 h 61"/>
                <a:gd name="T80" fmla="*/ 60 w 79"/>
                <a:gd name="T81" fmla="*/ 59 h 61"/>
                <a:gd name="T82" fmla="*/ 55 w 79"/>
                <a:gd name="T83" fmla="*/ 61 h 61"/>
                <a:gd name="T84" fmla="*/ 52 w 79"/>
                <a:gd name="T85" fmla="*/ 59 h 61"/>
                <a:gd name="T86" fmla="*/ 38 w 79"/>
                <a:gd name="T87" fmla="*/ 60 h 61"/>
                <a:gd name="T88" fmla="*/ 35 w 79"/>
                <a:gd name="T89" fmla="*/ 60 h 61"/>
                <a:gd name="T90" fmla="*/ 34 w 79"/>
                <a:gd name="T91" fmla="*/ 56 h 61"/>
                <a:gd name="T92" fmla="*/ 28 w 79"/>
                <a:gd name="T93" fmla="*/ 48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61"/>
                <a:gd name="T143" fmla="*/ 79 w 79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61">
                  <a:moveTo>
                    <a:pt x="24" y="48"/>
                  </a:moveTo>
                  <a:lnTo>
                    <a:pt x="24" y="48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9" y="3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6" y="6"/>
                  </a:lnTo>
                  <a:lnTo>
                    <a:pt x="58" y="7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6" y="10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6" y="32"/>
                  </a:lnTo>
                  <a:lnTo>
                    <a:pt x="75" y="31"/>
                  </a:lnTo>
                  <a:lnTo>
                    <a:pt x="74" y="32"/>
                  </a:lnTo>
                  <a:lnTo>
                    <a:pt x="73" y="31"/>
                  </a:lnTo>
                  <a:lnTo>
                    <a:pt x="72" y="32"/>
                  </a:lnTo>
                  <a:lnTo>
                    <a:pt x="71" y="33"/>
                  </a:lnTo>
                  <a:lnTo>
                    <a:pt x="71" y="35"/>
                  </a:lnTo>
                  <a:lnTo>
                    <a:pt x="69" y="36"/>
                  </a:lnTo>
                  <a:lnTo>
                    <a:pt x="67" y="36"/>
                  </a:lnTo>
                  <a:lnTo>
                    <a:pt x="66" y="37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64" y="42"/>
                  </a:lnTo>
                  <a:lnTo>
                    <a:pt x="65" y="44"/>
                  </a:lnTo>
                  <a:lnTo>
                    <a:pt x="64" y="45"/>
                  </a:lnTo>
                  <a:lnTo>
                    <a:pt x="63" y="47"/>
                  </a:lnTo>
                  <a:lnTo>
                    <a:pt x="63" y="48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4" y="51"/>
                  </a:lnTo>
                  <a:lnTo>
                    <a:pt x="65" y="53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2" y="54"/>
                  </a:lnTo>
                  <a:lnTo>
                    <a:pt x="62" y="53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60" y="52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35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2" y="51"/>
                  </a:lnTo>
                  <a:lnTo>
                    <a:pt x="28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1" name="Freeform 162"/>
            <p:cNvSpPr>
              <a:spLocks/>
            </p:cNvSpPr>
            <p:nvPr/>
          </p:nvSpPr>
          <p:spPr bwMode="auto">
            <a:xfrm>
              <a:off x="2740" y="2533"/>
              <a:ext cx="283" cy="284"/>
            </a:xfrm>
            <a:custGeom>
              <a:avLst/>
              <a:gdLst>
                <a:gd name="T0" fmla="*/ 0 w 280"/>
                <a:gd name="T1" fmla="*/ 149 h 282"/>
                <a:gd name="T2" fmla="*/ 13 w 280"/>
                <a:gd name="T3" fmla="*/ 137 h 282"/>
                <a:gd name="T4" fmla="*/ 30 w 280"/>
                <a:gd name="T5" fmla="*/ 134 h 282"/>
                <a:gd name="T6" fmla="*/ 41 w 280"/>
                <a:gd name="T7" fmla="*/ 127 h 282"/>
                <a:gd name="T8" fmla="*/ 59 w 280"/>
                <a:gd name="T9" fmla="*/ 119 h 282"/>
                <a:gd name="T10" fmla="*/ 76 w 280"/>
                <a:gd name="T11" fmla="*/ 110 h 282"/>
                <a:gd name="T12" fmla="*/ 75 w 280"/>
                <a:gd name="T13" fmla="*/ 101 h 282"/>
                <a:gd name="T14" fmla="*/ 86 w 280"/>
                <a:gd name="T15" fmla="*/ 98 h 282"/>
                <a:gd name="T16" fmla="*/ 98 w 280"/>
                <a:gd name="T17" fmla="*/ 94 h 282"/>
                <a:gd name="T18" fmla="*/ 111 w 280"/>
                <a:gd name="T19" fmla="*/ 85 h 282"/>
                <a:gd name="T20" fmla="*/ 103 w 280"/>
                <a:gd name="T21" fmla="*/ 64 h 282"/>
                <a:gd name="T22" fmla="*/ 102 w 280"/>
                <a:gd name="T23" fmla="*/ 42 h 282"/>
                <a:gd name="T24" fmla="*/ 96 w 280"/>
                <a:gd name="T25" fmla="*/ 35 h 282"/>
                <a:gd name="T26" fmla="*/ 106 w 280"/>
                <a:gd name="T27" fmla="*/ 32 h 282"/>
                <a:gd name="T28" fmla="*/ 114 w 280"/>
                <a:gd name="T29" fmla="*/ 24 h 282"/>
                <a:gd name="T30" fmla="*/ 122 w 280"/>
                <a:gd name="T31" fmla="*/ 23 h 282"/>
                <a:gd name="T32" fmla="*/ 126 w 280"/>
                <a:gd name="T33" fmla="*/ 22 h 282"/>
                <a:gd name="T34" fmla="*/ 136 w 280"/>
                <a:gd name="T35" fmla="*/ 12 h 282"/>
                <a:gd name="T36" fmla="*/ 166 w 280"/>
                <a:gd name="T37" fmla="*/ 10 h 282"/>
                <a:gd name="T38" fmla="*/ 177 w 280"/>
                <a:gd name="T39" fmla="*/ 8 h 282"/>
                <a:gd name="T40" fmla="*/ 186 w 280"/>
                <a:gd name="T41" fmla="*/ 5 h 282"/>
                <a:gd name="T42" fmla="*/ 196 w 280"/>
                <a:gd name="T43" fmla="*/ 5 h 282"/>
                <a:gd name="T44" fmla="*/ 205 w 280"/>
                <a:gd name="T45" fmla="*/ 8 h 282"/>
                <a:gd name="T46" fmla="*/ 217 w 280"/>
                <a:gd name="T47" fmla="*/ 5 h 282"/>
                <a:gd name="T48" fmla="*/ 229 w 280"/>
                <a:gd name="T49" fmla="*/ 5 h 282"/>
                <a:gd name="T50" fmla="*/ 234 w 280"/>
                <a:gd name="T51" fmla="*/ 1 h 282"/>
                <a:gd name="T52" fmla="*/ 244 w 280"/>
                <a:gd name="T53" fmla="*/ 5 h 282"/>
                <a:gd name="T54" fmla="*/ 261 w 280"/>
                <a:gd name="T55" fmla="*/ 4 h 282"/>
                <a:gd name="T56" fmla="*/ 253 w 280"/>
                <a:gd name="T57" fmla="*/ 14 h 282"/>
                <a:gd name="T58" fmla="*/ 255 w 280"/>
                <a:gd name="T59" fmla="*/ 35 h 282"/>
                <a:gd name="T60" fmla="*/ 249 w 280"/>
                <a:gd name="T61" fmla="*/ 45 h 282"/>
                <a:gd name="T62" fmla="*/ 241 w 280"/>
                <a:gd name="T63" fmla="*/ 62 h 282"/>
                <a:gd name="T64" fmla="*/ 252 w 280"/>
                <a:gd name="T65" fmla="*/ 70 h 282"/>
                <a:gd name="T66" fmla="*/ 262 w 280"/>
                <a:gd name="T67" fmla="*/ 90 h 282"/>
                <a:gd name="T68" fmla="*/ 271 w 280"/>
                <a:gd name="T69" fmla="*/ 111 h 282"/>
                <a:gd name="T70" fmla="*/ 271 w 280"/>
                <a:gd name="T71" fmla="*/ 126 h 282"/>
                <a:gd name="T72" fmla="*/ 278 w 280"/>
                <a:gd name="T73" fmla="*/ 148 h 282"/>
                <a:gd name="T74" fmla="*/ 277 w 280"/>
                <a:gd name="T75" fmla="*/ 163 h 282"/>
                <a:gd name="T76" fmla="*/ 279 w 280"/>
                <a:gd name="T77" fmla="*/ 179 h 282"/>
                <a:gd name="T78" fmla="*/ 272 w 280"/>
                <a:gd name="T79" fmla="*/ 185 h 282"/>
                <a:gd name="T80" fmla="*/ 281 w 280"/>
                <a:gd name="T81" fmla="*/ 204 h 282"/>
                <a:gd name="T82" fmla="*/ 289 w 280"/>
                <a:gd name="T83" fmla="*/ 210 h 282"/>
                <a:gd name="T84" fmla="*/ 301 w 280"/>
                <a:gd name="T85" fmla="*/ 216 h 282"/>
                <a:gd name="T86" fmla="*/ 305 w 280"/>
                <a:gd name="T87" fmla="*/ 235 h 282"/>
                <a:gd name="T88" fmla="*/ 261 w 280"/>
                <a:gd name="T89" fmla="*/ 262 h 282"/>
                <a:gd name="T90" fmla="*/ 213 w 280"/>
                <a:gd name="T91" fmla="*/ 293 h 282"/>
                <a:gd name="T92" fmla="*/ 179 w 280"/>
                <a:gd name="T93" fmla="*/ 300 h 282"/>
                <a:gd name="T94" fmla="*/ 178 w 280"/>
                <a:gd name="T95" fmla="*/ 288 h 282"/>
                <a:gd name="T96" fmla="*/ 170 w 280"/>
                <a:gd name="T97" fmla="*/ 285 h 282"/>
                <a:gd name="T98" fmla="*/ 161 w 280"/>
                <a:gd name="T99" fmla="*/ 282 h 282"/>
                <a:gd name="T100" fmla="*/ 144 w 280"/>
                <a:gd name="T101" fmla="*/ 273 h 282"/>
                <a:gd name="T102" fmla="*/ 142 w 280"/>
                <a:gd name="T103" fmla="*/ 268 h 282"/>
                <a:gd name="T104" fmla="*/ 115 w 280"/>
                <a:gd name="T105" fmla="*/ 251 h 282"/>
                <a:gd name="T106" fmla="*/ 78 w 280"/>
                <a:gd name="T107" fmla="*/ 218 h 282"/>
                <a:gd name="T108" fmla="*/ 60 w 280"/>
                <a:gd name="T109" fmla="*/ 202 h 282"/>
                <a:gd name="T110" fmla="*/ 0 w 280"/>
                <a:gd name="T111" fmla="*/ 169 h 2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282"/>
                <a:gd name="T170" fmla="*/ 280 w 280"/>
                <a:gd name="T171" fmla="*/ 282 h 2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282">
                  <a:moveTo>
                    <a:pt x="0" y="160"/>
                  </a:moveTo>
                  <a:lnTo>
                    <a:pt x="0" y="154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4" y="135"/>
                  </a:lnTo>
                  <a:lnTo>
                    <a:pt x="13" y="128"/>
                  </a:lnTo>
                  <a:lnTo>
                    <a:pt x="19" y="125"/>
                  </a:lnTo>
                  <a:lnTo>
                    <a:pt x="27" y="125"/>
                  </a:lnTo>
                  <a:lnTo>
                    <a:pt x="30" y="125"/>
                  </a:lnTo>
                  <a:lnTo>
                    <a:pt x="31" y="120"/>
                  </a:lnTo>
                  <a:lnTo>
                    <a:pt x="36" y="119"/>
                  </a:lnTo>
                  <a:lnTo>
                    <a:pt x="41" y="118"/>
                  </a:lnTo>
                  <a:lnTo>
                    <a:pt x="44" y="117"/>
                  </a:lnTo>
                  <a:lnTo>
                    <a:pt x="47" y="114"/>
                  </a:lnTo>
                  <a:lnTo>
                    <a:pt x="50" y="110"/>
                  </a:lnTo>
                  <a:lnTo>
                    <a:pt x="57" y="107"/>
                  </a:lnTo>
                  <a:lnTo>
                    <a:pt x="66" y="102"/>
                  </a:lnTo>
                  <a:lnTo>
                    <a:pt x="67" y="101"/>
                  </a:lnTo>
                  <a:lnTo>
                    <a:pt x="65" y="96"/>
                  </a:lnTo>
                  <a:lnTo>
                    <a:pt x="65" y="93"/>
                  </a:lnTo>
                  <a:lnTo>
                    <a:pt x="66" y="92"/>
                  </a:lnTo>
                  <a:lnTo>
                    <a:pt x="67" y="91"/>
                  </a:lnTo>
                  <a:lnTo>
                    <a:pt x="75" y="90"/>
                  </a:lnTo>
                  <a:lnTo>
                    <a:pt x="77" y="89"/>
                  </a:lnTo>
                  <a:lnTo>
                    <a:pt x="79" y="85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100" y="85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99" y="73"/>
                  </a:lnTo>
                  <a:lnTo>
                    <a:pt x="95" y="68"/>
                  </a:lnTo>
                  <a:lnTo>
                    <a:pt x="94" y="64"/>
                  </a:lnTo>
                  <a:lnTo>
                    <a:pt x="94" y="55"/>
                  </a:lnTo>
                  <a:lnTo>
                    <a:pt x="94" y="49"/>
                  </a:lnTo>
                  <a:lnTo>
                    <a:pt x="93" y="42"/>
                  </a:lnTo>
                  <a:lnTo>
                    <a:pt x="92" y="41"/>
                  </a:lnTo>
                  <a:lnTo>
                    <a:pt x="89" y="38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93" y="33"/>
                  </a:lnTo>
                  <a:lnTo>
                    <a:pt x="97" y="32"/>
                  </a:lnTo>
                  <a:lnTo>
                    <a:pt x="99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7" y="23"/>
                  </a:lnTo>
                  <a:lnTo>
                    <a:pt x="111" y="21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7" y="22"/>
                  </a:lnTo>
                  <a:lnTo>
                    <a:pt x="120" y="18"/>
                  </a:lnTo>
                  <a:lnTo>
                    <a:pt x="123" y="15"/>
                  </a:lnTo>
                  <a:lnTo>
                    <a:pt x="127" y="12"/>
                  </a:lnTo>
                  <a:lnTo>
                    <a:pt x="131" y="11"/>
                  </a:lnTo>
                  <a:lnTo>
                    <a:pt x="138" y="10"/>
                  </a:lnTo>
                  <a:lnTo>
                    <a:pt x="148" y="10"/>
                  </a:lnTo>
                  <a:lnTo>
                    <a:pt x="151" y="9"/>
                  </a:lnTo>
                  <a:lnTo>
                    <a:pt x="155" y="7"/>
                  </a:lnTo>
                  <a:lnTo>
                    <a:pt x="159" y="8"/>
                  </a:lnTo>
                  <a:lnTo>
                    <a:pt x="162" y="8"/>
                  </a:lnTo>
                  <a:lnTo>
                    <a:pt x="166" y="5"/>
                  </a:lnTo>
                  <a:lnTo>
                    <a:pt x="168" y="5"/>
                  </a:lnTo>
                  <a:lnTo>
                    <a:pt x="174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80" y="5"/>
                  </a:lnTo>
                  <a:lnTo>
                    <a:pt x="182" y="6"/>
                  </a:lnTo>
                  <a:lnTo>
                    <a:pt x="187" y="8"/>
                  </a:lnTo>
                  <a:lnTo>
                    <a:pt x="190" y="8"/>
                  </a:lnTo>
                  <a:lnTo>
                    <a:pt x="195" y="6"/>
                  </a:lnTo>
                  <a:lnTo>
                    <a:pt x="199" y="5"/>
                  </a:lnTo>
                  <a:lnTo>
                    <a:pt x="203" y="0"/>
                  </a:lnTo>
                  <a:lnTo>
                    <a:pt x="209" y="4"/>
                  </a:lnTo>
                  <a:lnTo>
                    <a:pt x="211" y="5"/>
                  </a:lnTo>
                  <a:lnTo>
                    <a:pt x="213" y="4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20" y="1"/>
                  </a:lnTo>
                  <a:lnTo>
                    <a:pt x="222" y="3"/>
                  </a:lnTo>
                  <a:lnTo>
                    <a:pt x="223" y="5"/>
                  </a:lnTo>
                  <a:lnTo>
                    <a:pt x="225" y="6"/>
                  </a:lnTo>
                  <a:lnTo>
                    <a:pt x="228" y="5"/>
                  </a:lnTo>
                  <a:lnTo>
                    <a:pt x="234" y="4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9" y="14"/>
                  </a:lnTo>
                  <a:lnTo>
                    <a:pt x="229" y="24"/>
                  </a:lnTo>
                  <a:lnTo>
                    <a:pt x="230" y="31"/>
                  </a:lnTo>
                  <a:lnTo>
                    <a:pt x="230" y="35"/>
                  </a:lnTo>
                  <a:lnTo>
                    <a:pt x="230" y="39"/>
                  </a:lnTo>
                  <a:lnTo>
                    <a:pt x="229" y="42"/>
                  </a:lnTo>
                  <a:lnTo>
                    <a:pt x="226" y="45"/>
                  </a:lnTo>
                  <a:lnTo>
                    <a:pt x="220" y="51"/>
                  </a:lnTo>
                  <a:lnTo>
                    <a:pt x="219" y="55"/>
                  </a:lnTo>
                  <a:lnTo>
                    <a:pt x="221" y="62"/>
                  </a:lnTo>
                  <a:lnTo>
                    <a:pt x="223" y="67"/>
                  </a:lnTo>
                  <a:lnTo>
                    <a:pt x="226" y="68"/>
                  </a:lnTo>
                  <a:lnTo>
                    <a:pt x="228" y="70"/>
                  </a:lnTo>
                  <a:lnTo>
                    <a:pt x="229" y="74"/>
                  </a:lnTo>
                  <a:lnTo>
                    <a:pt x="232" y="80"/>
                  </a:lnTo>
                  <a:lnTo>
                    <a:pt x="235" y="81"/>
                  </a:lnTo>
                  <a:lnTo>
                    <a:pt x="237" y="83"/>
                  </a:lnTo>
                  <a:lnTo>
                    <a:pt x="240" y="86"/>
                  </a:lnTo>
                  <a:lnTo>
                    <a:pt x="244" y="102"/>
                  </a:lnTo>
                  <a:lnTo>
                    <a:pt x="247" y="113"/>
                  </a:lnTo>
                  <a:lnTo>
                    <a:pt x="246" y="114"/>
                  </a:lnTo>
                  <a:lnTo>
                    <a:pt x="244" y="117"/>
                  </a:lnTo>
                  <a:lnTo>
                    <a:pt x="250" y="128"/>
                  </a:lnTo>
                  <a:lnTo>
                    <a:pt x="251" y="134"/>
                  </a:lnTo>
                  <a:lnTo>
                    <a:pt x="251" y="139"/>
                  </a:lnTo>
                  <a:lnTo>
                    <a:pt x="250" y="145"/>
                  </a:lnTo>
                  <a:lnTo>
                    <a:pt x="251" y="150"/>
                  </a:lnTo>
                  <a:lnTo>
                    <a:pt x="250" y="154"/>
                  </a:lnTo>
                  <a:lnTo>
                    <a:pt x="249" y="158"/>
                  </a:lnTo>
                  <a:lnTo>
                    <a:pt x="252" y="165"/>
                  </a:lnTo>
                  <a:lnTo>
                    <a:pt x="252" y="170"/>
                  </a:lnTo>
                  <a:lnTo>
                    <a:pt x="251" y="171"/>
                  </a:lnTo>
                  <a:lnTo>
                    <a:pt x="247" y="174"/>
                  </a:lnTo>
                  <a:lnTo>
                    <a:pt x="245" y="176"/>
                  </a:lnTo>
                  <a:lnTo>
                    <a:pt x="244" y="177"/>
                  </a:lnTo>
                  <a:lnTo>
                    <a:pt x="252" y="189"/>
                  </a:lnTo>
                  <a:lnTo>
                    <a:pt x="254" y="195"/>
                  </a:lnTo>
                  <a:lnTo>
                    <a:pt x="257" y="201"/>
                  </a:lnTo>
                  <a:lnTo>
                    <a:pt x="259" y="202"/>
                  </a:lnTo>
                  <a:lnTo>
                    <a:pt x="262" y="201"/>
                  </a:lnTo>
                  <a:lnTo>
                    <a:pt x="266" y="202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9" y="215"/>
                  </a:lnTo>
                  <a:lnTo>
                    <a:pt x="280" y="216"/>
                  </a:lnTo>
                  <a:lnTo>
                    <a:pt x="278" y="217"/>
                  </a:lnTo>
                  <a:lnTo>
                    <a:pt x="268" y="223"/>
                  </a:lnTo>
                  <a:lnTo>
                    <a:pt x="243" y="237"/>
                  </a:lnTo>
                  <a:lnTo>
                    <a:pt x="234" y="244"/>
                  </a:lnTo>
                  <a:lnTo>
                    <a:pt x="219" y="253"/>
                  </a:lnTo>
                  <a:lnTo>
                    <a:pt x="214" y="258"/>
                  </a:lnTo>
                  <a:lnTo>
                    <a:pt x="195" y="275"/>
                  </a:lnTo>
                  <a:lnTo>
                    <a:pt x="184" y="277"/>
                  </a:lnTo>
                  <a:lnTo>
                    <a:pt x="174" y="279"/>
                  </a:lnTo>
                  <a:lnTo>
                    <a:pt x="161" y="282"/>
                  </a:lnTo>
                  <a:lnTo>
                    <a:pt x="160" y="278"/>
                  </a:lnTo>
                  <a:lnTo>
                    <a:pt x="161" y="274"/>
                  </a:lnTo>
                  <a:lnTo>
                    <a:pt x="160" y="270"/>
                  </a:lnTo>
                  <a:lnTo>
                    <a:pt x="159" y="268"/>
                  </a:lnTo>
                  <a:lnTo>
                    <a:pt x="157" y="267"/>
                  </a:lnTo>
                  <a:lnTo>
                    <a:pt x="152" y="267"/>
                  </a:lnTo>
                  <a:lnTo>
                    <a:pt x="150" y="266"/>
                  </a:lnTo>
                  <a:lnTo>
                    <a:pt x="146" y="262"/>
                  </a:lnTo>
                  <a:lnTo>
                    <a:pt x="143" y="264"/>
                  </a:lnTo>
                  <a:lnTo>
                    <a:pt x="142" y="264"/>
                  </a:lnTo>
                  <a:lnTo>
                    <a:pt x="135" y="257"/>
                  </a:lnTo>
                  <a:lnTo>
                    <a:pt x="133" y="255"/>
                  </a:lnTo>
                  <a:lnTo>
                    <a:pt x="132" y="254"/>
                  </a:lnTo>
                  <a:lnTo>
                    <a:pt x="133" y="252"/>
                  </a:lnTo>
                  <a:lnTo>
                    <a:pt x="132" y="250"/>
                  </a:lnTo>
                  <a:lnTo>
                    <a:pt x="117" y="240"/>
                  </a:lnTo>
                  <a:lnTo>
                    <a:pt x="114" y="239"/>
                  </a:lnTo>
                  <a:lnTo>
                    <a:pt x="106" y="233"/>
                  </a:lnTo>
                  <a:lnTo>
                    <a:pt x="94" y="225"/>
                  </a:lnTo>
                  <a:lnTo>
                    <a:pt x="74" y="210"/>
                  </a:lnTo>
                  <a:lnTo>
                    <a:pt x="69" y="206"/>
                  </a:lnTo>
                  <a:lnTo>
                    <a:pt x="57" y="197"/>
                  </a:lnTo>
                  <a:lnTo>
                    <a:pt x="51" y="194"/>
                  </a:lnTo>
                  <a:lnTo>
                    <a:pt x="51" y="193"/>
                  </a:lnTo>
                  <a:lnTo>
                    <a:pt x="42" y="187"/>
                  </a:lnTo>
                  <a:lnTo>
                    <a:pt x="17" y="17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2" name="Freeform 163"/>
            <p:cNvSpPr>
              <a:spLocks/>
            </p:cNvSpPr>
            <p:nvPr/>
          </p:nvSpPr>
          <p:spPr bwMode="auto">
            <a:xfrm>
              <a:off x="2740" y="2533"/>
              <a:ext cx="283" cy="284"/>
            </a:xfrm>
            <a:custGeom>
              <a:avLst/>
              <a:gdLst>
                <a:gd name="T0" fmla="*/ 0 w 280"/>
                <a:gd name="T1" fmla="*/ 149 h 282"/>
                <a:gd name="T2" fmla="*/ 13 w 280"/>
                <a:gd name="T3" fmla="*/ 137 h 282"/>
                <a:gd name="T4" fmla="*/ 30 w 280"/>
                <a:gd name="T5" fmla="*/ 134 h 282"/>
                <a:gd name="T6" fmla="*/ 41 w 280"/>
                <a:gd name="T7" fmla="*/ 127 h 282"/>
                <a:gd name="T8" fmla="*/ 59 w 280"/>
                <a:gd name="T9" fmla="*/ 119 h 282"/>
                <a:gd name="T10" fmla="*/ 76 w 280"/>
                <a:gd name="T11" fmla="*/ 110 h 282"/>
                <a:gd name="T12" fmla="*/ 75 w 280"/>
                <a:gd name="T13" fmla="*/ 101 h 282"/>
                <a:gd name="T14" fmla="*/ 86 w 280"/>
                <a:gd name="T15" fmla="*/ 98 h 282"/>
                <a:gd name="T16" fmla="*/ 98 w 280"/>
                <a:gd name="T17" fmla="*/ 94 h 282"/>
                <a:gd name="T18" fmla="*/ 111 w 280"/>
                <a:gd name="T19" fmla="*/ 85 h 282"/>
                <a:gd name="T20" fmla="*/ 103 w 280"/>
                <a:gd name="T21" fmla="*/ 64 h 282"/>
                <a:gd name="T22" fmla="*/ 102 w 280"/>
                <a:gd name="T23" fmla="*/ 42 h 282"/>
                <a:gd name="T24" fmla="*/ 96 w 280"/>
                <a:gd name="T25" fmla="*/ 35 h 282"/>
                <a:gd name="T26" fmla="*/ 106 w 280"/>
                <a:gd name="T27" fmla="*/ 32 h 282"/>
                <a:gd name="T28" fmla="*/ 114 w 280"/>
                <a:gd name="T29" fmla="*/ 24 h 282"/>
                <a:gd name="T30" fmla="*/ 122 w 280"/>
                <a:gd name="T31" fmla="*/ 23 h 282"/>
                <a:gd name="T32" fmla="*/ 126 w 280"/>
                <a:gd name="T33" fmla="*/ 22 h 282"/>
                <a:gd name="T34" fmla="*/ 136 w 280"/>
                <a:gd name="T35" fmla="*/ 12 h 282"/>
                <a:gd name="T36" fmla="*/ 166 w 280"/>
                <a:gd name="T37" fmla="*/ 10 h 282"/>
                <a:gd name="T38" fmla="*/ 177 w 280"/>
                <a:gd name="T39" fmla="*/ 8 h 282"/>
                <a:gd name="T40" fmla="*/ 186 w 280"/>
                <a:gd name="T41" fmla="*/ 5 h 282"/>
                <a:gd name="T42" fmla="*/ 196 w 280"/>
                <a:gd name="T43" fmla="*/ 5 h 282"/>
                <a:gd name="T44" fmla="*/ 205 w 280"/>
                <a:gd name="T45" fmla="*/ 8 h 282"/>
                <a:gd name="T46" fmla="*/ 217 w 280"/>
                <a:gd name="T47" fmla="*/ 5 h 282"/>
                <a:gd name="T48" fmla="*/ 229 w 280"/>
                <a:gd name="T49" fmla="*/ 5 h 282"/>
                <a:gd name="T50" fmla="*/ 234 w 280"/>
                <a:gd name="T51" fmla="*/ 1 h 282"/>
                <a:gd name="T52" fmla="*/ 244 w 280"/>
                <a:gd name="T53" fmla="*/ 5 h 282"/>
                <a:gd name="T54" fmla="*/ 261 w 280"/>
                <a:gd name="T55" fmla="*/ 4 h 282"/>
                <a:gd name="T56" fmla="*/ 253 w 280"/>
                <a:gd name="T57" fmla="*/ 14 h 282"/>
                <a:gd name="T58" fmla="*/ 255 w 280"/>
                <a:gd name="T59" fmla="*/ 35 h 282"/>
                <a:gd name="T60" fmla="*/ 249 w 280"/>
                <a:gd name="T61" fmla="*/ 45 h 282"/>
                <a:gd name="T62" fmla="*/ 241 w 280"/>
                <a:gd name="T63" fmla="*/ 62 h 282"/>
                <a:gd name="T64" fmla="*/ 252 w 280"/>
                <a:gd name="T65" fmla="*/ 70 h 282"/>
                <a:gd name="T66" fmla="*/ 262 w 280"/>
                <a:gd name="T67" fmla="*/ 90 h 282"/>
                <a:gd name="T68" fmla="*/ 271 w 280"/>
                <a:gd name="T69" fmla="*/ 111 h 282"/>
                <a:gd name="T70" fmla="*/ 271 w 280"/>
                <a:gd name="T71" fmla="*/ 126 h 282"/>
                <a:gd name="T72" fmla="*/ 278 w 280"/>
                <a:gd name="T73" fmla="*/ 148 h 282"/>
                <a:gd name="T74" fmla="*/ 277 w 280"/>
                <a:gd name="T75" fmla="*/ 163 h 282"/>
                <a:gd name="T76" fmla="*/ 279 w 280"/>
                <a:gd name="T77" fmla="*/ 179 h 282"/>
                <a:gd name="T78" fmla="*/ 272 w 280"/>
                <a:gd name="T79" fmla="*/ 185 h 282"/>
                <a:gd name="T80" fmla="*/ 281 w 280"/>
                <a:gd name="T81" fmla="*/ 204 h 282"/>
                <a:gd name="T82" fmla="*/ 289 w 280"/>
                <a:gd name="T83" fmla="*/ 210 h 282"/>
                <a:gd name="T84" fmla="*/ 301 w 280"/>
                <a:gd name="T85" fmla="*/ 216 h 282"/>
                <a:gd name="T86" fmla="*/ 305 w 280"/>
                <a:gd name="T87" fmla="*/ 235 h 282"/>
                <a:gd name="T88" fmla="*/ 261 w 280"/>
                <a:gd name="T89" fmla="*/ 262 h 282"/>
                <a:gd name="T90" fmla="*/ 213 w 280"/>
                <a:gd name="T91" fmla="*/ 293 h 282"/>
                <a:gd name="T92" fmla="*/ 179 w 280"/>
                <a:gd name="T93" fmla="*/ 300 h 282"/>
                <a:gd name="T94" fmla="*/ 178 w 280"/>
                <a:gd name="T95" fmla="*/ 288 h 282"/>
                <a:gd name="T96" fmla="*/ 170 w 280"/>
                <a:gd name="T97" fmla="*/ 285 h 282"/>
                <a:gd name="T98" fmla="*/ 161 w 280"/>
                <a:gd name="T99" fmla="*/ 282 h 282"/>
                <a:gd name="T100" fmla="*/ 144 w 280"/>
                <a:gd name="T101" fmla="*/ 273 h 282"/>
                <a:gd name="T102" fmla="*/ 142 w 280"/>
                <a:gd name="T103" fmla="*/ 268 h 282"/>
                <a:gd name="T104" fmla="*/ 115 w 280"/>
                <a:gd name="T105" fmla="*/ 251 h 282"/>
                <a:gd name="T106" fmla="*/ 78 w 280"/>
                <a:gd name="T107" fmla="*/ 218 h 282"/>
                <a:gd name="T108" fmla="*/ 60 w 280"/>
                <a:gd name="T109" fmla="*/ 202 h 282"/>
                <a:gd name="T110" fmla="*/ 0 w 280"/>
                <a:gd name="T111" fmla="*/ 169 h 2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282"/>
                <a:gd name="T170" fmla="*/ 280 w 280"/>
                <a:gd name="T171" fmla="*/ 282 h 2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282">
                  <a:moveTo>
                    <a:pt x="0" y="160"/>
                  </a:moveTo>
                  <a:lnTo>
                    <a:pt x="0" y="154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4" y="135"/>
                  </a:lnTo>
                  <a:lnTo>
                    <a:pt x="13" y="128"/>
                  </a:lnTo>
                  <a:lnTo>
                    <a:pt x="19" y="125"/>
                  </a:lnTo>
                  <a:lnTo>
                    <a:pt x="27" y="125"/>
                  </a:lnTo>
                  <a:lnTo>
                    <a:pt x="30" y="125"/>
                  </a:lnTo>
                  <a:lnTo>
                    <a:pt x="31" y="120"/>
                  </a:lnTo>
                  <a:lnTo>
                    <a:pt x="36" y="119"/>
                  </a:lnTo>
                  <a:lnTo>
                    <a:pt x="41" y="118"/>
                  </a:lnTo>
                  <a:lnTo>
                    <a:pt x="44" y="117"/>
                  </a:lnTo>
                  <a:lnTo>
                    <a:pt x="47" y="114"/>
                  </a:lnTo>
                  <a:lnTo>
                    <a:pt x="50" y="110"/>
                  </a:lnTo>
                  <a:lnTo>
                    <a:pt x="57" y="107"/>
                  </a:lnTo>
                  <a:lnTo>
                    <a:pt x="66" y="102"/>
                  </a:lnTo>
                  <a:lnTo>
                    <a:pt x="67" y="101"/>
                  </a:lnTo>
                  <a:lnTo>
                    <a:pt x="65" y="96"/>
                  </a:lnTo>
                  <a:lnTo>
                    <a:pt x="65" y="93"/>
                  </a:lnTo>
                  <a:lnTo>
                    <a:pt x="66" y="92"/>
                  </a:lnTo>
                  <a:lnTo>
                    <a:pt x="67" y="91"/>
                  </a:lnTo>
                  <a:lnTo>
                    <a:pt x="75" y="90"/>
                  </a:lnTo>
                  <a:lnTo>
                    <a:pt x="77" y="89"/>
                  </a:lnTo>
                  <a:lnTo>
                    <a:pt x="79" y="85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100" y="85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99" y="73"/>
                  </a:lnTo>
                  <a:lnTo>
                    <a:pt x="95" y="68"/>
                  </a:lnTo>
                  <a:lnTo>
                    <a:pt x="94" y="64"/>
                  </a:lnTo>
                  <a:lnTo>
                    <a:pt x="94" y="55"/>
                  </a:lnTo>
                  <a:lnTo>
                    <a:pt x="94" y="49"/>
                  </a:lnTo>
                  <a:lnTo>
                    <a:pt x="93" y="42"/>
                  </a:lnTo>
                  <a:lnTo>
                    <a:pt x="92" y="41"/>
                  </a:lnTo>
                  <a:lnTo>
                    <a:pt x="89" y="38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93" y="33"/>
                  </a:lnTo>
                  <a:lnTo>
                    <a:pt x="97" y="32"/>
                  </a:lnTo>
                  <a:lnTo>
                    <a:pt x="99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7" y="23"/>
                  </a:lnTo>
                  <a:lnTo>
                    <a:pt x="111" y="21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7" y="22"/>
                  </a:lnTo>
                  <a:lnTo>
                    <a:pt x="120" y="18"/>
                  </a:lnTo>
                  <a:lnTo>
                    <a:pt x="123" y="15"/>
                  </a:lnTo>
                  <a:lnTo>
                    <a:pt x="127" y="12"/>
                  </a:lnTo>
                  <a:lnTo>
                    <a:pt x="131" y="11"/>
                  </a:lnTo>
                  <a:lnTo>
                    <a:pt x="138" y="10"/>
                  </a:lnTo>
                  <a:lnTo>
                    <a:pt x="148" y="10"/>
                  </a:lnTo>
                  <a:lnTo>
                    <a:pt x="151" y="9"/>
                  </a:lnTo>
                  <a:lnTo>
                    <a:pt x="155" y="7"/>
                  </a:lnTo>
                  <a:lnTo>
                    <a:pt x="159" y="8"/>
                  </a:lnTo>
                  <a:lnTo>
                    <a:pt x="162" y="8"/>
                  </a:lnTo>
                  <a:lnTo>
                    <a:pt x="166" y="5"/>
                  </a:lnTo>
                  <a:lnTo>
                    <a:pt x="168" y="5"/>
                  </a:lnTo>
                  <a:lnTo>
                    <a:pt x="174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80" y="5"/>
                  </a:lnTo>
                  <a:lnTo>
                    <a:pt x="182" y="6"/>
                  </a:lnTo>
                  <a:lnTo>
                    <a:pt x="187" y="8"/>
                  </a:lnTo>
                  <a:lnTo>
                    <a:pt x="190" y="8"/>
                  </a:lnTo>
                  <a:lnTo>
                    <a:pt x="195" y="6"/>
                  </a:lnTo>
                  <a:lnTo>
                    <a:pt x="199" y="5"/>
                  </a:lnTo>
                  <a:lnTo>
                    <a:pt x="203" y="0"/>
                  </a:lnTo>
                  <a:lnTo>
                    <a:pt x="209" y="4"/>
                  </a:lnTo>
                  <a:lnTo>
                    <a:pt x="211" y="5"/>
                  </a:lnTo>
                  <a:lnTo>
                    <a:pt x="213" y="4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20" y="1"/>
                  </a:lnTo>
                  <a:lnTo>
                    <a:pt x="222" y="3"/>
                  </a:lnTo>
                  <a:lnTo>
                    <a:pt x="223" y="5"/>
                  </a:lnTo>
                  <a:lnTo>
                    <a:pt x="225" y="6"/>
                  </a:lnTo>
                  <a:lnTo>
                    <a:pt x="228" y="5"/>
                  </a:lnTo>
                  <a:lnTo>
                    <a:pt x="234" y="4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9" y="14"/>
                  </a:lnTo>
                  <a:lnTo>
                    <a:pt x="229" y="24"/>
                  </a:lnTo>
                  <a:lnTo>
                    <a:pt x="230" y="31"/>
                  </a:lnTo>
                  <a:lnTo>
                    <a:pt x="230" y="35"/>
                  </a:lnTo>
                  <a:lnTo>
                    <a:pt x="230" y="39"/>
                  </a:lnTo>
                  <a:lnTo>
                    <a:pt x="229" y="42"/>
                  </a:lnTo>
                  <a:lnTo>
                    <a:pt x="226" y="45"/>
                  </a:lnTo>
                  <a:lnTo>
                    <a:pt x="220" y="51"/>
                  </a:lnTo>
                  <a:lnTo>
                    <a:pt x="219" y="55"/>
                  </a:lnTo>
                  <a:lnTo>
                    <a:pt x="221" y="62"/>
                  </a:lnTo>
                  <a:lnTo>
                    <a:pt x="223" y="67"/>
                  </a:lnTo>
                  <a:lnTo>
                    <a:pt x="226" y="68"/>
                  </a:lnTo>
                  <a:lnTo>
                    <a:pt x="228" y="70"/>
                  </a:lnTo>
                  <a:lnTo>
                    <a:pt x="229" y="74"/>
                  </a:lnTo>
                  <a:lnTo>
                    <a:pt x="232" y="80"/>
                  </a:lnTo>
                  <a:lnTo>
                    <a:pt x="235" y="81"/>
                  </a:lnTo>
                  <a:lnTo>
                    <a:pt x="237" y="83"/>
                  </a:lnTo>
                  <a:lnTo>
                    <a:pt x="240" y="86"/>
                  </a:lnTo>
                  <a:lnTo>
                    <a:pt x="244" y="102"/>
                  </a:lnTo>
                  <a:lnTo>
                    <a:pt x="247" y="113"/>
                  </a:lnTo>
                  <a:lnTo>
                    <a:pt x="246" y="114"/>
                  </a:lnTo>
                  <a:lnTo>
                    <a:pt x="244" y="117"/>
                  </a:lnTo>
                  <a:lnTo>
                    <a:pt x="250" y="128"/>
                  </a:lnTo>
                  <a:lnTo>
                    <a:pt x="251" y="134"/>
                  </a:lnTo>
                  <a:lnTo>
                    <a:pt x="251" y="139"/>
                  </a:lnTo>
                  <a:lnTo>
                    <a:pt x="250" y="145"/>
                  </a:lnTo>
                  <a:lnTo>
                    <a:pt x="251" y="150"/>
                  </a:lnTo>
                  <a:lnTo>
                    <a:pt x="250" y="154"/>
                  </a:lnTo>
                  <a:lnTo>
                    <a:pt x="249" y="158"/>
                  </a:lnTo>
                  <a:lnTo>
                    <a:pt x="252" y="165"/>
                  </a:lnTo>
                  <a:lnTo>
                    <a:pt x="252" y="170"/>
                  </a:lnTo>
                  <a:lnTo>
                    <a:pt x="251" y="171"/>
                  </a:lnTo>
                  <a:lnTo>
                    <a:pt x="247" y="174"/>
                  </a:lnTo>
                  <a:lnTo>
                    <a:pt x="245" y="176"/>
                  </a:lnTo>
                  <a:lnTo>
                    <a:pt x="244" y="177"/>
                  </a:lnTo>
                  <a:lnTo>
                    <a:pt x="252" y="189"/>
                  </a:lnTo>
                  <a:lnTo>
                    <a:pt x="254" y="195"/>
                  </a:lnTo>
                  <a:lnTo>
                    <a:pt x="257" y="201"/>
                  </a:lnTo>
                  <a:lnTo>
                    <a:pt x="259" y="202"/>
                  </a:lnTo>
                  <a:lnTo>
                    <a:pt x="262" y="201"/>
                  </a:lnTo>
                  <a:lnTo>
                    <a:pt x="266" y="202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9" y="215"/>
                  </a:lnTo>
                  <a:lnTo>
                    <a:pt x="280" y="216"/>
                  </a:lnTo>
                  <a:lnTo>
                    <a:pt x="278" y="217"/>
                  </a:lnTo>
                  <a:lnTo>
                    <a:pt x="268" y="223"/>
                  </a:lnTo>
                  <a:lnTo>
                    <a:pt x="243" y="237"/>
                  </a:lnTo>
                  <a:lnTo>
                    <a:pt x="234" y="244"/>
                  </a:lnTo>
                  <a:lnTo>
                    <a:pt x="219" y="253"/>
                  </a:lnTo>
                  <a:lnTo>
                    <a:pt x="214" y="258"/>
                  </a:lnTo>
                  <a:lnTo>
                    <a:pt x="195" y="275"/>
                  </a:lnTo>
                  <a:lnTo>
                    <a:pt x="184" y="277"/>
                  </a:lnTo>
                  <a:lnTo>
                    <a:pt x="174" y="279"/>
                  </a:lnTo>
                  <a:lnTo>
                    <a:pt x="161" y="282"/>
                  </a:lnTo>
                  <a:lnTo>
                    <a:pt x="160" y="278"/>
                  </a:lnTo>
                  <a:lnTo>
                    <a:pt x="161" y="274"/>
                  </a:lnTo>
                  <a:lnTo>
                    <a:pt x="160" y="270"/>
                  </a:lnTo>
                  <a:lnTo>
                    <a:pt x="159" y="268"/>
                  </a:lnTo>
                  <a:lnTo>
                    <a:pt x="157" y="267"/>
                  </a:lnTo>
                  <a:lnTo>
                    <a:pt x="152" y="267"/>
                  </a:lnTo>
                  <a:lnTo>
                    <a:pt x="150" y="266"/>
                  </a:lnTo>
                  <a:lnTo>
                    <a:pt x="146" y="262"/>
                  </a:lnTo>
                  <a:lnTo>
                    <a:pt x="143" y="264"/>
                  </a:lnTo>
                  <a:lnTo>
                    <a:pt x="142" y="264"/>
                  </a:lnTo>
                  <a:lnTo>
                    <a:pt x="135" y="257"/>
                  </a:lnTo>
                  <a:lnTo>
                    <a:pt x="133" y="255"/>
                  </a:lnTo>
                  <a:lnTo>
                    <a:pt x="132" y="254"/>
                  </a:lnTo>
                  <a:lnTo>
                    <a:pt x="133" y="252"/>
                  </a:lnTo>
                  <a:lnTo>
                    <a:pt x="132" y="250"/>
                  </a:lnTo>
                  <a:lnTo>
                    <a:pt x="117" y="240"/>
                  </a:lnTo>
                  <a:lnTo>
                    <a:pt x="114" y="239"/>
                  </a:lnTo>
                  <a:lnTo>
                    <a:pt x="106" y="233"/>
                  </a:lnTo>
                  <a:lnTo>
                    <a:pt x="94" y="225"/>
                  </a:lnTo>
                  <a:lnTo>
                    <a:pt x="74" y="210"/>
                  </a:lnTo>
                  <a:lnTo>
                    <a:pt x="69" y="206"/>
                  </a:lnTo>
                  <a:lnTo>
                    <a:pt x="57" y="197"/>
                  </a:lnTo>
                  <a:lnTo>
                    <a:pt x="51" y="194"/>
                  </a:lnTo>
                  <a:lnTo>
                    <a:pt x="51" y="193"/>
                  </a:lnTo>
                  <a:lnTo>
                    <a:pt x="42" y="187"/>
                  </a:lnTo>
                  <a:lnTo>
                    <a:pt x="17" y="17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3" name="Freeform 164"/>
            <p:cNvSpPr>
              <a:spLocks/>
            </p:cNvSpPr>
            <p:nvPr/>
          </p:nvSpPr>
          <p:spPr bwMode="auto">
            <a:xfrm>
              <a:off x="3091" y="2295"/>
              <a:ext cx="77" cy="36"/>
            </a:xfrm>
            <a:custGeom>
              <a:avLst/>
              <a:gdLst>
                <a:gd name="T0" fmla="*/ 1 w 77"/>
                <a:gd name="T1" fmla="*/ 20 h 36"/>
                <a:gd name="T2" fmla="*/ 1 w 77"/>
                <a:gd name="T3" fmla="*/ 18 h 36"/>
                <a:gd name="T4" fmla="*/ 2 w 77"/>
                <a:gd name="T5" fmla="*/ 16 h 36"/>
                <a:gd name="T6" fmla="*/ 4 w 77"/>
                <a:gd name="T7" fmla="*/ 15 h 36"/>
                <a:gd name="T8" fmla="*/ 5 w 77"/>
                <a:gd name="T9" fmla="*/ 15 h 36"/>
                <a:gd name="T10" fmla="*/ 7 w 77"/>
                <a:gd name="T11" fmla="*/ 16 h 36"/>
                <a:gd name="T12" fmla="*/ 8 w 77"/>
                <a:gd name="T13" fmla="*/ 16 h 36"/>
                <a:gd name="T14" fmla="*/ 8 w 77"/>
                <a:gd name="T15" fmla="*/ 16 h 36"/>
                <a:gd name="T16" fmla="*/ 10 w 77"/>
                <a:gd name="T17" fmla="*/ 16 h 36"/>
                <a:gd name="T18" fmla="*/ 11 w 77"/>
                <a:gd name="T19" fmla="*/ 15 h 36"/>
                <a:gd name="T20" fmla="*/ 12 w 77"/>
                <a:gd name="T21" fmla="*/ 14 h 36"/>
                <a:gd name="T22" fmla="*/ 13 w 77"/>
                <a:gd name="T23" fmla="*/ 14 h 36"/>
                <a:gd name="T24" fmla="*/ 14 w 77"/>
                <a:gd name="T25" fmla="*/ 12 h 36"/>
                <a:gd name="T26" fmla="*/ 15 w 77"/>
                <a:gd name="T27" fmla="*/ 12 h 36"/>
                <a:gd name="T28" fmla="*/ 16 w 77"/>
                <a:gd name="T29" fmla="*/ 11 h 36"/>
                <a:gd name="T30" fmla="*/ 17 w 77"/>
                <a:gd name="T31" fmla="*/ 9 h 36"/>
                <a:gd name="T32" fmla="*/ 17 w 77"/>
                <a:gd name="T33" fmla="*/ 7 h 36"/>
                <a:gd name="T34" fmla="*/ 18 w 77"/>
                <a:gd name="T35" fmla="*/ 6 h 36"/>
                <a:gd name="T36" fmla="*/ 20 w 77"/>
                <a:gd name="T37" fmla="*/ 5 h 36"/>
                <a:gd name="T38" fmla="*/ 21 w 77"/>
                <a:gd name="T39" fmla="*/ 4 h 36"/>
                <a:gd name="T40" fmla="*/ 22 w 77"/>
                <a:gd name="T41" fmla="*/ 3 h 36"/>
                <a:gd name="T42" fmla="*/ 23 w 77"/>
                <a:gd name="T43" fmla="*/ 2 h 36"/>
                <a:gd name="T44" fmla="*/ 25 w 77"/>
                <a:gd name="T45" fmla="*/ 3 h 36"/>
                <a:gd name="T46" fmla="*/ 26 w 77"/>
                <a:gd name="T47" fmla="*/ 2 h 36"/>
                <a:gd name="T48" fmla="*/ 28 w 77"/>
                <a:gd name="T49" fmla="*/ 2 h 36"/>
                <a:gd name="T50" fmla="*/ 31 w 77"/>
                <a:gd name="T51" fmla="*/ 4 h 36"/>
                <a:gd name="T52" fmla="*/ 33 w 77"/>
                <a:gd name="T53" fmla="*/ 2 h 36"/>
                <a:gd name="T54" fmla="*/ 35 w 77"/>
                <a:gd name="T55" fmla="*/ 0 h 36"/>
                <a:gd name="T56" fmla="*/ 37 w 77"/>
                <a:gd name="T57" fmla="*/ 4 h 36"/>
                <a:gd name="T58" fmla="*/ 39 w 77"/>
                <a:gd name="T59" fmla="*/ 6 h 36"/>
                <a:gd name="T60" fmla="*/ 39 w 77"/>
                <a:gd name="T61" fmla="*/ 8 h 36"/>
                <a:gd name="T62" fmla="*/ 43 w 77"/>
                <a:gd name="T63" fmla="*/ 9 h 36"/>
                <a:gd name="T64" fmla="*/ 44 w 77"/>
                <a:gd name="T65" fmla="*/ 6 h 36"/>
                <a:gd name="T66" fmla="*/ 49 w 77"/>
                <a:gd name="T67" fmla="*/ 5 h 36"/>
                <a:gd name="T68" fmla="*/ 54 w 77"/>
                <a:gd name="T69" fmla="*/ 6 h 36"/>
                <a:gd name="T70" fmla="*/ 57 w 77"/>
                <a:gd name="T71" fmla="*/ 3 h 36"/>
                <a:gd name="T72" fmla="*/ 64 w 77"/>
                <a:gd name="T73" fmla="*/ 3 h 36"/>
                <a:gd name="T74" fmla="*/ 68 w 77"/>
                <a:gd name="T75" fmla="*/ 6 h 36"/>
                <a:gd name="T76" fmla="*/ 72 w 77"/>
                <a:gd name="T77" fmla="*/ 9 h 36"/>
                <a:gd name="T78" fmla="*/ 70 w 77"/>
                <a:gd name="T79" fmla="*/ 26 h 36"/>
                <a:gd name="T80" fmla="*/ 64 w 77"/>
                <a:gd name="T81" fmla="*/ 25 h 36"/>
                <a:gd name="T82" fmla="*/ 54 w 77"/>
                <a:gd name="T83" fmla="*/ 22 h 36"/>
                <a:gd name="T84" fmla="*/ 44 w 77"/>
                <a:gd name="T85" fmla="*/ 30 h 36"/>
                <a:gd name="T86" fmla="*/ 37 w 77"/>
                <a:gd name="T87" fmla="*/ 29 h 36"/>
                <a:gd name="T88" fmla="*/ 29 w 77"/>
                <a:gd name="T89" fmla="*/ 31 h 36"/>
                <a:gd name="T90" fmla="*/ 26 w 77"/>
                <a:gd name="T91" fmla="*/ 36 h 36"/>
                <a:gd name="T92" fmla="*/ 13 w 77"/>
                <a:gd name="T93" fmla="*/ 36 h 36"/>
                <a:gd name="T94" fmla="*/ 7 w 77"/>
                <a:gd name="T95" fmla="*/ 33 h 36"/>
                <a:gd name="T96" fmla="*/ 1 w 77"/>
                <a:gd name="T97" fmla="*/ 29 h 36"/>
                <a:gd name="T98" fmla="*/ 1 w 77"/>
                <a:gd name="T99" fmla="*/ 21 h 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"/>
                <a:gd name="T151" fmla="*/ 0 h 36"/>
                <a:gd name="T152" fmla="*/ 77 w 77"/>
                <a:gd name="T153" fmla="*/ 36 h 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" h="36">
                  <a:moveTo>
                    <a:pt x="0" y="20"/>
                  </a:move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5"/>
                  </a:lnTo>
                  <a:lnTo>
                    <a:pt x="57" y="3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69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0" y="26"/>
                  </a:lnTo>
                  <a:lnTo>
                    <a:pt x="67" y="26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4" y="22"/>
                  </a:lnTo>
                  <a:lnTo>
                    <a:pt x="50" y="23"/>
                  </a:lnTo>
                  <a:lnTo>
                    <a:pt x="44" y="30"/>
                  </a:lnTo>
                  <a:lnTo>
                    <a:pt x="41" y="3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6" y="36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33"/>
                  </a:lnTo>
                  <a:lnTo>
                    <a:pt x="5" y="34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4" name="Freeform 165"/>
            <p:cNvSpPr>
              <a:spLocks/>
            </p:cNvSpPr>
            <p:nvPr/>
          </p:nvSpPr>
          <p:spPr bwMode="auto">
            <a:xfrm>
              <a:off x="3091" y="2295"/>
              <a:ext cx="77" cy="36"/>
            </a:xfrm>
            <a:custGeom>
              <a:avLst/>
              <a:gdLst>
                <a:gd name="T0" fmla="*/ 1 w 77"/>
                <a:gd name="T1" fmla="*/ 20 h 36"/>
                <a:gd name="T2" fmla="*/ 1 w 77"/>
                <a:gd name="T3" fmla="*/ 18 h 36"/>
                <a:gd name="T4" fmla="*/ 2 w 77"/>
                <a:gd name="T5" fmla="*/ 16 h 36"/>
                <a:gd name="T6" fmla="*/ 4 w 77"/>
                <a:gd name="T7" fmla="*/ 15 h 36"/>
                <a:gd name="T8" fmla="*/ 5 w 77"/>
                <a:gd name="T9" fmla="*/ 15 h 36"/>
                <a:gd name="T10" fmla="*/ 7 w 77"/>
                <a:gd name="T11" fmla="*/ 16 h 36"/>
                <a:gd name="T12" fmla="*/ 8 w 77"/>
                <a:gd name="T13" fmla="*/ 16 h 36"/>
                <a:gd name="T14" fmla="*/ 8 w 77"/>
                <a:gd name="T15" fmla="*/ 16 h 36"/>
                <a:gd name="T16" fmla="*/ 10 w 77"/>
                <a:gd name="T17" fmla="*/ 16 h 36"/>
                <a:gd name="T18" fmla="*/ 11 w 77"/>
                <a:gd name="T19" fmla="*/ 15 h 36"/>
                <a:gd name="T20" fmla="*/ 12 w 77"/>
                <a:gd name="T21" fmla="*/ 14 h 36"/>
                <a:gd name="T22" fmla="*/ 13 w 77"/>
                <a:gd name="T23" fmla="*/ 14 h 36"/>
                <a:gd name="T24" fmla="*/ 14 w 77"/>
                <a:gd name="T25" fmla="*/ 12 h 36"/>
                <a:gd name="T26" fmla="*/ 15 w 77"/>
                <a:gd name="T27" fmla="*/ 12 h 36"/>
                <a:gd name="T28" fmla="*/ 16 w 77"/>
                <a:gd name="T29" fmla="*/ 11 h 36"/>
                <a:gd name="T30" fmla="*/ 17 w 77"/>
                <a:gd name="T31" fmla="*/ 9 h 36"/>
                <a:gd name="T32" fmla="*/ 17 w 77"/>
                <a:gd name="T33" fmla="*/ 7 h 36"/>
                <a:gd name="T34" fmla="*/ 18 w 77"/>
                <a:gd name="T35" fmla="*/ 6 h 36"/>
                <a:gd name="T36" fmla="*/ 20 w 77"/>
                <a:gd name="T37" fmla="*/ 5 h 36"/>
                <a:gd name="T38" fmla="*/ 21 w 77"/>
                <a:gd name="T39" fmla="*/ 4 h 36"/>
                <a:gd name="T40" fmla="*/ 22 w 77"/>
                <a:gd name="T41" fmla="*/ 3 h 36"/>
                <a:gd name="T42" fmla="*/ 23 w 77"/>
                <a:gd name="T43" fmla="*/ 2 h 36"/>
                <a:gd name="T44" fmla="*/ 25 w 77"/>
                <a:gd name="T45" fmla="*/ 3 h 36"/>
                <a:gd name="T46" fmla="*/ 26 w 77"/>
                <a:gd name="T47" fmla="*/ 2 h 36"/>
                <a:gd name="T48" fmla="*/ 28 w 77"/>
                <a:gd name="T49" fmla="*/ 2 h 36"/>
                <a:gd name="T50" fmla="*/ 31 w 77"/>
                <a:gd name="T51" fmla="*/ 4 h 36"/>
                <a:gd name="T52" fmla="*/ 33 w 77"/>
                <a:gd name="T53" fmla="*/ 2 h 36"/>
                <a:gd name="T54" fmla="*/ 35 w 77"/>
                <a:gd name="T55" fmla="*/ 0 h 36"/>
                <a:gd name="T56" fmla="*/ 37 w 77"/>
                <a:gd name="T57" fmla="*/ 4 h 36"/>
                <a:gd name="T58" fmla="*/ 39 w 77"/>
                <a:gd name="T59" fmla="*/ 6 h 36"/>
                <a:gd name="T60" fmla="*/ 39 w 77"/>
                <a:gd name="T61" fmla="*/ 8 h 36"/>
                <a:gd name="T62" fmla="*/ 43 w 77"/>
                <a:gd name="T63" fmla="*/ 9 h 36"/>
                <a:gd name="T64" fmla="*/ 44 w 77"/>
                <a:gd name="T65" fmla="*/ 6 h 36"/>
                <a:gd name="T66" fmla="*/ 49 w 77"/>
                <a:gd name="T67" fmla="*/ 5 h 36"/>
                <a:gd name="T68" fmla="*/ 54 w 77"/>
                <a:gd name="T69" fmla="*/ 6 h 36"/>
                <a:gd name="T70" fmla="*/ 57 w 77"/>
                <a:gd name="T71" fmla="*/ 3 h 36"/>
                <a:gd name="T72" fmla="*/ 64 w 77"/>
                <a:gd name="T73" fmla="*/ 3 h 36"/>
                <a:gd name="T74" fmla="*/ 68 w 77"/>
                <a:gd name="T75" fmla="*/ 6 h 36"/>
                <a:gd name="T76" fmla="*/ 72 w 77"/>
                <a:gd name="T77" fmla="*/ 9 h 36"/>
                <a:gd name="T78" fmla="*/ 70 w 77"/>
                <a:gd name="T79" fmla="*/ 26 h 36"/>
                <a:gd name="T80" fmla="*/ 64 w 77"/>
                <a:gd name="T81" fmla="*/ 25 h 36"/>
                <a:gd name="T82" fmla="*/ 54 w 77"/>
                <a:gd name="T83" fmla="*/ 22 h 36"/>
                <a:gd name="T84" fmla="*/ 44 w 77"/>
                <a:gd name="T85" fmla="*/ 30 h 36"/>
                <a:gd name="T86" fmla="*/ 37 w 77"/>
                <a:gd name="T87" fmla="*/ 29 h 36"/>
                <a:gd name="T88" fmla="*/ 29 w 77"/>
                <a:gd name="T89" fmla="*/ 31 h 36"/>
                <a:gd name="T90" fmla="*/ 26 w 77"/>
                <a:gd name="T91" fmla="*/ 36 h 36"/>
                <a:gd name="T92" fmla="*/ 13 w 77"/>
                <a:gd name="T93" fmla="*/ 36 h 36"/>
                <a:gd name="T94" fmla="*/ 7 w 77"/>
                <a:gd name="T95" fmla="*/ 33 h 36"/>
                <a:gd name="T96" fmla="*/ 1 w 77"/>
                <a:gd name="T97" fmla="*/ 29 h 36"/>
                <a:gd name="T98" fmla="*/ 1 w 77"/>
                <a:gd name="T99" fmla="*/ 21 h 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"/>
                <a:gd name="T151" fmla="*/ 0 h 36"/>
                <a:gd name="T152" fmla="*/ 77 w 77"/>
                <a:gd name="T153" fmla="*/ 36 h 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" h="36">
                  <a:moveTo>
                    <a:pt x="0" y="20"/>
                  </a:move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1" y="4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5"/>
                  </a:lnTo>
                  <a:lnTo>
                    <a:pt x="57" y="3"/>
                  </a:lnTo>
                  <a:lnTo>
                    <a:pt x="60" y="4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8" y="6"/>
                  </a:lnTo>
                  <a:lnTo>
                    <a:pt x="69" y="8"/>
                  </a:lnTo>
                  <a:lnTo>
                    <a:pt x="72" y="9"/>
                  </a:lnTo>
                  <a:lnTo>
                    <a:pt x="77" y="12"/>
                  </a:lnTo>
                  <a:lnTo>
                    <a:pt x="70" y="26"/>
                  </a:lnTo>
                  <a:lnTo>
                    <a:pt x="67" y="26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4" y="22"/>
                  </a:lnTo>
                  <a:lnTo>
                    <a:pt x="50" y="23"/>
                  </a:lnTo>
                  <a:lnTo>
                    <a:pt x="44" y="30"/>
                  </a:lnTo>
                  <a:lnTo>
                    <a:pt x="41" y="30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6" y="36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33"/>
                  </a:lnTo>
                  <a:lnTo>
                    <a:pt x="5" y="34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5" name="Freeform 166"/>
            <p:cNvSpPr>
              <a:spLocks/>
            </p:cNvSpPr>
            <p:nvPr/>
          </p:nvSpPr>
          <p:spPr bwMode="auto">
            <a:xfrm>
              <a:off x="1998" y="3352"/>
              <a:ext cx="116" cy="122"/>
            </a:xfrm>
            <a:custGeom>
              <a:avLst/>
              <a:gdLst>
                <a:gd name="T0" fmla="*/ 119 w 115"/>
                <a:gd name="T1" fmla="*/ 105 h 121"/>
                <a:gd name="T2" fmla="*/ 113 w 115"/>
                <a:gd name="T3" fmla="*/ 119 h 121"/>
                <a:gd name="T4" fmla="*/ 105 w 115"/>
                <a:gd name="T5" fmla="*/ 126 h 121"/>
                <a:gd name="T6" fmla="*/ 99 w 115"/>
                <a:gd name="T7" fmla="*/ 128 h 121"/>
                <a:gd name="T8" fmla="*/ 96 w 115"/>
                <a:gd name="T9" fmla="*/ 127 h 121"/>
                <a:gd name="T10" fmla="*/ 89 w 115"/>
                <a:gd name="T11" fmla="*/ 129 h 121"/>
                <a:gd name="T12" fmla="*/ 81 w 115"/>
                <a:gd name="T13" fmla="*/ 128 h 121"/>
                <a:gd name="T14" fmla="*/ 71 w 115"/>
                <a:gd name="T15" fmla="*/ 126 h 121"/>
                <a:gd name="T16" fmla="*/ 54 w 115"/>
                <a:gd name="T17" fmla="*/ 128 h 121"/>
                <a:gd name="T18" fmla="*/ 57 w 115"/>
                <a:gd name="T19" fmla="*/ 123 h 121"/>
                <a:gd name="T20" fmla="*/ 69 w 115"/>
                <a:gd name="T21" fmla="*/ 119 h 121"/>
                <a:gd name="T22" fmla="*/ 68 w 115"/>
                <a:gd name="T23" fmla="*/ 114 h 121"/>
                <a:gd name="T24" fmla="*/ 76 w 115"/>
                <a:gd name="T25" fmla="*/ 100 h 121"/>
                <a:gd name="T26" fmla="*/ 70 w 115"/>
                <a:gd name="T27" fmla="*/ 95 h 121"/>
                <a:gd name="T28" fmla="*/ 48 w 115"/>
                <a:gd name="T29" fmla="*/ 89 h 121"/>
                <a:gd name="T30" fmla="*/ 34 w 115"/>
                <a:gd name="T31" fmla="*/ 79 h 121"/>
                <a:gd name="T32" fmla="*/ 24 w 115"/>
                <a:gd name="T33" fmla="*/ 76 h 121"/>
                <a:gd name="T34" fmla="*/ 16 w 115"/>
                <a:gd name="T35" fmla="*/ 59 h 121"/>
                <a:gd name="T36" fmla="*/ 3 w 115"/>
                <a:gd name="T37" fmla="*/ 44 h 121"/>
                <a:gd name="T38" fmla="*/ 0 w 115"/>
                <a:gd name="T39" fmla="*/ 42 h 121"/>
                <a:gd name="T40" fmla="*/ 4 w 115"/>
                <a:gd name="T41" fmla="*/ 32 h 121"/>
                <a:gd name="T42" fmla="*/ 6 w 115"/>
                <a:gd name="T43" fmla="*/ 20 h 121"/>
                <a:gd name="T44" fmla="*/ 9 w 115"/>
                <a:gd name="T45" fmla="*/ 15 h 121"/>
                <a:gd name="T46" fmla="*/ 15 w 115"/>
                <a:gd name="T47" fmla="*/ 5 h 121"/>
                <a:gd name="T48" fmla="*/ 22 w 115"/>
                <a:gd name="T49" fmla="*/ 3 h 121"/>
                <a:gd name="T50" fmla="*/ 35 w 115"/>
                <a:gd name="T51" fmla="*/ 1 h 121"/>
                <a:gd name="T52" fmla="*/ 41 w 115"/>
                <a:gd name="T53" fmla="*/ 0 h 121"/>
                <a:gd name="T54" fmla="*/ 49 w 115"/>
                <a:gd name="T55" fmla="*/ 0 h 121"/>
                <a:gd name="T56" fmla="*/ 70 w 115"/>
                <a:gd name="T57" fmla="*/ 8 h 121"/>
                <a:gd name="T58" fmla="*/ 72 w 115"/>
                <a:gd name="T59" fmla="*/ 14 h 121"/>
                <a:gd name="T60" fmla="*/ 76 w 115"/>
                <a:gd name="T61" fmla="*/ 26 h 121"/>
                <a:gd name="T62" fmla="*/ 75 w 115"/>
                <a:gd name="T63" fmla="*/ 37 h 121"/>
                <a:gd name="T64" fmla="*/ 77 w 115"/>
                <a:gd name="T65" fmla="*/ 42 h 121"/>
                <a:gd name="T66" fmla="*/ 88 w 115"/>
                <a:gd name="T67" fmla="*/ 44 h 121"/>
                <a:gd name="T68" fmla="*/ 94 w 115"/>
                <a:gd name="T69" fmla="*/ 41 h 121"/>
                <a:gd name="T70" fmla="*/ 99 w 115"/>
                <a:gd name="T71" fmla="*/ 43 h 121"/>
                <a:gd name="T72" fmla="*/ 105 w 115"/>
                <a:gd name="T73" fmla="*/ 49 h 121"/>
                <a:gd name="T74" fmla="*/ 110 w 115"/>
                <a:gd name="T75" fmla="*/ 78 h 121"/>
                <a:gd name="T76" fmla="*/ 119 w 115"/>
                <a:gd name="T77" fmla="*/ 76 h 121"/>
                <a:gd name="T78" fmla="*/ 123 w 115"/>
                <a:gd name="T79" fmla="*/ 79 h 121"/>
                <a:gd name="T80" fmla="*/ 121 w 115"/>
                <a:gd name="T81" fmla="*/ 85 h 121"/>
                <a:gd name="T82" fmla="*/ 118 w 115"/>
                <a:gd name="T83" fmla="*/ 96 h 121"/>
                <a:gd name="T84" fmla="*/ 118 w 115"/>
                <a:gd name="T85" fmla="*/ 104 h 1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"/>
                <a:gd name="T130" fmla="*/ 0 h 121"/>
                <a:gd name="T131" fmla="*/ 115 w 115"/>
                <a:gd name="T132" fmla="*/ 121 h 1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" h="121">
                  <a:moveTo>
                    <a:pt x="109" y="95"/>
                  </a:moveTo>
                  <a:lnTo>
                    <a:pt x="110" y="96"/>
                  </a:lnTo>
                  <a:lnTo>
                    <a:pt x="106" y="107"/>
                  </a:lnTo>
                  <a:lnTo>
                    <a:pt x="104" y="110"/>
                  </a:lnTo>
                  <a:lnTo>
                    <a:pt x="98" y="116"/>
                  </a:lnTo>
                  <a:lnTo>
                    <a:pt x="96" y="117"/>
                  </a:lnTo>
                  <a:lnTo>
                    <a:pt x="94" y="121"/>
                  </a:lnTo>
                  <a:lnTo>
                    <a:pt x="90" y="119"/>
                  </a:lnTo>
                  <a:lnTo>
                    <a:pt x="88" y="118"/>
                  </a:lnTo>
                  <a:lnTo>
                    <a:pt x="87" y="118"/>
                  </a:lnTo>
                  <a:lnTo>
                    <a:pt x="84" y="119"/>
                  </a:lnTo>
                  <a:lnTo>
                    <a:pt x="80" y="120"/>
                  </a:lnTo>
                  <a:lnTo>
                    <a:pt x="75" y="120"/>
                  </a:lnTo>
                  <a:lnTo>
                    <a:pt x="72" y="119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55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7" y="114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59" y="106"/>
                  </a:lnTo>
                  <a:lnTo>
                    <a:pt x="59" y="105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1" y="86"/>
                  </a:lnTo>
                  <a:lnTo>
                    <a:pt x="57" y="84"/>
                  </a:lnTo>
                  <a:lnTo>
                    <a:pt x="48" y="80"/>
                  </a:lnTo>
                  <a:lnTo>
                    <a:pt x="39" y="72"/>
                  </a:lnTo>
                  <a:lnTo>
                    <a:pt x="34" y="70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6" y="59"/>
                  </a:lnTo>
                  <a:lnTo>
                    <a:pt x="8" y="50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3" y="14"/>
                  </a:lnTo>
                  <a:lnTo>
                    <a:pt x="66" y="20"/>
                  </a:lnTo>
                  <a:lnTo>
                    <a:pt x="67" y="26"/>
                  </a:lnTo>
                  <a:lnTo>
                    <a:pt x="66" y="32"/>
                  </a:lnTo>
                  <a:lnTo>
                    <a:pt x="66" y="37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3" y="43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90" y="43"/>
                  </a:lnTo>
                  <a:lnTo>
                    <a:pt x="96" y="46"/>
                  </a:lnTo>
                  <a:lnTo>
                    <a:pt x="96" y="49"/>
                  </a:lnTo>
                  <a:lnTo>
                    <a:pt x="99" y="66"/>
                  </a:lnTo>
                  <a:lnTo>
                    <a:pt x="101" y="69"/>
                  </a:lnTo>
                  <a:lnTo>
                    <a:pt x="102" y="70"/>
                  </a:lnTo>
                  <a:lnTo>
                    <a:pt x="110" y="67"/>
                  </a:lnTo>
                  <a:lnTo>
                    <a:pt x="111" y="68"/>
                  </a:lnTo>
                  <a:lnTo>
                    <a:pt x="114" y="70"/>
                  </a:lnTo>
                  <a:lnTo>
                    <a:pt x="115" y="71"/>
                  </a:lnTo>
                  <a:lnTo>
                    <a:pt x="112" y="76"/>
                  </a:lnTo>
                  <a:lnTo>
                    <a:pt x="111" y="81"/>
                  </a:lnTo>
                  <a:lnTo>
                    <a:pt x="109" y="87"/>
                  </a:lnTo>
                  <a:lnTo>
                    <a:pt x="109" y="92"/>
                  </a:lnTo>
                  <a:lnTo>
                    <a:pt x="109" y="9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6" name="Freeform 167"/>
            <p:cNvSpPr>
              <a:spLocks/>
            </p:cNvSpPr>
            <p:nvPr/>
          </p:nvSpPr>
          <p:spPr bwMode="auto">
            <a:xfrm>
              <a:off x="1998" y="3352"/>
              <a:ext cx="116" cy="122"/>
            </a:xfrm>
            <a:custGeom>
              <a:avLst/>
              <a:gdLst>
                <a:gd name="T0" fmla="*/ 119 w 115"/>
                <a:gd name="T1" fmla="*/ 105 h 121"/>
                <a:gd name="T2" fmla="*/ 113 w 115"/>
                <a:gd name="T3" fmla="*/ 119 h 121"/>
                <a:gd name="T4" fmla="*/ 105 w 115"/>
                <a:gd name="T5" fmla="*/ 126 h 121"/>
                <a:gd name="T6" fmla="*/ 99 w 115"/>
                <a:gd name="T7" fmla="*/ 128 h 121"/>
                <a:gd name="T8" fmla="*/ 96 w 115"/>
                <a:gd name="T9" fmla="*/ 127 h 121"/>
                <a:gd name="T10" fmla="*/ 89 w 115"/>
                <a:gd name="T11" fmla="*/ 129 h 121"/>
                <a:gd name="T12" fmla="*/ 81 w 115"/>
                <a:gd name="T13" fmla="*/ 128 h 121"/>
                <a:gd name="T14" fmla="*/ 71 w 115"/>
                <a:gd name="T15" fmla="*/ 126 h 121"/>
                <a:gd name="T16" fmla="*/ 54 w 115"/>
                <a:gd name="T17" fmla="*/ 128 h 121"/>
                <a:gd name="T18" fmla="*/ 57 w 115"/>
                <a:gd name="T19" fmla="*/ 123 h 121"/>
                <a:gd name="T20" fmla="*/ 69 w 115"/>
                <a:gd name="T21" fmla="*/ 119 h 121"/>
                <a:gd name="T22" fmla="*/ 68 w 115"/>
                <a:gd name="T23" fmla="*/ 114 h 121"/>
                <a:gd name="T24" fmla="*/ 76 w 115"/>
                <a:gd name="T25" fmla="*/ 100 h 121"/>
                <a:gd name="T26" fmla="*/ 70 w 115"/>
                <a:gd name="T27" fmla="*/ 95 h 121"/>
                <a:gd name="T28" fmla="*/ 48 w 115"/>
                <a:gd name="T29" fmla="*/ 89 h 121"/>
                <a:gd name="T30" fmla="*/ 34 w 115"/>
                <a:gd name="T31" fmla="*/ 79 h 121"/>
                <a:gd name="T32" fmla="*/ 24 w 115"/>
                <a:gd name="T33" fmla="*/ 76 h 121"/>
                <a:gd name="T34" fmla="*/ 16 w 115"/>
                <a:gd name="T35" fmla="*/ 59 h 121"/>
                <a:gd name="T36" fmla="*/ 3 w 115"/>
                <a:gd name="T37" fmla="*/ 44 h 121"/>
                <a:gd name="T38" fmla="*/ 0 w 115"/>
                <a:gd name="T39" fmla="*/ 42 h 121"/>
                <a:gd name="T40" fmla="*/ 4 w 115"/>
                <a:gd name="T41" fmla="*/ 32 h 121"/>
                <a:gd name="T42" fmla="*/ 6 w 115"/>
                <a:gd name="T43" fmla="*/ 20 h 121"/>
                <a:gd name="T44" fmla="*/ 9 w 115"/>
                <a:gd name="T45" fmla="*/ 15 h 121"/>
                <a:gd name="T46" fmla="*/ 15 w 115"/>
                <a:gd name="T47" fmla="*/ 5 h 121"/>
                <a:gd name="T48" fmla="*/ 22 w 115"/>
                <a:gd name="T49" fmla="*/ 3 h 121"/>
                <a:gd name="T50" fmla="*/ 35 w 115"/>
                <a:gd name="T51" fmla="*/ 1 h 121"/>
                <a:gd name="T52" fmla="*/ 41 w 115"/>
                <a:gd name="T53" fmla="*/ 0 h 121"/>
                <a:gd name="T54" fmla="*/ 49 w 115"/>
                <a:gd name="T55" fmla="*/ 0 h 121"/>
                <a:gd name="T56" fmla="*/ 70 w 115"/>
                <a:gd name="T57" fmla="*/ 8 h 121"/>
                <a:gd name="T58" fmla="*/ 72 w 115"/>
                <a:gd name="T59" fmla="*/ 14 h 121"/>
                <a:gd name="T60" fmla="*/ 76 w 115"/>
                <a:gd name="T61" fmla="*/ 26 h 121"/>
                <a:gd name="T62" fmla="*/ 75 w 115"/>
                <a:gd name="T63" fmla="*/ 37 h 121"/>
                <a:gd name="T64" fmla="*/ 77 w 115"/>
                <a:gd name="T65" fmla="*/ 42 h 121"/>
                <a:gd name="T66" fmla="*/ 88 w 115"/>
                <a:gd name="T67" fmla="*/ 44 h 121"/>
                <a:gd name="T68" fmla="*/ 94 w 115"/>
                <a:gd name="T69" fmla="*/ 41 h 121"/>
                <a:gd name="T70" fmla="*/ 99 w 115"/>
                <a:gd name="T71" fmla="*/ 43 h 121"/>
                <a:gd name="T72" fmla="*/ 105 w 115"/>
                <a:gd name="T73" fmla="*/ 49 h 121"/>
                <a:gd name="T74" fmla="*/ 110 w 115"/>
                <a:gd name="T75" fmla="*/ 78 h 121"/>
                <a:gd name="T76" fmla="*/ 119 w 115"/>
                <a:gd name="T77" fmla="*/ 76 h 121"/>
                <a:gd name="T78" fmla="*/ 123 w 115"/>
                <a:gd name="T79" fmla="*/ 79 h 121"/>
                <a:gd name="T80" fmla="*/ 121 w 115"/>
                <a:gd name="T81" fmla="*/ 85 h 121"/>
                <a:gd name="T82" fmla="*/ 118 w 115"/>
                <a:gd name="T83" fmla="*/ 96 h 121"/>
                <a:gd name="T84" fmla="*/ 118 w 115"/>
                <a:gd name="T85" fmla="*/ 104 h 1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"/>
                <a:gd name="T130" fmla="*/ 0 h 121"/>
                <a:gd name="T131" fmla="*/ 115 w 115"/>
                <a:gd name="T132" fmla="*/ 121 h 1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" h="121">
                  <a:moveTo>
                    <a:pt x="109" y="95"/>
                  </a:moveTo>
                  <a:lnTo>
                    <a:pt x="110" y="96"/>
                  </a:lnTo>
                  <a:lnTo>
                    <a:pt x="106" y="107"/>
                  </a:lnTo>
                  <a:lnTo>
                    <a:pt x="104" y="110"/>
                  </a:lnTo>
                  <a:lnTo>
                    <a:pt x="98" y="116"/>
                  </a:lnTo>
                  <a:lnTo>
                    <a:pt x="96" y="117"/>
                  </a:lnTo>
                  <a:lnTo>
                    <a:pt x="94" y="121"/>
                  </a:lnTo>
                  <a:lnTo>
                    <a:pt x="90" y="119"/>
                  </a:lnTo>
                  <a:lnTo>
                    <a:pt x="88" y="118"/>
                  </a:lnTo>
                  <a:lnTo>
                    <a:pt x="87" y="118"/>
                  </a:lnTo>
                  <a:lnTo>
                    <a:pt x="84" y="119"/>
                  </a:lnTo>
                  <a:lnTo>
                    <a:pt x="80" y="120"/>
                  </a:lnTo>
                  <a:lnTo>
                    <a:pt x="75" y="120"/>
                  </a:lnTo>
                  <a:lnTo>
                    <a:pt x="72" y="119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55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7" y="114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59" y="106"/>
                  </a:lnTo>
                  <a:lnTo>
                    <a:pt x="59" y="105"/>
                  </a:lnTo>
                  <a:lnTo>
                    <a:pt x="63" y="99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1" y="86"/>
                  </a:lnTo>
                  <a:lnTo>
                    <a:pt x="57" y="84"/>
                  </a:lnTo>
                  <a:lnTo>
                    <a:pt x="48" y="80"/>
                  </a:lnTo>
                  <a:lnTo>
                    <a:pt x="39" y="72"/>
                  </a:lnTo>
                  <a:lnTo>
                    <a:pt x="34" y="70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6" y="59"/>
                  </a:lnTo>
                  <a:lnTo>
                    <a:pt x="8" y="50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3" y="14"/>
                  </a:lnTo>
                  <a:lnTo>
                    <a:pt x="66" y="20"/>
                  </a:lnTo>
                  <a:lnTo>
                    <a:pt x="67" y="26"/>
                  </a:lnTo>
                  <a:lnTo>
                    <a:pt x="66" y="32"/>
                  </a:lnTo>
                  <a:lnTo>
                    <a:pt x="66" y="37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3" y="43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90" y="43"/>
                  </a:lnTo>
                  <a:lnTo>
                    <a:pt x="96" y="46"/>
                  </a:lnTo>
                  <a:lnTo>
                    <a:pt x="96" y="49"/>
                  </a:lnTo>
                  <a:lnTo>
                    <a:pt x="99" y="66"/>
                  </a:lnTo>
                  <a:lnTo>
                    <a:pt x="101" y="69"/>
                  </a:lnTo>
                  <a:lnTo>
                    <a:pt x="102" y="70"/>
                  </a:lnTo>
                  <a:lnTo>
                    <a:pt x="110" y="67"/>
                  </a:lnTo>
                  <a:lnTo>
                    <a:pt x="111" y="68"/>
                  </a:lnTo>
                  <a:lnTo>
                    <a:pt x="114" y="70"/>
                  </a:lnTo>
                  <a:lnTo>
                    <a:pt x="115" y="71"/>
                  </a:lnTo>
                  <a:lnTo>
                    <a:pt x="112" y="76"/>
                  </a:lnTo>
                  <a:lnTo>
                    <a:pt x="111" y="81"/>
                  </a:lnTo>
                  <a:lnTo>
                    <a:pt x="109" y="87"/>
                  </a:lnTo>
                  <a:lnTo>
                    <a:pt x="109" y="92"/>
                  </a:lnTo>
                  <a:lnTo>
                    <a:pt x="109" y="9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7" name="Freeform 168"/>
            <p:cNvSpPr>
              <a:spLocks/>
            </p:cNvSpPr>
            <p:nvPr/>
          </p:nvSpPr>
          <p:spPr bwMode="auto">
            <a:xfrm>
              <a:off x="3081" y="2317"/>
              <a:ext cx="93" cy="57"/>
            </a:xfrm>
            <a:custGeom>
              <a:avLst/>
              <a:gdLst>
                <a:gd name="T0" fmla="*/ 35 w 92"/>
                <a:gd name="T1" fmla="*/ 63 h 56"/>
                <a:gd name="T2" fmla="*/ 31 w 92"/>
                <a:gd name="T3" fmla="*/ 65 h 56"/>
                <a:gd name="T4" fmla="*/ 29 w 92"/>
                <a:gd name="T5" fmla="*/ 65 h 56"/>
                <a:gd name="T6" fmla="*/ 25 w 92"/>
                <a:gd name="T7" fmla="*/ 65 h 56"/>
                <a:gd name="T8" fmla="*/ 21 w 92"/>
                <a:gd name="T9" fmla="*/ 65 h 56"/>
                <a:gd name="T10" fmla="*/ 14 w 92"/>
                <a:gd name="T11" fmla="*/ 59 h 56"/>
                <a:gd name="T12" fmla="*/ 5 w 92"/>
                <a:gd name="T13" fmla="*/ 53 h 56"/>
                <a:gd name="T14" fmla="*/ 4 w 92"/>
                <a:gd name="T15" fmla="*/ 52 h 56"/>
                <a:gd name="T16" fmla="*/ 2 w 92"/>
                <a:gd name="T17" fmla="*/ 49 h 56"/>
                <a:gd name="T18" fmla="*/ 0 w 92"/>
                <a:gd name="T19" fmla="*/ 43 h 56"/>
                <a:gd name="T20" fmla="*/ 2 w 92"/>
                <a:gd name="T21" fmla="*/ 41 h 56"/>
                <a:gd name="T22" fmla="*/ 3 w 92"/>
                <a:gd name="T23" fmla="*/ 38 h 56"/>
                <a:gd name="T24" fmla="*/ 2 w 92"/>
                <a:gd name="T25" fmla="*/ 27 h 56"/>
                <a:gd name="T26" fmla="*/ 2 w 92"/>
                <a:gd name="T27" fmla="*/ 24 h 56"/>
                <a:gd name="T28" fmla="*/ 5 w 92"/>
                <a:gd name="T29" fmla="*/ 23 h 56"/>
                <a:gd name="T30" fmla="*/ 5 w 92"/>
                <a:gd name="T31" fmla="*/ 22 h 56"/>
                <a:gd name="T32" fmla="*/ 5 w 92"/>
                <a:gd name="T33" fmla="*/ 20 h 56"/>
                <a:gd name="T34" fmla="*/ 2 w 92"/>
                <a:gd name="T35" fmla="*/ 19 h 56"/>
                <a:gd name="T36" fmla="*/ 3 w 92"/>
                <a:gd name="T37" fmla="*/ 17 h 56"/>
                <a:gd name="T38" fmla="*/ 5 w 92"/>
                <a:gd name="T39" fmla="*/ 17 h 56"/>
                <a:gd name="T40" fmla="*/ 6 w 92"/>
                <a:gd name="T41" fmla="*/ 19 h 56"/>
                <a:gd name="T42" fmla="*/ 11 w 92"/>
                <a:gd name="T43" fmla="*/ 18 h 56"/>
                <a:gd name="T44" fmla="*/ 11 w 92"/>
                <a:gd name="T45" fmla="*/ 15 h 56"/>
                <a:gd name="T46" fmla="*/ 14 w 92"/>
                <a:gd name="T47" fmla="*/ 12 h 56"/>
                <a:gd name="T48" fmla="*/ 16 w 92"/>
                <a:gd name="T49" fmla="*/ 11 h 56"/>
                <a:gd name="T50" fmla="*/ 19 w 92"/>
                <a:gd name="T51" fmla="*/ 12 h 56"/>
                <a:gd name="T52" fmla="*/ 22 w 92"/>
                <a:gd name="T53" fmla="*/ 14 h 56"/>
                <a:gd name="T54" fmla="*/ 25 w 92"/>
                <a:gd name="T55" fmla="*/ 14 h 56"/>
                <a:gd name="T56" fmla="*/ 35 w 92"/>
                <a:gd name="T57" fmla="*/ 14 h 56"/>
                <a:gd name="T58" fmla="*/ 37 w 92"/>
                <a:gd name="T59" fmla="*/ 9 h 56"/>
                <a:gd name="T60" fmla="*/ 38 w 92"/>
                <a:gd name="T61" fmla="*/ 9 h 56"/>
                <a:gd name="T62" fmla="*/ 43 w 92"/>
                <a:gd name="T63" fmla="*/ 8 h 56"/>
                <a:gd name="T64" fmla="*/ 55 w 92"/>
                <a:gd name="T65" fmla="*/ 7 h 56"/>
                <a:gd name="T66" fmla="*/ 59 w 92"/>
                <a:gd name="T67" fmla="*/ 8 h 56"/>
                <a:gd name="T68" fmla="*/ 62 w 92"/>
                <a:gd name="T69" fmla="*/ 8 h 56"/>
                <a:gd name="T70" fmla="*/ 68 w 92"/>
                <a:gd name="T71" fmla="*/ 1 h 56"/>
                <a:gd name="T72" fmla="*/ 72 w 92"/>
                <a:gd name="T73" fmla="*/ 0 h 56"/>
                <a:gd name="T74" fmla="*/ 79 w 92"/>
                <a:gd name="T75" fmla="*/ 0 h 56"/>
                <a:gd name="T76" fmla="*/ 82 w 92"/>
                <a:gd name="T77" fmla="*/ 3 h 56"/>
                <a:gd name="T78" fmla="*/ 85 w 92"/>
                <a:gd name="T79" fmla="*/ 4 h 56"/>
                <a:gd name="T80" fmla="*/ 88 w 92"/>
                <a:gd name="T81" fmla="*/ 4 h 56"/>
                <a:gd name="T82" fmla="*/ 89 w 92"/>
                <a:gd name="T83" fmla="*/ 4 h 56"/>
                <a:gd name="T84" fmla="*/ 94 w 92"/>
                <a:gd name="T85" fmla="*/ 7 h 56"/>
                <a:gd name="T86" fmla="*/ 97 w 92"/>
                <a:gd name="T87" fmla="*/ 8 h 56"/>
                <a:gd name="T88" fmla="*/ 101 w 92"/>
                <a:gd name="T89" fmla="*/ 12 h 56"/>
                <a:gd name="T90" fmla="*/ 98 w 92"/>
                <a:gd name="T91" fmla="*/ 15 h 56"/>
                <a:gd name="T92" fmla="*/ 91 w 92"/>
                <a:gd name="T93" fmla="*/ 17 h 56"/>
                <a:gd name="T94" fmla="*/ 88 w 92"/>
                <a:gd name="T95" fmla="*/ 21 h 56"/>
                <a:gd name="T96" fmla="*/ 82 w 92"/>
                <a:gd name="T97" fmla="*/ 43 h 56"/>
                <a:gd name="T98" fmla="*/ 78 w 92"/>
                <a:gd name="T99" fmla="*/ 50 h 56"/>
                <a:gd name="T100" fmla="*/ 74 w 92"/>
                <a:gd name="T101" fmla="*/ 56 h 56"/>
                <a:gd name="T102" fmla="*/ 71 w 92"/>
                <a:gd name="T103" fmla="*/ 57 h 56"/>
                <a:gd name="T104" fmla="*/ 67 w 92"/>
                <a:gd name="T105" fmla="*/ 58 h 56"/>
                <a:gd name="T106" fmla="*/ 65 w 92"/>
                <a:gd name="T107" fmla="*/ 58 h 56"/>
                <a:gd name="T108" fmla="*/ 64 w 92"/>
                <a:gd name="T109" fmla="*/ 58 h 56"/>
                <a:gd name="T110" fmla="*/ 59 w 92"/>
                <a:gd name="T111" fmla="*/ 58 h 56"/>
                <a:gd name="T112" fmla="*/ 44 w 92"/>
                <a:gd name="T113" fmla="*/ 58 h 56"/>
                <a:gd name="T114" fmla="*/ 35 w 92"/>
                <a:gd name="T115" fmla="*/ 63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56"/>
                <a:gd name="T176" fmla="*/ 92 w 92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56">
                  <a:moveTo>
                    <a:pt x="35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4" y="50"/>
                  </a:lnTo>
                  <a:lnTo>
                    <a:pt x="5" y="44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35" y="14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3" y="8"/>
                  </a:lnTo>
                  <a:lnTo>
                    <a:pt x="46" y="7"/>
                  </a:lnTo>
                  <a:lnTo>
                    <a:pt x="50" y="8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3" y="3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7"/>
                  </a:lnTo>
                  <a:lnTo>
                    <a:pt x="88" y="8"/>
                  </a:lnTo>
                  <a:lnTo>
                    <a:pt x="92" y="12"/>
                  </a:lnTo>
                  <a:lnTo>
                    <a:pt x="89" y="15"/>
                  </a:lnTo>
                  <a:lnTo>
                    <a:pt x="82" y="17"/>
                  </a:lnTo>
                  <a:lnTo>
                    <a:pt x="79" y="21"/>
                  </a:lnTo>
                  <a:lnTo>
                    <a:pt x="73" y="34"/>
                  </a:lnTo>
                  <a:lnTo>
                    <a:pt x="69" y="41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5" y="49"/>
                  </a:lnTo>
                  <a:lnTo>
                    <a:pt x="50" y="49"/>
                  </a:lnTo>
                  <a:lnTo>
                    <a:pt x="44" y="49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8" name="Freeform 169"/>
            <p:cNvSpPr>
              <a:spLocks/>
            </p:cNvSpPr>
            <p:nvPr/>
          </p:nvSpPr>
          <p:spPr bwMode="auto">
            <a:xfrm>
              <a:off x="3081" y="2317"/>
              <a:ext cx="93" cy="57"/>
            </a:xfrm>
            <a:custGeom>
              <a:avLst/>
              <a:gdLst>
                <a:gd name="T0" fmla="*/ 35 w 92"/>
                <a:gd name="T1" fmla="*/ 63 h 56"/>
                <a:gd name="T2" fmla="*/ 31 w 92"/>
                <a:gd name="T3" fmla="*/ 65 h 56"/>
                <a:gd name="T4" fmla="*/ 29 w 92"/>
                <a:gd name="T5" fmla="*/ 65 h 56"/>
                <a:gd name="T6" fmla="*/ 25 w 92"/>
                <a:gd name="T7" fmla="*/ 65 h 56"/>
                <a:gd name="T8" fmla="*/ 21 w 92"/>
                <a:gd name="T9" fmla="*/ 65 h 56"/>
                <a:gd name="T10" fmla="*/ 14 w 92"/>
                <a:gd name="T11" fmla="*/ 59 h 56"/>
                <a:gd name="T12" fmla="*/ 5 w 92"/>
                <a:gd name="T13" fmla="*/ 53 h 56"/>
                <a:gd name="T14" fmla="*/ 4 w 92"/>
                <a:gd name="T15" fmla="*/ 52 h 56"/>
                <a:gd name="T16" fmla="*/ 2 w 92"/>
                <a:gd name="T17" fmla="*/ 49 h 56"/>
                <a:gd name="T18" fmla="*/ 0 w 92"/>
                <a:gd name="T19" fmla="*/ 43 h 56"/>
                <a:gd name="T20" fmla="*/ 2 w 92"/>
                <a:gd name="T21" fmla="*/ 41 h 56"/>
                <a:gd name="T22" fmla="*/ 3 w 92"/>
                <a:gd name="T23" fmla="*/ 38 h 56"/>
                <a:gd name="T24" fmla="*/ 2 w 92"/>
                <a:gd name="T25" fmla="*/ 27 h 56"/>
                <a:gd name="T26" fmla="*/ 2 w 92"/>
                <a:gd name="T27" fmla="*/ 24 h 56"/>
                <a:gd name="T28" fmla="*/ 5 w 92"/>
                <a:gd name="T29" fmla="*/ 23 h 56"/>
                <a:gd name="T30" fmla="*/ 5 w 92"/>
                <a:gd name="T31" fmla="*/ 22 h 56"/>
                <a:gd name="T32" fmla="*/ 5 w 92"/>
                <a:gd name="T33" fmla="*/ 20 h 56"/>
                <a:gd name="T34" fmla="*/ 2 w 92"/>
                <a:gd name="T35" fmla="*/ 19 h 56"/>
                <a:gd name="T36" fmla="*/ 3 w 92"/>
                <a:gd name="T37" fmla="*/ 17 h 56"/>
                <a:gd name="T38" fmla="*/ 5 w 92"/>
                <a:gd name="T39" fmla="*/ 17 h 56"/>
                <a:gd name="T40" fmla="*/ 6 w 92"/>
                <a:gd name="T41" fmla="*/ 19 h 56"/>
                <a:gd name="T42" fmla="*/ 11 w 92"/>
                <a:gd name="T43" fmla="*/ 18 h 56"/>
                <a:gd name="T44" fmla="*/ 11 w 92"/>
                <a:gd name="T45" fmla="*/ 15 h 56"/>
                <a:gd name="T46" fmla="*/ 14 w 92"/>
                <a:gd name="T47" fmla="*/ 12 h 56"/>
                <a:gd name="T48" fmla="*/ 16 w 92"/>
                <a:gd name="T49" fmla="*/ 11 h 56"/>
                <a:gd name="T50" fmla="*/ 19 w 92"/>
                <a:gd name="T51" fmla="*/ 12 h 56"/>
                <a:gd name="T52" fmla="*/ 22 w 92"/>
                <a:gd name="T53" fmla="*/ 14 h 56"/>
                <a:gd name="T54" fmla="*/ 25 w 92"/>
                <a:gd name="T55" fmla="*/ 14 h 56"/>
                <a:gd name="T56" fmla="*/ 35 w 92"/>
                <a:gd name="T57" fmla="*/ 14 h 56"/>
                <a:gd name="T58" fmla="*/ 37 w 92"/>
                <a:gd name="T59" fmla="*/ 9 h 56"/>
                <a:gd name="T60" fmla="*/ 38 w 92"/>
                <a:gd name="T61" fmla="*/ 9 h 56"/>
                <a:gd name="T62" fmla="*/ 43 w 92"/>
                <a:gd name="T63" fmla="*/ 8 h 56"/>
                <a:gd name="T64" fmla="*/ 55 w 92"/>
                <a:gd name="T65" fmla="*/ 7 h 56"/>
                <a:gd name="T66" fmla="*/ 59 w 92"/>
                <a:gd name="T67" fmla="*/ 8 h 56"/>
                <a:gd name="T68" fmla="*/ 62 w 92"/>
                <a:gd name="T69" fmla="*/ 8 h 56"/>
                <a:gd name="T70" fmla="*/ 68 w 92"/>
                <a:gd name="T71" fmla="*/ 1 h 56"/>
                <a:gd name="T72" fmla="*/ 72 w 92"/>
                <a:gd name="T73" fmla="*/ 0 h 56"/>
                <a:gd name="T74" fmla="*/ 79 w 92"/>
                <a:gd name="T75" fmla="*/ 0 h 56"/>
                <a:gd name="T76" fmla="*/ 82 w 92"/>
                <a:gd name="T77" fmla="*/ 3 h 56"/>
                <a:gd name="T78" fmla="*/ 85 w 92"/>
                <a:gd name="T79" fmla="*/ 4 h 56"/>
                <a:gd name="T80" fmla="*/ 88 w 92"/>
                <a:gd name="T81" fmla="*/ 4 h 56"/>
                <a:gd name="T82" fmla="*/ 89 w 92"/>
                <a:gd name="T83" fmla="*/ 4 h 56"/>
                <a:gd name="T84" fmla="*/ 94 w 92"/>
                <a:gd name="T85" fmla="*/ 7 h 56"/>
                <a:gd name="T86" fmla="*/ 97 w 92"/>
                <a:gd name="T87" fmla="*/ 8 h 56"/>
                <a:gd name="T88" fmla="*/ 101 w 92"/>
                <a:gd name="T89" fmla="*/ 12 h 56"/>
                <a:gd name="T90" fmla="*/ 98 w 92"/>
                <a:gd name="T91" fmla="*/ 15 h 56"/>
                <a:gd name="T92" fmla="*/ 91 w 92"/>
                <a:gd name="T93" fmla="*/ 17 h 56"/>
                <a:gd name="T94" fmla="*/ 88 w 92"/>
                <a:gd name="T95" fmla="*/ 21 h 56"/>
                <a:gd name="T96" fmla="*/ 82 w 92"/>
                <a:gd name="T97" fmla="*/ 43 h 56"/>
                <a:gd name="T98" fmla="*/ 78 w 92"/>
                <a:gd name="T99" fmla="*/ 50 h 56"/>
                <a:gd name="T100" fmla="*/ 74 w 92"/>
                <a:gd name="T101" fmla="*/ 56 h 56"/>
                <a:gd name="T102" fmla="*/ 71 w 92"/>
                <a:gd name="T103" fmla="*/ 57 h 56"/>
                <a:gd name="T104" fmla="*/ 67 w 92"/>
                <a:gd name="T105" fmla="*/ 58 h 56"/>
                <a:gd name="T106" fmla="*/ 65 w 92"/>
                <a:gd name="T107" fmla="*/ 58 h 56"/>
                <a:gd name="T108" fmla="*/ 64 w 92"/>
                <a:gd name="T109" fmla="*/ 58 h 56"/>
                <a:gd name="T110" fmla="*/ 59 w 92"/>
                <a:gd name="T111" fmla="*/ 58 h 56"/>
                <a:gd name="T112" fmla="*/ 44 w 92"/>
                <a:gd name="T113" fmla="*/ 58 h 56"/>
                <a:gd name="T114" fmla="*/ 35 w 92"/>
                <a:gd name="T115" fmla="*/ 63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56"/>
                <a:gd name="T176" fmla="*/ 92 w 92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56">
                  <a:moveTo>
                    <a:pt x="35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4" y="50"/>
                  </a:lnTo>
                  <a:lnTo>
                    <a:pt x="5" y="44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4" y="12"/>
                  </a:lnTo>
                  <a:lnTo>
                    <a:pt x="16" y="11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35" y="14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3" y="8"/>
                  </a:lnTo>
                  <a:lnTo>
                    <a:pt x="46" y="7"/>
                  </a:lnTo>
                  <a:lnTo>
                    <a:pt x="50" y="8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3" y="3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7"/>
                  </a:lnTo>
                  <a:lnTo>
                    <a:pt x="88" y="8"/>
                  </a:lnTo>
                  <a:lnTo>
                    <a:pt x="92" y="12"/>
                  </a:lnTo>
                  <a:lnTo>
                    <a:pt x="89" y="15"/>
                  </a:lnTo>
                  <a:lnTo>
                    <a:pt x="82" y="17"/>
                  </a:lnTo>
                  <a:lnTo>
                    <a:pt x="79" y="21"/>
                  </a:lnTo>
                  <a:lnTo>
                    <a:pt x="73" y="34"/>
                  </a:lnTo>
                  <a:lnTo>
                    <a:pt x="69" y="41"/>
                  </a:lnTo>
                  <a:lnTo>
                    <a:pt x="65" y="47"/>
                  </a:lnTo>
                  <a:lnTo>
                    <a:pt x="62" y="48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5" y="49"/>
                  </a:lnTo>
                  <a:lnTo>
                    <a:pt x="50" y="49"/>
                  </a:lnTo>
                  <a:lnTo>
                    <a:pt x="44" y="49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89" name="Freeform 170"/>
            <p:cNvSpPr>
              <a:spLocks noEditPoints="1"/>
            </p:cNvSpPr>
            <p:nvPr/>
          </p:nvSpPr>
          <p:spPr bwMode="auto">
            <a:xfrm>
              <a:off x="3044" y="2358"/>
              <a:ext cx="81" cy="81"/>
            </a:xfrm>
            <a:custGeom>
              <a:avLst/>
              <a:gdLst>
                <a:gd name="T0" fmla="*/ 50 w 80"/>
                <a:gd name="T1" fmla="*/ 69 h 80"/>
                <a:gd name="T2" fmla="*/ 22 w 80"/>
                <a:gd name="T3" fmla="*/ 54 h 80"/>
                <a:gd name="T4" fmla="*/ 19 w 80"/>
                <a:gd name="T5" fmla="*/ 36 h 80"/>
                <a:gd name="T6" fmla="*/ 9 w 80"/>
                <a:gd name="T7" fmla="*/ 29 h 80"/>
                <a:gd name="T8" fmla="*/ 5 w 80"/>
                <a:gd name="T9" fmla="*/ 35 h 80"/>
                <a:gd name="T10" fmla="*/ 2 w 80"/>
                <a:gd name="T11" fmla="*/ 22 h 80"/>
                <a:gd name="T12" fmla="*/ 5 w 80"/>
                <a:gd name="T13" fmla="*/ 21 h 80"/>
                <a:gd name="T14" fmla="*/ 6 w 80"/>
                <a:gd name="T15" fmla="*/ 21 h 80"/>
                <a:gd name="T16" fmla="*/ 8 w 80"/>
                <a:gd name="T17" fmla="*/ 21 h 80"/>
                <a:gd name="T18" fmla="*/ 12 w 80"/>
                <a:gd name="T19" fmla="*/ 21 h 80"/>
                <a:gd name="T20" fmla="*/ 13 w 80"/>
                <a:gd name="T21" fmla="*/ 19 h 80"/>
                <a:gd name="T22" fmla="*/ 15 w 80"/>
                <a:gd name="T23" fmla="*/ 18 h 80"/>
                <a:gd name="T24" fmla="*/ 15 w 80"/>
                <a:gd name="T25" fmla="*/ 20 h 80"/>
                <a:gd name="T26" fmla="*/ 18 w 80"/>
                <a:gd name="T27" fmla="*/ 21 h 80"/>
                <a:gd name="T28" fmla="*/ 20 w 80"/>
                <a:gd name="T29" fmla="*/ 21 h 80"/>
                <a:gd name="T30" fmla="*/ 23 w 80"/>
                <a:gd name="T31" fmla="*/ 22 h 80"/>
                <a:gd name="T32" fmla="*/ 24 w 80"/>
                <a:gd name="T33" fmla="*/ 20 h 80"/>
                <a:gd name="T34" fmla="*/ 25 w 80"/>
                <a:gd name="T35" fmla="*/ 18 h 80"/>
                <a:gd name="T36" fmla="*/ 24 w 80"/>
                <a:gd name="T37" fmla="*/ 16 h 80"/>
                <a:gd name="T38" fmla="*/ 27 w 80"/>
                <a:gd name="T39" fmla="*/ 14 h 80"/>
                <a:gd name="T40" fmla="*/ 29 w 80"/>
                <a:gd name="T41" fmla="*/ 13 h 80"/>
                <a:gd name="T42" fmla="*/ 29 w 80"/>
                <a:gd name="T43" fmla="*/ 10 h 80"/>
                <a:gd name="T44" fmla="*/ 29 w 80"/>
                <a:gd name="T45" fmla="*/ 7 h 80"/>
                <a:gd name="T46" fmla="*/ 32 w 80"/>
                <a:gd name="T47" fmla="*/ 6 h 80"/>
                <a:gd name="T48" fmla="*/ 35 w 80"/>
                <a:gd name="T49" fmla="*/ 3 h 80"/>
                <a:gd name="T50" fmla="*/ 37 w 80"/>
                <a:gd name="T51" fmla="*/ 3 h 80"/>
                <a:gd name="T52" fmla="*/ 39 w 80"/>
                <a:gd name="T53" fmla="*/ 0 h 80"/>
                <a:gd name="T54" fmla="*/ 60 w 80"/>
                <a:gd name="T55" fmla="*/ 9 h 80"/>
                <a:gd name="T56" fmla="*/ 81 w 80"/>
                <a:gd name="T57" fmla="*/ 13 h 80"/>
                <a:gd name="T58" fmla="*/ 83 w 80"/>
                <a:gd name="T59" fmla="*/ 17 h 80"/>
                <a:gd name="T60" fmla="*/ 84 w 80"/>
                <a:gd name="T61" fmla="*/ 20 h 80"/>
                <a:gd name="T62" fmla="*/ 83 w 80"/>
                <a:gd name="T63" fmla="*/ 21 h 80"/>
                <a:gd name="T64" fmla="*/ 84 w 80"/>
                <a:gd name="T65" fmla="*/ 24 h 80"/>
                <a:gd name="T66" fmla="*/ 87 w 80"/>
                <a:gd name="T67" fmla="*/ 26 h 80"/>
                <a:gd name="T68" fmla="*/ 88 w 80"/>
                <a:gd name="T69" fmla="*/ 27 h 80"/>
                <a:gd name="T70" fmla="*/ 86 w 80"/>
                <a:gd name="T71" fmla="*/ 26 h 80"/>
                <a:gd name="T72" fmla="*/ 85 w 80"/>
                <a:gd name="T73" fmla="*/ 29 h 80"/>
                <a:gd name="T74" fmla="*/ 84 w 80"/>
                <a:gd name="T75" fmla="*/ 32 h 80"/>
                <a:gd name="T76" fmla="*/ 83 w 80"/>
                <a:gd name="T77" fmla="*/ 33 h 80"/>
                <a:gd name="T78" fmla="*/ 80 w 80"/>
                <a:gd name="T79" fmla="*/ 30 h 80"/>
                <a:gd name="T80" fmla="*/ 77 w 80"/>
                <a:gd name="T81" fmla="*/ 29 h 80"/>
                <a:gd name="T82" fmla="*/ 72 w 80"/>
                <a:gd name="T83" fmla="*/ 29 h 80"/>
                <a:gd name="T84" fmla="*/ 69 w 80"/>
                <a:gd name="T85" fmla="*/ 29 h 80"/>
                <a:gd name="T86" fmla="*/ 63 w 80"/>
                <a:gd name="T87" fmla="*/ 28 h 80"/>
                <a:gd name="T88" fmla="*/ 59 w 80"/>
                <a:gd name="T89" fmla="*/ 28 h 80"/>
                <a:gd name="T90" fmla="*/ 55 w 80"/>
                <a:gd name="T91" fmla="*/ 26 h 80"/>
                <a:gd name="T92" fmla="*/ 50 w 80"/>
                <a:gd name="T93" fmla="*/ 26 h 80"/>
                <a:gd name="T94" fmla="*/ 35 w 80"/>
                <a:gd name="T95" fmla="*/ 29 h 80"/>
                <a:gd name="T96" fmla="*/ 30 w 80"/>
                <a:gd name="T97" fmla="*/ 28 h 80"/>
                <a:gd name="T98" fmla="*/ 30 w 80"/>
                <a:gd name="T99" fmla="*/ 34 h 80"/>
                <a:gd name="T100" fmla="*/ 33 w 80"/>
                <a:gd name="T101" fmla="*/ 36 h 80"/>
                <a:gd name="T102" fmla="*/ 36 w 80"/>
                <a:gd name="T103" fmla="*/ 52 h 80"/>
                <a:gd name="T104" fmla="*/ 38 w 80"/>
                <a:gd name="T105" fmla="*/ 56 h 80"/>
                <a:gd name="T106" fmla="*/ 52 w 80"/>
                <a:gd name="T107" fmla="*/ 61 h 80"/>
                <a:gd name="T108" fmla="*/ 58 w 80"/>
                <a:gd name="T109" fmla="*/ 68 h 80"/>
                <a:gd name="T110" fmla="*/ 61 w 80"/>
                <a:gd name="T111" fmla="*/ 73 h 80"/>
                <a:gd name="T112" fmla="*/ 63 w 80"/>
                <a:gd name="T113" fmla="*/ 79 h 80"/>
                <a:gd name="T114" fmla="*/ 68 w 80"/>
                <a:gd name="T115" fmla="*/ 80 h 80"/>
                <a:gd name="T116" fmla="*/ 73 w 80"/>
                <a:gd name="T117" fmla="*/ 84 h 80"/>
                <a:gd name="T118" fmla="*/ 76 w 80"/>
                <a:gd name="T119" fmla="*/ 85 h 80"/>
                <a:gd name="T120" fmla="*/ 77 w 80"/>
                <a:gd name="T121" fmla="*/ 88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80"/>
                <a:gd name="T185" fmla="*/ 80 w 80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80">
                  <a:moveTo>
                    <a:pt x="54" y="70"/>
                  </a:moveTo>
                  <a:lnTo>
                    <a:pt x="48" y="64"/>
                  </a:lnTo>
                  <a:lnTo>
                    <a:pt x="47" y="62"/>
                  </a:lnTo>
                  <a:lnTo>
                    <a:pt x="42" y="61"/>
                  </a:lnTo>
                  <a:lnTo>
                    <a:pt x="41" y="60"/>
                  </a:lnTo>
                  <a:lnTo>
                    <a:pt x="39" y="59"/>
                  </a:lnTo>
                  <a:lnTo>
                    <a:pt x="34" y="60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20" y="39"/>
                  </a:lnTo>
                  <a:lnTo>
                    <a:pt x="19" y="36"/>
                  </a:lnTo>
                  <a:lnTo>
                    <a:pt x="19" y="32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51" y="9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4" y="15"/>
                  </a:lnTo>
                  <a:lnTo>
                    <a:pt x="74" y="16"/>
                  </a:lnTo>
                  <a:lnTo>
                    <a:pt x="74" y="17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4" y="23"/>
                  </a:lnTo>
                  <a:lnTo>
                    <a:pt x="75" y="24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0" y="27"/>
                  </a:lnTo>
                  <a:lnTo>
                    <a:pt x="79" y="27"/>
                  </a:lnTo>
                  <a:lnTo>
                    <a:pt x="78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2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2" y="28"/>
                  </a:lnTo>
                  <a:lnTo>
                    <a:pt x="51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7" y="30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31" y="33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7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4" y="54"/>
                  </a:lnTo>
                  <a:lnTo>
                    <a:pt x="45" y="55"/>
                  </a:lnTo>
                  <a:lnTo>
                    <a:pt x="47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6" y="67"/>
                  </a:lnTo>
                  <a:lnTo>
                    <a:pt x="56" y="69"/>
                  </a:lnTo>
                  <a:lnTo>
                    <a:pt x="54" y="70"/>
                  </a:lnTo>
                  <a:close/>
                  <a:moveTo>
                    <a:pt x="56" y="71"/>
                  </a:moveTo>
                  <a:lnTo>
                    <a:pt x="57" y="70"/>
                  </a:lnTo>
                  <a:lnTo>
                    <a:pt x="58" y="70"/>
                  </a:lnTo>
                  <a:lnTo>
                    <a:pt x="59" y="71"/>
                  </a:lnTo>
                  <a:lnTo>
                    <a:pt x="60" y="72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4" y="75"/>
                  </a:lnTo>
                  <a:lnTo>
                    <a:pt x="65" y="76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6"/>
                  </a:lnTo>
                  <a:lnTo>
                    <a:pt x="67" y="76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8" y="80"/>
                  </a:lnTo>
                  <a:lnTo>
                    <a:pt x="64" y="77"/>
                  </a:lnTo>
                  <a:lnTo>
                    <a:pt x="61" y="74"/>
                  </a:lnTo>
                  <a:lnTo>
                    <a:pt x="56" y="7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0" name="Freeform 171"/>
            <p:cNvSpPr>
              <a:spLocks/>
            </p:cNvSpPr>
            <p:nvPr/>
          </p:nvSpPr>
          <p:spPr bwMode="auto">
            <a:xfrm>
              <a:off x="3044" y="2358"/>
              <a:ext cx="81" cy="71"/>
            </a:xfrm>
            <a:custGeom>
              <a:avLst/>
              <a:gdLst>
                <a:gd name="T0" fmla="*/ 50 w 80"/>
                <a:gd name="T1" fmla="*/ 69 h 70"/>
                <a:gd name="T2" fmla="*/ 22 w 80"/>
                <a:gd name="T3" fmla="*/ 54 h 70"/>
                <a:gd name="T4" fmla="*/ 19 w 80"/>
                <a:gd name="T5" fmla="*/ 45 h 70"/>
                <a:gd name="T6" fmla="*/ 9 w 80"/>
                <a:gd name="T7" fmla="*/ 29 h 70"/>
                <a:gd name="T8" fmla="*/ 5 w 80"/>
                <a:gd name="T9" fmla="*/ 44 h 70"/>
                <a:gd name="T10" fmla="*/ 2 w 80"/>
                <a:gd name="T11" fmla="*/ 22 h 70"/>
                <a:gd name="T12" fmla="*/ 5 w 80"/>
                <a:gd name="T13" fmla="*/ 21 h 70"/>
                <a:gd name="T14" fmla="*/ 6 w 80"/>
                <a:gd name="T15" fmla="*/ 21 h 70"/>
                <a:gd name="T16" fmla="*/ 8 w 80"/>
                <a:gd name="T17" fmla="*/ 21 h 70"/>
                <a:gd name="T18" fmla="*/ 12 w 80"/>
                <a:gd name="T19" fmla="*/ 21 h 70"/>
                <a:gd name="T20" fmla="*/ 13 w 80"/>
                <a:gd name="T21" fmla="*/ 19 h 70"/>
                <a:gd name="T22" fmla="*/ 15 w 80"/>
                <a:gd name="T23" fmla="*/ 18 h 70"/>
                <a:gd name="T24" fmla="*/ 15 w 80"/>
                <a:gd name="T25" fmla="*/ 20 h 70"/>
                <a:gd name="T26" fmla="*/ 18 w 80"/>
                <a:gd name="T27" fmla="*/ 21 h 70"/>
                <a:gd name="T28" fmla="*/ 20 w 80"/>
                <a:gd name="T29" fmla="*/ 21 h 70"/>
                <a:gd name="T30" fmla="*/ 23 w 80"/>
                <a:gd name="T31" fmla="*/ 22 h 70"/>
                <a:gd name="T32" fmla="*/ 24 w 80"/>
                <a:gd name="T33" fmla="*/ 20 h 70"/>
                <a:gd name="T34" fmla="*/ 25 w 80"/>
                <a:gd name="T35" fmla="*/ 18 h 70"/>
                <a:gd name="T36" fmla="*/ 24 w 80"/>
                <a:gd name="T37" fmla="*/ 16 h 70"/>
                <a:gd name="T38" fmla="*/ 27 w 80"/>
                <a:gd name="T39" fmla="*/ 14 h 70"/>
                <a:gd name="T40" fmla="*/ 29 w 80"/>
                <a:gd name="T41" fmla="*/ 13 h 70"/>
                <a:gd name="T42" fmla="*/ 29 w 80"/>
                <a:gd name="T43" fmla="*/ 10 h 70"/>
                <a:gd name="T44" fmla="*/ 29 w 80"/>
                <a:gd name="T45" fmla="*/ 7 h 70"/>
                <a:gd name="T46" fmla="*/ 32 w 80"/>
                <a:gd name="T47" fmla="*/ 6 h 70"/>
                <a:gd name="T48" fmla="*/ 35 w 80"/>
                <a:gd name="T49" fmla="*/ 3 h 70"/>
                <a:gd name="T50" fmla="*/ 37 w 80"/>
                <a:gd name="T51" fmla="*/ 3 h 70"/>
                <a:gd name="T52" fmla="*/ 39 w 80"/>
                <a:gd name="T53" fmla="*/ 0 h 70"/>
                <a:gd name="T54" fmla="*/ 60 w 80"/>
                <a:gd name="T55" fmla="*/ 9 h 70"/>
                <a:gd name="T56" fmla="*/ 81 w 80"/>
                <a:gd name="T57" fmla="*/ 13 h 70"/>
                <a:gd name="T58" fmla="*/ 83 w 80"/>
                <a:gd name="T59" fmla="*/ 17 h 70"/>
                <a:gd name="T60" fmla="*/ 84 w 80"/>
                <a:gd name="T61" fmla="*/ 20 h 70"/>
                <a:gd name="T62" fmla="*/ 83 w 80"/>
                <a:gd name="T63" fmla="*/ 21 h 70"/>
                <a:gd name="T64" fmla="*/ 84 w 80"/>
                <a:gd name="T65" fmla="*/ 24 h 70"/>
                <a:gd name="T66" fmla="*/ 87 w 80"/>
                <a:gd name="T67" fmla="*/ 26 h 70"/>
                <a:gd name="T68" fmla="*/ 88 w 80"/>
                <a:gd name="T69" fmla="*/ 27 h 70"/>
                <a:gd name="T70" fmla="*/ 86 w 80"/>
                <a:gd name="T71" fmla="*/ 26 h 70"/>
                <a:gd name="T72" fmla="*/ 85 w 80"/>
                <a:gd name="T73" fmla="*/ 29 h 70"/>
                <a:gd name="T74" fmla="*/ 84 w 80"/>
                <a:gd name="T75" fmla="*/ 32 h 70"/>
                <a:gd name="T76" fmla="*/ 83 w 80"/>
                <a:gd name="T77" fmla="*/ 33 h 70"/>
                <a:gd name="T78" fmla="*/ 80 w 80"/>
                <a:gd name="T79" fmla="*/ 30 h 70"/>
                <a:gd name="T80" fmla="*/ 77 w 80"/>
                <a:gd name="T81" fmla="*/ 29 h 70"/>
                <a:gd name="T82" fmla="*/ 72 w 80"/>
                <a:gd name="T83" fmla="*/ 29 h 70"/>
                <a:gd name="T84" fmla="*/ 69 w 80"/>
                <a:gd name="T85" fmla="*/ 29 h 70"/>
                <a:gd name="T86" fmla="*/ 63 w 80"/>
                <a:gd name="T87" fmla="*/ 28 h 70"/>
                <a:gd name="T88" fmla="*/ 59 w 80"/>
                <a:gd name="T89" fmla="*/ 28 h 70"/>
                <a:gd name="T90" fmla="*/ 55 w 80"/>
                <a:gd name="T91" fmla="*/ 26 h 70"/>
                <a:gd name="T92" fmla="*/ 50 w 80"/>
                <a:gd name="T93" fmla="*/ 26 h 70"/>
                <a:gd name="T94" fmla="*/ 35 w 80"/>
                <a:gd name="T95" fmla="*/ 29 h 70"/>
                <a:gd name="T96" fmla="*/ 30 w 80"/>
                <a:gd name="T97" fmla="*/ 28 h 70"/>
                <a:gd name="T98" fmla="*/ 30 w 80"/>
                <a:gd name="T99" fmla="*/ 34 h 70"/>
                <a:gd name="T100" fmla="*/ 33 w 80"/>
                <a:gd name="T101" fmla="*/ 45 h 70"/>
                <a:gd name="T102" fmla="*/ 36 w 80"/>
                <a:gd name="T103" fmla="*/ 52 h 70"/>
                <a:gd name="T104" fmla="*/ 38 w 80"/>
                <a:gd name="T105" fmla="*/ 56 h 70"/>
                <a:gd name="T106" fmla="*/ 52 w 80"/>
                <a:gd name="T107" fmla="*/ 61 h 70"/>
                <a:gd name="T108" fmla="*/ 58 w 80"/>
                <a:gd name="T109" fmla="*/ 68 h 70"/>
                <a:gd name="T110" fmla="*/ 61 w 80"/>
                <a:gd name="T111" fmla="*/ 73 h 70"/>
                <a:gd name="T112" fmla="*/ 63 w 80"/>
                <a:gd name="T113" fmla="*/ 79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70"/>
                <a:gd name="T173" fmla="*/ 80 w 80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70">
                  <a:moveTo>
                    <a:pt x="54" y="70"/>
                  </a:moveTo>
                  <a:lnTo>
                    <a:pt x="48" y="64"/>
                  </a:lnTo>
                  <a:lnTo>
                    <a:pt x="47" y="62"/>
                  </a:lnTo>
                  <a:lnTo>
                    <a:pt x="42" y="61"/>
                  </a:lnTo>
                  <a:lnTo>
                    <a:pt x="41" y="60"/>
                  </a:lnTo>
                  <a:lnTo>
                    <a:pt x="39" y="59"/>
                  </a:lnTo>
                  <a:lnTo>
                    <a:pt x="34" y="60"/>
                  </a:lnTo>
                  <a:lnTo>
                    <a:pt x="32" y="56"/>
                  </a:lnTo>
                  <a:lnTo>
                    <a:pt x="26" y="51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7" y="45"/>
                  </a:lnTo>
                  <a:lnTo>
                    <a:pt x="24" y="43"/>
                  </a:lnTo>
                  <a:lnTo>
                    <a:pt x="20" y="39"/>
                  </a:lnTo>
                  <a:lnTo>
                    <a:pt x="19" y="36"/>
                  </a:lnTo>
                  <a:lnTo>
                    <a:pt x="19" y="32"/>
                  </a:lnTo>
                  <a:lnTo>
                    <a:pt x="17" y="29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51" y="9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4" y="15"/>
                  </a:lnTo>
                  <a:lnTo>
                    <a:pt x="74" y="16"/>
                  </a:lnTo>
                  <a:lnTo>
                    <a:pt x="74" y="17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4" y="23"/>
                  </a:lnTo>
                  <a:lnTo>
                    <a:pt x="75" y="24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0" y="27"/>
                  </a:lnTo>
                  <a:lnTo>
                    <a:pt x="79" y="27"/>
                  </a:lnTo>
                  <a:lnTo>
                    <a:pt x="78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2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6" y="28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2" y="28"/>
                  </a:lnTo>
                  <a:lnTo>
                    <a:pt x="51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7" y="30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31" y="33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7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4" y="54"/>
                  </a:lnTo>
                  <a:lnTo>
                    <a:pt x="45" y="55"/>
                  </a:lnTo>
                  <a:lnTo>
                    <a:pt x="47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6" y="67"/>
                  </a:lnTo>
                  <a:lnTo>
                    <a:pt x="56" y="69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1" name="Freeform 172"/>
            <p:cNvSpPr>
              <a:spLocks/>
            </p:cNvSpPr>
            <p:nvPr/>
          </p:nvSpPr>
          <p:spPr bwMode="auto">
            <a:xfrm>
              <a:off x="3101" y="2429"/>
              <a:ext cx="12" cy="10"/>
            </a:xfrm>
            <a:custGeom>
              <a:avLst/>
              <a:gdLst>
                <a:gd name="T0" fmla="*/ 0 w 12"/>
                <a:gd name="T1" fmla="*/ 1 h 10"/>
                <a:gd name="T2" fmla="*/ 1 w 12"/>
                <a:gd name="T3" fmla="*/ 0 h 10"/>
                <a:gd name="T4" fmla="*/ 1 w 12"/>
                <a:gd name="T5" fmla="*/ 0 h 10"/>
                <a:gd name="T6" fmla="*/ 2 w 12"/>
                <a:gd name="T7" fmla="*/ 0 h 10"/>
                <a:gd name="T8" fmla="*/ 3 w 12"/>
                <a:gd name="T9" fmla="*/ 1 h 10"/>
                <a:gd name="T10" fmla="*/ 3 w 12"/>
                <a:gd name="T11" fmla="*/ 1 h 10"/>
                <a:gd name="T12" fmla="*/ 4 w 12"/>
                <a:gd name="T13" fmla="*/ 2 h 10"/>
                <a:gd name="T14" fmla="*/ 5 w 12"/>
                <a:gd name="T15" fmla="*/ 3 h 10"/>
                <a:gd name="T16" fmla="*/ 6 w 12"/>
                <a:gd name="T17" fmla="*/ 3 h 10"/>
                <a:gd name="T18" fmla="*/ 8 w 12"/>
                <a:gd name="T19" fmla="*/ 5 h 10"/>
                <a:gd name="T20" fmla="*/ 9 w 12"/>
                <a:gd name="T21" fmla="*/ 6 h 10"/>
                <a:gd name="T22" fmla="*/ 9 w 12"/>
                <a:gd name="T23" fmla="*/ 5 h 10"/>
                <a:gd name="T24" fmla="*/ 10 w 12"/>
                <a:gd name="T25" fmla="*/ 5 h 10"/>
                <a:gd name="T26" fmla="*/ 10 w 12"/>
                <a:gd name="T27" fmla="*/ 6 h 10"/>
                <a:gd name="T28" fmla="*/ 11 w 12"/>
                <a:gd name="T29" fmla="*/ 6 h 10"/>
                <a:gd name="T30" fmla="*/ 11 w 12"/>
                <a:gd name="T31" fmla="*/ 7 h 10"/>
                <a:gd name="T32" fmla="*/ 11 w 12"/>
                <a:gd name="T33" fmla="*/ 7 h 10"/>
                <a:gd name="T34" fmla="*/ 11 w 12"/>
                <a:gd name="T35" fmla="*/ 8 h 10"/>
                <a:gd name="T36" fmla="*/ 12 w 12"/>
                <a:gd name="T37" fmla="*/ 8 h 10"/>
                <a:gd name="T38" fmla="*/ 12 w 12"/>
                <a:gd name="T39" fmla="*/ 9 h 10"/>
                <a:gd name="T40" fmla="*/ 12 w 12"/>
                <a:gd name="T41" fmla="*/ 10 h 10"/>
                <a:gd name="T42" fmla="*/ 8 w 12"/>
                <a:gd name="T43" fmla="*/ 7 h 10"/>
                <a:gd name="T44" fmla="*/ 5 w 12"/>
                <a:gd name="T45" fmla="*/ 4 h 10"/>
                <a:gd name="T46" fmla="*/ 0 w 12"/>
                <a:gd name="T47" fmla="*/ 1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"/>
                <a:gd name="T73" fmla="*/ 0 h 10"/>
                <a:gd name="T74" fmla="*/ 12 w 12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" h="10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8" y="7"/>
                  </a:lnTo>
                  <a:lnTo>
                    <a:pt x="5" y="4"/>
                  </a:lnTo>
                  <a:lnTo>
                    <a:pt x="0" y="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2" name="Freeform 173"/>
            <p:cNvSpPr>
              <a:spLocks noEditPoints="1"/>
            </p:cNvSpPr>
            <p:nvPr/>
          </p:nvSpPr>
          <p:spPr bwMode="auto">
            <a:xfrm>
              <a:off x="1844" y="3011"/>
              <a:ext cx="536" cy="566"/>
            </a:xfrm>
            <a:custGeom>
              <a:avLst/>
              <a:gdLst>
                <a:gd name="T0" fmla="*/ 288 w 531"/>
                <a:gd name="T1" fmla="*/ 441 h 561"/>
                <a:gd name="T2" fmla="*/ 252 w 531"/>
                <a:gd name="T3" fmla="*/ 414 h 561"/>
                <a:gd name="T4" fmla="*/ 234 w 531"/>
                <a:gd name="T5" fmla="*/ 379 h 561"/>
                <a:gd name="T6" fmla="*/ 236 w 531"/>
                <a:gd name="T7" fmla="*/ 339 h 561"/>
                <a:gd name="T8" fmla="*/ 207 w 531"/>
                <a:gd name="T9" fmla="*/ 323 h 561"/>
                <a:gd name="T10" fmla="*/ 196 w 531"/>
                <a:gd name="T11" fmla="*/ 276 h 561"/>
                <a:gd name="T12" fmla="*/ 157 w 531"/>
                <a:gd name="T13" fmla="*/ 263 h 561"/>
                <a:gd name="T14" fmla="*/ 125 w 531"/>
                <a:gd name="T15" fmla="*/ 240 h 561"/>
                <a:gd name="T16" fmla="*/ 96 w 531"/>
                <a:gd name="T17" fmla="*/ 234 h 561"/>
                <a:gd name="T18" fmla="*/ 51 w 531"/>
                <a:gd name="T19" fmla="*/ 239 h 561"/>
                <a:gd name="T20" fmla="*/ 35 w 531"/>
                <a:gd name="T21" fmla="*/ 225 h 561"/>
                <a:gd name="T22" fmla="*/ 13 w 531"/>
                <a:gd name="T23" fmla="*/ 211 h 561"/>
                <a:gd name="T24" fmla="*/ 10 w 531"/>
                <a:gd name="T25" fmla="*/ 162 h 561"/>
                <a:gd name="T26" fmla="*/ 43 w 531"/>
                <a:gd name="T27" fmla="*/ 138 h 561"/>
                <a:gd name="T28" fmla="*/ 71 w 531"/>
                <a:gd name="T29" fmla="*/ 97 h 561"/>
                <a:gd name="T30" fmla="*/ 63 w 531"/>
                <a:gd name="T31" fmla="*/ 72 h 561"/>
                <a:gd name="T32" fmla="*/ 65 w 531"/>
                <a:gd name="T33" fmla="*/ 56 h 561"/>
                <a:gd name="T34" fmla="*/ 101 w 531"/>
                <a:gd name="T35" fmla="*/ 43 h 561"/>
                <a:gd name="T36" fmla="*/ 122 w 531"/>
                <a:gd name="T37" fmla="*/ 66 h 561"/>
                <a:gd name="T38" fmla="*/ 144 w 531"/>
                <a:gd name="T39" fmla="*/ 46 h 561"/>
                <a:gd name="T40" fmla="*/ 143 w 531"/>
                <a:gd name="T41" fmla="*/ 33 h 561"/>
                <a:gd name="T42" fmla="*/ 153 w 531"/>
                <a:gd name="T43" fmla="*/ 18 h 561"/>
                <a:gd name="T44" fmla="*/ 195 w 531"/>
                <a:gd name="T45" fmla="*/ 8 h 561"/>
                <a:gd name="T46" fmla="*/ 206 w 531"/>
                <a:gd name="T47" fmla="*/ 10 h 561"/>
                <a:gd name="T48" fmla="*/ 211 w 531"/>
                <a:gd name="T49" fmla="*/ 40 h 561"/>
                <a:gd name="T50" fmla="*/ 240 w 531"/>
                <a:gd name="T51" fmla="*/ 47 h 561"/>
                <a:gd name="T52" fmla="*/ 267 w 531"/>
                <a:gd name="T53" fmla="*/ 38 h 561"/>
                <a:gd name="T54" fmla="*/ 310 w 531"/>
                <a:gd name="T55" fmla="*/ 42 h 561"/>
                <a:gd name="T56" fmla="*/ 334 w 531"/>
                <a:gd name="T57" fmla="*/ 12 h 561"/>
                <a:gd name="T58" fmla="*/ 354 w 531"/>
                <a:gd name="T59" fmla="*/ 49 h 561"/>
                <a:gd name="T60" fmla="*/ 331 w 531"/>
                <a:gd name="T61" fmla="*/ 85 h 561"/>
                <a:gd name="T62" fmla="*/ 340 w 531"/>
                <a:gd name="T63" fmla="*/ 100 h 561"/>
                <a:gd name="T64" fmla="*/ 363 w 531"/>
                <a:gd name="T65" fmla="*/ 108 h 561"/>
                <a:gd name="T66" fmla="*/ 396 w 531"/>
                <a:gd name="T67" fmla="*/ 89 h 561"/>
                <a:gd name="T68" fmla="*/ 426 w 531"/>
                <a:gd name="T69" fmla="*/ 103 h 561"/>
                <a:gd name="T70" fmla="*/ 433 w 531"/>
                <a:gd name="T71" fmla="*/ 120 h 561"/>
                <a:gd name="T72" fmla="*/ 465 w 531"/>
                <a:gd name="T73" fmla="*/ 118 h 561"/>
                <a:gd name="T74" fmla="*/ 511 w 531"/>
                <a:gd name="T75" fmla="*/ 123 h 561"/>
                <a:gd name="T76" fmla="*/ 559 w 531"/>
                <a:gd name="T77" fmla="*/ 150 h 561"/>
                <a:gd name="T78" fmla="*/ 574 w 531"/>
                <a:gd name="T79" fmla="*/ 201 h 561"/>
                <a:gd name="T80" fmla="*/ 541 w 531"/>
                <a:gd name="T81" fmla="*/ 243 h 561"/>
                <a:gd name="T82" fmla="*/ 521 w 531"/>
                <a:gd name="T83" fmla="*/ 261 h 561"/>
                <a:gd name="T84" fmla="*/ 515 w 531"/>
                <a:gd name="T85" fmla="*/ 343 h 561"/>
                <a:gd name="T86" fmla="*/ 499 w 531"/>
                <a:gd name="T87" fmla="*/ 375 h 561"/>
                <a:gd name="T88" fmla="*/ 470 w 531"/>
                <a:gd name="T89" fmla="*/ 422 h 561"/>
                <a:gd name="T90" fmla="*/ 435 w 531"/>
                <a:gd name="T91" fmla="*/ 427 h 561"/>
                <a:gd name="T92" fmla="*/ 398 w 531"/>
                <a:gd name="T93" fmla="*/ 449 h 561"/>
                <a:gd name="T94" fmla="*/ 371 w 531"/>
                <a:gd name="T95" fmla="*/ 467 h 561"/>
                <a:gd name="T96" fmla="*/ 371 w 531"/>
                <a:gd name="T97" fmla="*/ 500 h 561"/>
                <a:gd name="T98" fmla="*/ 346 w 531"/>
                <a:gd name="T99" fmla="*/ 555 h 561"/>
                <a:gd name="T100" fmla="*/ 342 w 531"/>
                <a:gd name="T101" fmla="*/ 548 h 561"/>
                <a:gd name="T102" fmla="*/ 323 w 531"/>
                <a:gd name="T103" fmla="*/ 571 h 561"/>
                <a:gd name="T104" fmla="*/ 308 w 531"/>
                <a:gd name="T105" fmla="*/ 590 h 561"/>
                <a:gd name="T106" fmla="*/ 278 w 531"/>
                <a:gd name="T107" fmla="*/ 566 h 561"/>
                <a:gd name="T108" fmla="*/ 251 w 531"/>
                <a:gd name="T109" fmla="*/ 546 h 561"/>
                <a:gd name="T110" fmla="*/ 284 w 531"/>
                <a:gd name="T111" fmla="*/ 499 h 561"/>
                <a:gd name="T112" fmla="*/ 349 w 531"/>
                <a:gd name="T113" fmla="*/ 103 h 561"/>
                <a:gd name="T114" fmla="*/ 349 w 531"/>
                <a:gd name="T115" fmla="*/ 82 h 561"/>
                <a:gd name="T116" fmla="*/ 370 w 531"/>
                <a:gd name="T117" fmla="*/ 94 h 5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1"/>
                <a:gd name="T178" fmla="*/ 0 h 561"/>
                <a:gd name="T179" fmla="*/ 531 w 531"/>
                <a:gd name="T180" fmla="*/ 561 h 5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1" h="561">
                  <a:moveTo>
                    <a:pt x="262" y="433"/>
                  </a:moveTo>
                  <a:lnTo>
                    <a:pt x="262" y="430"/>
                  </a:lnTo>
                  <a:lnTo>
                    <a:pt x="262" y="425"/>
                  </a:lnTo>
                  <a:lnTo>
                    <a:pt x="264" y="419"/>
                  </a:lnTo>
                  <a:lnTo>
                    <a:pt x="265" y="414"/>
                  </a:lnTo>
                  <a:lnTo>
                    <a:pt x="268" y="409"/>
                  </a:lnTo>
                  <a:lnTo>
                    <a:pt x="267" y="408"/>
                  </a:lnTo>
                  <a:lnTo>
                    <a:pt x="264" y="406"/>
                  </a:lnTo>
                  <a:lnTo>
                    <a:pt x="263" y="405"/>
                  </a:lnTo>
                  <a:lnTo>
                    <a:pt x="255" y="408"/>
                  </a:lnTo>
                  <a:lnTo>
                    <a:pt x="254" y="407"/>
                  </a:lnTo>
                  <a:lnTo>
                    <a:pt x="252" y="404"/>
                  </a:lnTo>
                  <a:lnTo>
                    <a:pt x="249" y="387"/>
                  </a:lnTo>
                  <a:lnTo>
                    <a:pt x="249" y="384"/>
                  </a:lnTo>
                  <a:lnTo>
                    <a:pt x="243" y="381"/>
                  </a:lnTo>
                  <a:lnTo>
                    <a:pt x="239" y="379"/>
                  </a:lnTo>
                  <a:lnTo>
                    <a:pt x="238" y="379"/>
                  </a:lnTo>
                  <a:lnTo>
                    <a:pt x="234" y="382"/>
                  </a:lnTo>
                  <a:lnTo>
                    <a:pt x="232" y="382"/>
                  </a:lnTo>
                  <a:lnTo>
                    <a:pt x="226" y="381"/>
                  </a:lnTo>
                  <a:lnTo>
                    <a:pt x="221" y="380"/>
                  </a:lnTo>
                  <a:lnTo>
                    <a:pt x="219" y="380"/>
                  </a:lnTo>
                  <a:lnTo>
                    <a:pt x="219" y="375"/>
                  </a:lnTo>
                  <a:lnTo>
                    <a:pt x="219" y="370"/>
                  </a:lnTo>
                  <a:lnTo>
                    <a:pt x="220" y="364"/>
                  </a:lnTo>
                  <a:lnTo>
                    <a:pt x="219" y="358"/>
                  </a:lnTo>
                  <a:lnTo>
                    <a:pt x="216" y="352"/>
                  </a:lnTo>
                  <a:lnTo>
                    <a:pt x="216" y="348"/>
                  </a:lnTo>
                  <a:lnTo>
                    <a:pt x="214" y="346"/>
                  </a:lnTo>
                  <a:lnTo>
                    <a:pt x="217" y="341"/>
                  </a:lnTo>
                  <a:lnTo>
                    <a:pt x="219" y="336"/>
                  </a:lnTo>
                  <a:lnTo>
                    <a:pt x="220" y="331"/>
                  </a:lnTo>
                  <a:lnTo>
                    <a:pt x="222" y="323"/>
                  </a:lnTo>
                  <a:lnTo>
                    <a:pt x="222" y="320"/>
                  </a:lnTo>
                  <a:lnTo>
                    <a:pt x="220" y="315"/>
                  </a:lnTo>
                  <a:lnTo>
                    <a:pt x="218" y="312"/>
                  </a:lnTo>
                  <a:lnTo>
                    <a:pt x="213" y="310"/>
                  </a:lnTo>
                  <a:lnTo>
                    <a:pt x="211" y="307"/>
                  </a:lnTo>
                  <a:lnTo>
                    <a:pt x="210" y="304"/>
                  </a:lnTo>
                  <a:lnTo>
                    <a:pt x="212" y="298"/>
                  </a:lnTo>
                  <a:lnTo>
                    <a:pt x="211" y="296"/>
                  </a:lnTo>
                  <a:lnTo>
                    <a:pt x="207" y="296"/>
                  </a:lnTo>
                  <a:lnTo>
                    <a:pt x="198" y="296"/>
                  </a:lnTo>
                  <a:lnTo>
                    <a:pt x="195" y="296"/>
                  </a:lnTo>
                  <a:lnTo>
                    <a:pt x="189" y="296"/>
                  </a:lnTo>
                  <a:lnTo>
                    <a:pt x="187" y="295"/>
                  </a:lnTo>
                  <a:lnTo>
                    <a:pt x="186" y="289"/>
                  </a:lnTo>
                  <a:lnTo>
                    <a:pt x="185" y="276"/>
                  </a:lnTo>
                  <a:lnTo>
                    <a:pt x="185" y="271"/>
                  </a:lnTo>
                  <a:lnTo>
                    <a:pt x="184" y="265"/>
                  </a:lnTo>
                  <a:lnTo>
                    <a:pt x="184" y="261"/>
                  </a:lnTo>
                  <a:lnTo>
                    <a:pt x="183" y="260"/>
                  </a:lnTo>
                  <a:lnTo>
                    <a:pt x="181" y="259"/>
                  </a:lnTo>
                  <a:lnTo>
                    <a:pt x="178" y="258"/>
                  </a:lnTo>
                  <a:lnTo>
                    <a:pt x="174" y="257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3" y="255"/>
                  </a:lnTo>
                  <a:lnTo>
                    <a:pt x="161" y="250"/>
                  </a:lnTo>
                  <a:lnTo>
                    <a:pt x="160" y="250"/>
                  </a:lnTo>
                  <a:lnTo>
                    <a:pt x="155" y="250"/>
                  </a:lnTo>
                  <a:lnTo>
                    <a:pt x="153" y="249"/>
                  </a:lnTo>
                  <a:lnTo>
                    <a:pt x="148" y="245"/>
                  </a:lnTo>
                  <a:lnTo>
                    <a:pt x="144" y="243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3" y="242"/>
                  </a:lnTo>
                  <a:lnTo>
                    <a:pt x="131" y="241"/>
                  </a:lnTo>
                  <a:lnTo>
                    <a:pt x="124" y="236"/>
                  </a:lnTo>
                  <a:lnTo>
                    <a:pt x="119" y="230"/>
                  </a:lnTo>
                  <a:lnTo>
                    <a:pt x="117" y="226"/>
                  </a:lnTo>
                  <a:lnTo>
                    <a:pt x="116" y="222"/>
                  </a:lnTo>
                  <a:lnTo>
                    <a:pt x="116" y="217"/>
                  </a:lnTo>
                  <a:lnTo>
                    <a:pt x="117" y="213"/>
                  </a:lnTo>
                  <a:lnTo>
                    <a:pt x="117" y="209"/>
                  </a:lnTo>
                  <a:lnTo>
                    <a:pt x="117" y="204"/>
                  </a:lnTo>
                  <a:lnTo>
                    <a:pt x="109" y="204"/>
                  </a:lnTo>
                  <a:lnTo>
                    <a:pt x="103" y="205"/>
                  </a:lnTo>
                  <a:lnTo>
                    <a:pt x="101" y="206"/>
                  </a:lnTo>
                  <a:lnTo>
                    <a:pt x="96" y="209"/>
                  </a:lnTo>
                  <a:lnTo>
                    <a:pt x="87" y="216"/>
                  </a:lnTo>
                  <a:lnTo>
                    <a:pt x="84" y="217"/>
                  </a:lnTo>
                  <a:lnTo>
                    <a:pt x="81" y="217"/>
                  </a:lnTo>
                  <a:lnTo>
                    <a:pt x="79" y="217"/>
                  </a:lnTo>
                  <a:lnTo>
                    <a:pt x="73" y="222"/>
                  </a:lnTo>
                  <a:lnTo>
                    <a:pt x="71" y="222"/>
                  </a:lnTo>
                  <a:lnTo>
                    <a:pt x="64" y="220"/>
                  </a:lnTo>
                  <a:lnTo>
                    <a:pt x="58" y="219"/>
                  </a:lnTo>
                  <a:lnTo>
                    <a:pt x="56" y="220"/>
                  </a:lnTo>
                  <a:lnTo>
                    <a:pt x="51" y="221"/>
                  </a:lnTo>
                  <a:lnTo>
                    <a:pt x="49" y="222"/>
                  </a:lnTo>
                  <a:lnTo>
                    <a:pt x="47" y="221"/>
                  </a:lnTo>
                  <a:lnTo>
                    <a:pt x="45" y="219"/>
                  </a:lnTo>
                  <a:lnTo>
                    <a:pt x="45" y="217"/>
                  </a:lnTo>
                  <a:lnTo>
                    <a:pt x="45" y="210"/>
                  </a:lnTo>
                  <a:lnTo>
                    <a:pt x="46" y="200"/>
                  </a:lnTo>
                  <a:lnTo>
                    <a:pt x="43" y="201"/>
                  </a:lnTo>
                  <a:lnTo>
                    <a:pt x="40" y="204"/>
                  </a:lnTo>
                  <a:lnTo>
                    <a:pt x="35" y="207"/>
                  </a:lnTo>
                  <a:lnTo>
                    <a:pt x="24" y="207"/>
                  </a:lnTo>
                  <a:lnTo>
                    <a:pt x="23" y="203"/>
                  </a:lnTo>
                  <a:lnTo>
                    <a:pt x="22" y="201"/>
                  </a:lnTo>
                  <a:lnTo>
                    <a:pt x="20" y="200"/>
                  </a:lnTo>
                  <a:lnTo>
                    <a:pt x="17" y="200"/>
                  </a:lnTo>
                  <a:lnTo>
                    <a:pt x="10" y="199"/>
                  </a:lnTo>
                  <a:lnTo>
                    <a:pt x="12" y="197"/>
                  </a:lnTo>
                  <a:lnTo>
                    <a:pt x="13" y="194"/>
                  </a:lnTo>
                  <a:lnTo>
                    <a:pt x="13" y="193"/>
                  </a:lnTo>
                  <a:lnTo>
                    <a:pt x="4" y="180"/>
                  </a:lnTo>
                  <a:lnTo>
                    <a:pt x="1" y="174"/>
                  </a:lnTo>
                  <a:lnTo>
                    <a:pt x="0" y="170"/>
                  </a:lnTo>
                  <a:lnTo>
                    <a:pt x="1" y="167"/>
                  </a:lnTo>
                  <a:lnTo>
                    <a:pt x="4" y="164"/>
                  </a:lnTo>
                  <a:lnTo>
                    <a:pt x="7" y="162"/>
                  </a:lnTo>
                  <a:lnTo>
                    <a:pt x="11" y="159"/>
                  </a:lnTo>
                  <a:lnTo>
                    <a:pt x="11" y="158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49"/>
                  </a:lnTo>
                  <a:lnTo>
                    <a:pt x="15" y="140"/>
                  </a:lnTo>
                  <a:lnTo>
                    <a:pt x="18" y="139"/>
                  </a:lnTo>
                  <a:lnTo>
                    <a:pt x="22" y="137"/>
                  </a:lnTo>
                  <a:lnTo>
                    <a:pt x="33" y="132"/>
                  </a:lnTo>
                  <a:lnTo>
                    <a:pt x="37" y="132"/>
                  </a:lnTo>
                  <a:lnTo>
                    <a:pt x="40" y="132"/>
                  </a:lnTo>
                  <a:lnTo>
                    <a:pt x="43" y="129"/>
                  </a:lnTo>
                  <a:lnTo>
                    <a:pt x="45" y="128"/>
                  </a:lnTo>
                  <a:lnTo>
                    <a:pt x="48" y="129"/>
                  </a:lnTo>
                  <a:lnTo>
                    <a:pt x="53" y="131"/>
                  </a:lnTo>
                  <a:lnTo>
                    <a:pt x="55" y="129"/>
                  </a:lnTo>
                  <a:lnTo>
                    <a:pt x="55" y="127"/>
                  </a:lnTo>
                  <a:lnTo>
                    <a:pt x="55" y="126"/>
                  </a:lnTo>
                  <a:lnTo>
                    <a:pt x="56" y="124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0" y="83"/>
                  </a:lnTo>
                  <a:lnTo>
                    <a:pt x="60" y="78"/>
                  </a:lnTo>
                  <a:lnTo>
                    <a:pt x="58" y="77"/>
                  </a:lnTo>
                  <a:lnTo>
                    <a:pt x="54" y="75"/>
                  </a:lnTo>
                  <a:lnTo>
                    <a:pt x="53" y="74"/>
                  </a:lnTo>
                  <a:lnTo>
                    <a:pt x="53" y="71"/>
                  </a:lnTo>
                  <a:lnTo>
                    <a:pt x="53" y="64"/>
                  </a:lnTo>
                  <a:lnTo>
                    <a:pt x="54" y="63"/>
                  </a:lnTo>
                  <a:lnTo>
                    <a:pt x="57" y="62"/>
                  </a:lnTo>
                  <a:lnTo>
                    <a:pt x="61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6" y="61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57" y="57"/>
                  </a:lnTo>
                  <a:lnTo>
                    <a:pt x="56" y="56"/>
                  </a:lnTo>
                  <a:lnTo>
                    <a:pt x="56" y="50"/>
                  </a:lnTo>
                  <a:lnTo>
                    <a:pt x="57" y="48"/>
                  </a:lnTo>
                  <a:lnTo>
                    <a:pt x="60" y="48"/>
                  </a:lnTo>
                  <a:lnTo>
                    <a:pt x="78" y="48"/>
                  </a:lnTo>
                  <a:lnTo>
                    <a:pt x="81" y="48"/>
                  </a:lnTo>
                  <a:lnTo>
                    <a:pt x="83" y="47"/>
                  </a:lnTo>
                  <a:lnTo>
                    <a:pt x="88" y="44"/>
                  </a:lnTo>
                  <a:lnTo>
                    <a:pt x="91" y="42"/>
                  </a:lnTo>
                  <a:lnTo>
                    <a:pt x="92" y="43"/>
                  </a:lnTo>
                  <a:lnTo>
                    <a:pt x="93" y="46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6" y="57"/>
                  </a:lnTo>
                  <a:lnTo>
                    <a:pt x="99" y="57"/>
                  </a:lnTo>
                  <a:lnTo>
                    <a:pt x="103" y="60"/>
                  </a:lnTo>
                  <a:lnTo>
                    <a:pt x="106" y="62"/>
                  </a:lnTo>
                  <a:lnTo>
                    <a:pt x="108" y="61"/>
                  </a:lnTo>
                  <a:lnTo>
                    <a:pt x="113" y="57"/>
                  </a:lnTo>
                  <a:lnTo>
                    <a:pt x="113" y="58"/>
                  </a:lnTo>
                  <a:lnTo>
                    <a:pt x="114" y="63"/>
                  </a:lnTo>
                  <a:lnTo>
                    <a:pt x="116" y="63"/>
                  </a:lnTo>
                  <a:lnTo>
                    <a:pt x="120" y="58"/>
                  </a:lnTo>
                  <a:lnTo>
                    <a:pt x="124" y="54"/>
                  </a:lnTo>
                  <a:lnTo>
                    <a:pt x="128" y="53"/>
                  </a:lnTo>
                  <a:lnTo>
                    <a:pt x="132" y="51"/>
                  </a:lnTo>
                  <a:lnTo>
                    <a:pt x="133" y="50"/>
                  </a:lnTo>
                  <a:lnTo>
                    <a:pt x="135" y="46"/>
                  </a:lnTo>
                  <a:lnTo>
                    <a:pt x="136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5" y="41"/>
                  </a:lnTo>
                  <a:lnTo>
                    <a:pt x="144" y="39"/>
                  </a:lnTo>
                  <a:lnTo>
                    <a:pt x="142" y="38"/>
                  </a:lnTo>
                  <a:lnTo>
                    <a:pt x="136" y="38"/>
                  </a:lnTo>
                  <a:lnTo>
                    <a:pt x="135" y="36"/>
                  </a:lnTo>
                  <a:lnTo>
                    <a:pt x="134" y="33"/>
                  </a:lnTo>
                  <a:lnTo>
                    <a:pt x="133" y="24"/>
                  </a:lnTo>
                  <a:lnTo>
                    <a:pt x="130" y="20"/>
                  </a:lnTo>
                  <a:lnTo>
                    <a:pt x="126" y="15"/>
                  </a:lnTo>
                  <a:lnTo>
                    <a:pt x="127" y="14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7" y="18"/>
                  </a:lnTo>
                  <a:lnTo>
                    <a:pt x="144" y="18"/>
                  </a:lnTo>
                  <a:lnTo>
                    <a:pt x="147" y="19"/>
                  </a:lnTo>
                  <a:lnTo>
                    <a:pt x="150" y="23"/>
                  </a:lnTo>
                  <a:lnTo>
                    <a:pt x="153" y="22"/>
                  </a:lnTo>
                  <a:lnTo>
                    <a:pt x="154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62" y="14"/>
                  </a:lnTo>
                  <a:lnTo>
                    <a:pt x="167" y="13"/>
                  </a:lnTo>
                  <a:lnTo>
                    <a:pt x="177" y="8"/>
                  </a:lnTo>
                  <a:lnTo>
                    <a:pt x="181" y="5"/>
                  </a:lnTo>
                  <a:lnTo>
                    <a:pt x="182" y="3"/>
                  </a:lnTo>
                  <a:lnTo>
                    <a:pt x="181" y="2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9" y="1"/>
                  </a:lnTo>
                  <a:lnTo>
                    <a:pt x="190" y="2"/>
                  </a:lnTo>
                  <a:lnTo>
                    <a:pt x="190" y="3"/>
                  </a:lnTo>
                  <a:lnTo>
                    <a:pt x="188" y="10"/>
                  </a:lnTo>
                  <a:lnTo>
                    <a:pt x="190" y="9"/>
                  </a:lnTo>
                  <a:lnTo>
                    <a:pt x="193" y="11"/>
                  </a:lnTo>
                  <a:lnTo>
                    <a:pt x="196" y="16"/>
                  </a:lnTo>
                  <a:lnTo>
                    <a:pt x="195" y="18"/>
                  </a:lnTo>
                  <a:lnTo>
                    <a:pt x="191" y="27"/>
                  </a:lnTo>
                  <a:lnTo>
                    <a:pt x="190" y="33"/>
                  </a:lnTo>
                  <a:lnTo>
                    <a:pt x="191" y="36"/>
                  </a:lnTo>
                  <a:lnTo>
                    <a:pt x="192" y="38"/>
                  </a:lnTo>
                  <a:lnTo>
                    <a:pt x="193" y="40"/>
                  </a:lnTo>
                  <a:lnTo>
                    <a:pt x="193" y="42"/>
                  </a:lnTo>
                  <a:lnTo>
                    <a:pt x="193" y="45"/>
                  </a:lnTo>
                  <a:lnTo>
                    <a:pt x="194" y="47"/>
                  </a:lnTo>
                  <a:lnTo>
                    <a:pt x="201" y="52"/>
                  </a:lnTo>
                  <a:lnTo>
                    <a:pt x="205" y="55"/>
                  </a:lnTo>
                  <a:lnTo>
                    <a:pt x="209" y="54"/>
                  </a:lnTo>
                  <a:lnTo>
                    <a:pt x="213" y="51"/>
                  </a:lnTo>
                  <a:lnTo>
                    <a:pt x="216" y="49"/>
                  </a:lnTo>
                  <a:lnTo>
                    <a:pt x="222" y="47"/>
                  </a:lnTo>
                  <a:lnTo>
                    <a:pt x="228" y="44"/>
                  </a:lnTo>
                  <a:lnTo>
                    <a:pt x="234" y="45"/>
                  </a:lnTo>
                  <a:lnTo>
                    <a:pt x="236" y="45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43" y="41"/>
                  </a:lnTo>
                  <a:lnTo>
                    <a:pt x="244" y="39"/>
                  </a:lnTo>
                  <a:lnTo>
                    <a:pt x="245" y="38"/>
                  </a:lnTo>
                  <a:lnTo>
                    <a:pt x="249" y="38"/>
                  </a:lnTo>
                  <a:lnTo>
                    <a:pt x="251" y="39"/>
                  </a:lnTo>
                  <a:lnTo>
                    <a:pt x="253" y="39"/>
                  </a:lnTo>
                  <a:lnTo>
                    <a:pt x="257" y="36"/>
                  </a:lnTo>
                  <a:lnTo>
                    <a:pt x="259" y="36"/>
                  </a:lnTo>
                  <a:lnTo>
                    <a:pt x="265" y="39"/>
                  </a:lnTo>
                  <a:lnTo>
                    <a:pt x="269" y="43"/>
                  </a:lnTo>
                  <a:lnTo>
                    <a:pt x="271" y="43"/>
                  </a:lnTo>
                  <a:lnTo>
                    <a:pt x="276" y="39"/>
                  </a:lnTo>
                  <a:lnTo>
                    <a:pt x="283" y="42"/>
                  </a:lnTo>
                  <a:lnTo>
                    <a:pt x="286" y="42"/>
                  </a:lnTo>
                  <a:lnTo>
                    <a:pt x="288" y="41"/>
                  </a:lnTo>
                  <a:lnTo>
                    <a:pt x="291" y="36"/>
                  </a:lnTo>
                  <a:lnTo>
                    <a:pt x="294" y="30"/>
                  </a:lnTo>
                  <a:lnTo>
                    <a:pt x="296" y="26"/>
                  </a:lnTo>
                  <a:lnTo>
                    <a:pt x="303" y="15"/>
                  </a:lnTo>
                  <a:lnTo>
                    <a:pt x="303" y="13"/>
                  </a:lnTo>
                  <a:lnTo>
                    <a:pt x="305" y="11"/>
                  </a:lnTo>
                  <a:lnTo>
                    <a:pt x="307" y="12"/>
                  </a:lnTo>
                  <a:lnTo>
                    <a:pt x="309" y="15"/>
                  </a:lnTo>
                  <a:lnTo>
                    <a:pt x="309" y="20"/>
                  </a:lnTo>
                  <a:lnTo>
                    <a:pt x="312" y="28"/>
                  </a:lnTo>
                  <a:lnTo>
                    <a:pt x="313" y="32"/>
                  </a:lnTo>
                  <a:lnTo>
                    <a:pt x="316" y="40"/>
                  </a:lnTo>
                  <a:lnTo>
                    <a:pt x="317" y="44"/>
                  </a:lnTo>
                  <a:lnTo>
                    <a:pt x="319" y="45"/>
                  </a:lnTo>
                  <a:lnTo>
                    <a:pt x="325" y="47"/>
                  </a:lnTo>
                  <a:lnTo>
                    <a:pt x="327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3" y="56"/>
                  </a:lnTo>
                  <a:lnTo>
                    <a:pt x="318" y="65"/>
                  </a:lnTo>
                  <a:lnTo>
                    <a:pt x="316" y="67"/>
                  </a:lnTo>
                  <a:lnTo>
                    <a:pt x="313" y="69"/>
                  </a:lnTo>
                  <a:lnTo>
                    <a:pt x="310" y="71"/>
                  </a:lnTo>
                  <a:lnTo>
                    <a:pt x="309" y="71"/>
                  </a:lnTo>
                  <a:lnTo>
                    <a:pt x="304" y="76"/>
                  </a:lnTo>
                  <a:lnTo>
                    <a:pt x="301" y="82"/>
                  </a:lnTo>
                  <a:lnTo>
                    <a:pt x="298" y="88"/>
                  </a:lnTo>
                  <a:lnTo>
                    <a:pt x="296" y="91"/>
                  </a:lnTo>
                  <a:lnTo>
                    <a:pt x="297" y="92"/>
                  </a:lnTo>
                  <a:lnTo>
                    <a:pt x="301" y="91"/>
                  </a:lnTo>
                  <a:lnTo>
                    <a:pt x="304" y="90"/>
                  </a:lnTo>
                  <a:lnTo>
                    <a:pt x="311" y="86"/>
                  </a:lnTo>
                  <a:lnTo>
                    <a:pt x="312" y="86"/>
                  </a:lnTo>
                  <a:lnTo>
                    <a:pt x="313" y="91"/>
                  </a:lnTo>
                  <a:lnTo>
                    <a:pt x="316" y="96"/>
                  </a:lnTo>
                  <a:lnTo>
                    <a:pt x="318" y="97"/>
                  </a:lnTo>
                  <a:lnTo>
                    <a:pt x="319" y="97"/>
                  </a:lnTo>
                  <a:lnTo>
                    <a:pt x="327" y="97"/>
                  </a:lnTo>
                  <a:lnTo>
                    <a:pt x="330" y="96"/>
                  </a:lnTo>
                  <a:lnTo>
                    <a:pt x="334" y="95"/>
                  </a:lnTo>
                  <a:lnTo>
                    <a:pt x="333" y="99"/>
                  </a:lnTo>
                  <a:lnTo>
                    <a:pt x="333" y="102"/>
                  </a:lnTo>
                  <a:lnTo>
                    <a:pt x="336" y="99"/>
                  </a:lnTo>
                  <a:lnTo>
                    <a:pt x="343" y="93"/>
                  </a:lnTo>
                  <a:lnTo>
                    <a:pt x="345" y="92"/>
                  </a:lnTo>
                  <a:lnTo>
                    <a:pt x="347" y="90"/>
                  </a:lnTo>
                  <a:lnTo>
                    <a:pt x="350" y="84"/>
                  </a:lnTo>
                  <a:lnTo>
                    <a:pt x="352" y="81"/>
                  </a:lnTo>
                  <a:lnTo>
                    <a:pt x="353" y="81"/>
                  </a:lnTo>
                  <a:lnTo>
                    <a:pt x="359" y="81"/>
                  </a:lnTo>
                  <a:lnTo>
                    <a:pt x="361" y="80"/>
                  </a:lnTo>
                  <a:lnTo>
                    <a:pt x="363" y="80"/>
                  </a:lnTo>
                  <a:lnTo>
                    <a:pt x="367" y="83"/>
                  </a:lnTo>
                  <a:lnTo>
                    <a:pt x="371" y="84"/>
                  </a:lnTo>
                  <a:lnTo>
                    <a:pt x="373" y="84"/>
                  </a:lnTo>
                  <a:lnTo>
                    <a:pt x="378" y="86"/>
                  </a:lnTo>
                  <a:lnTo>
                    <a:pt x="384" y="89"/>
                  </a:lnTo>
                  <a:lnTo>
                    <a:pt x="386" y="90"/>
                  </a:lnTo>
                  <a:lnTo>
                    <a:pt x="388" y="94"/>
                  </a:lnTo>
                  <a:lnTo>
                    <a:pt x="388" y="95"/>
                  </a:lnTo>
                  <a:lnTo>
                    <a:pt x="390" y="94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4"/>
                  </a:lnTo>
                  <a:lnTo>
                    <a:pt x="399" y="99"/>
                  </a:lnTo>
                  <a:lnTo>
                    <a:pt x="400" y="101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7" y="108"/>
                  </a:lnTo>
                  <a:lnTo>
                    <a:pt x="397" y="111"/>
                  </a:lnTo>
                  <a:lnTo>
                    <a:pt x="399" y="113"/>
                  </a:lnTo>
                  <a:lnTo>
                    <a:pt x="403" y="108"/>
                  </a:lnTo>
                  <a:lnTo>
                    <a:pt x="406" y="107"/>
                  </a:lnTo>
                  <a:lnTo>
                    <a:pt x="409" y="106"/>
                  </a:lnTo>
                  <a:lnTo>
                    <a:pt x="415" y="104"/>
                  </a:lnTo>
                  <a:lnTo>
                    <a:pt x="417" y="103"/>
                  </a:lnTo>
                  <a:lnTo>
                    <a:pt x="419" y="104"/>
                  </a:lnTo>
                  <a:lnTo>
                    <a:pt x="424" y="106"/>
                  </a:lnTo>
                  <a:lnTo>
                    <a:pt x="429" y="109"/>
                  </a:lnTo>
                  <a:lnTo>
                    <a:pt x="432" y="109"/>
                  </a:lnTo>
                  <a:lnTo>
                    <a:pt x="439" y="110"/>
                  </a:lnTo>
                  <a:lnTo>
                    <a:pt x="446" y="111"/>
                  </a:lnTo>
                  <a:lnTo>
                    <a:pt x="449" y="110"/>
                  </a:lnTo>
                  <a:lnTo>
                    <a:pt x="452" y="110"/>
                  </a:lnTo>
                  <a:lnTo>
                    <a:pt x="455" y="109"/>
                  </a:lnTo>
                  <a:lnTo>
                    <a:pt x="458" y="109"/>
                  </a:lnTo>
                  <a:lnTo>
                    <a:pt x="465" y="111"/>
                  </a:lnTo>
                  <a:lnTo>
                    <a:pt x="469" y="114"/>
                  </a:lnTo>
                  <a:lnTo>
                    <a:pt x="474" y="117"/>
                  </a:lnTo>
                  <a:lnTo>
                    <a:pt x="477" y="119"/>
                  </a:lnTo>
                  <a:lnTo>
                    <a:pt x="487" y="128"/>
                  </a:lnTo>
                  <a:lnTo>
                    <a:pt x="492" y="132"/>
                  </a:lnTo>
                  <a:lnTo>
                    <a:pt x="497" y="136"/>
                  </a:lnTo>
                  <a:lnTo>
                    <a:pt x="499" y="138"/>
                  </a:lnTo>
                  <a:lnTo>
                    <a:pt x="502" y="139"/>
                  </a:lnTo>
                  <a:lnTo>
                    <a:pt x="507" y="140"/>
                  </a:lnTo>
                  <a:lnTo>
                    <a:pt x="514" y="141"/>
                  </a:lnTo>
                  <a:lnTo>
                    <a:pt x="520" y="141"/>
                  </a:lnTo>
                  <a:lnTo>
                    <a:pt x="523" y="142"/>
                  </a:lnTo>
                  <a:lnTo>
                    <a:pt x="524" y="145"/>
                  </a:lnTo>
                  <a:lnTo>
                    <a:pt x="525" y="149"/>
                  </a:lnTo>
                  <a:lnTo>
                    <a:pt x="528" y="161"/>
                  </a:lnTo>
                  <a:lnTo>
                    <a:pt x="530" y="168"/>
                  </a:lnTo>
                  <a:lnTo>
                    <a:pt x="531" y="174"/>
                  </a:lnTo>
                  <a:lnTo>
                    <a:pt x="530" y="178"/>
                  </a:lnTo>
                  <a:lnTo>
                    <a:pt x="529" y="183"/>
                  </a:lnTo>
                  <a:lnTo>
                    <a:pt x="527" y="189"/>
                  </a:lnTo>
                  <a:lnTo>
                    <a:pt x="524" y="197"/>
                  </a:lnTo>
                  <a:lnTo>
                    <a:pt x="521" y="202"/>
                  </a:lnTo>
                  <a:lnTo>
                    <a:pt x="513" y="209"/>
                  </a:lnTo>
                  <a:lnTo>
                    <a:pt x="504" y="217"/>
                  </a:lnTo>
                  <a:lnTo>
                    <a:pt x="501" y="218"/>
                  </a:lnTo>
                  <a:lnTo>
                    <a:pt x="499" y="219"/>
                  </a:lnTo>
                  <a:lnTo>
                    <a:pt x="497" y="223"/>
                  </a:lnTo>
                  <a:lnTo>
                    <a:pt x="496" y="225"/>
                  </a:lnTo>
                  <a:lnTo>
                    <a:pt x="496" y="227"/>
                  </a:lnTo>
                  <a:lnTo>
                    <a:pt x="493" y="234"/>
                  </a:lnTo>
                  <a:lnTo>
                    <a:pt x="489" y="240"/>
                  </a:lnTo>
                  <a:lnTo>
                    <a:pt x="484" y="247"/>
                  </a:lnTo>
                  <a:lnTo>
                    <a:pt x="483" y="248"/>
                  </a:lnTo>
                  <a:lnTo>
                    <a:pt x="482" y="249"/>
                  </a:lnTo>
                  <a:lnTo>
                    <a:pt x="481" y="246"/>
                  </a:lnTo>
                  <a:lnTo>
                    <a:pt x="480" y="244"/>
                  </a:lnTo>
                  <a:lnTo>
                    <a:pt x="477" y="243"/>
                  </a:lnTo>
                  <a:lnTo>
                    <a:pt x="477" y="248"/>
                  </a:lnTo>
                  <a:lnTo>
                    <a:pt x="474" y="259"/>
                  </a:lnTo>
                  <a:lnTo>
                    <a:pt x="473" y="263"/>
                  </a:lnTo>
                  <a:lnTo>
                    <a:pt x="473" y="267"/>
                  </a:lnTo>
                  <a:lnTo>
                    <a:pt x="475" y="285"/>
                  </a:lnTo>
                  <a:lnTo>
                    <a:pt x="475" y="291"/>
                  </a:lnTo>
                  <a:lnTo>
                    <a:pt x="472" y="307"/>
                  </a:lnTo>
                  <a:lnTo>
                    <a:pt x="471" y="311"/>
                  </a:lnTo>
                  <a:lnTo>
                    <a:pt x="472" y="316"/>
                  </a:lnTo>
                  <a:lnTo>
                    <a:pt x="468" y="319"/>
                  </a:lnTo>
                  <a:lnTo>
                    <a:pt x="465" y="323"/>
                  </a:lnTo>
                  <a:lnTo>
                    <a:pt x="464" y="328"/>
                  </a:lnTo>
                  <a:lnTo>
                    <a:pt x="463" y="330"/>
                  </a:lnTo>
                  <a:lnTo>
                    <a:pt x="465" y="340"/>
                  </a:lnTo>
                  <a:lnTo>
                    <a:pt x="465" y="342"/>
                  </a:lnTo>
                  <a:lnTo>
                    <a:pt x="463" y="344"/>
                  </a:lnTo>
                  <a:lnTo>
                    <a:pt x="459" y="348"/>
                  </a:lnTo>
                  <a:lnTo>
                    <a:pt x="454" y="358"/>
                  </a:lnTo>
                  <a:lnTo>
                    <a:pt x="448" y="367"/>
                  </a:lnTo>
                  <a:lnTo>
                    <a:pt x="447" y="370"/>
                  </a:lnTo>
                  <a:lnTo>
                    <a:pt x="447" y="372"/>
                  </a:lnTo>
                  <a:lnTo>
                    <a:pt x="448" y="379"/>
                  </a:lnTo>
                  <a:lnTo>
                    <a:pt x="440" y="381"/>
                  </a:lnTo>
                  <a:lnTo>
                    <a:pt x="437" y="383"/>
                  </a:lnTo>
                  <a:lnTo>
                    <a:pt x="435" y="385"/>
                  </a:lnTo>
                  <a:lnTo>
                    <a:pt x="434" y="388"/>
                  </a:lnTo>
                  <a:lnTo>
                    <a:pt x="434" y="391"/>
                  </a:lnTo>
                  <a:lnTo>
                    <a:pt x="432" y="392"/>
                  </a:lnTo>
                  <a:lnTo>
                    <a:pt x="427" y="391"/>
                  </a:lnTo>
                  <a:lnTo>
                    <a:pt x="421" y="392"/>
                  </a:lnTo>
                  <a:lnTo>
                    <a:pt x="417" y="392"/>
                  </a:lnTo>
                  <a:lnTo>
                    <a:pt x="412" y="392"/>
                  </a:lnTo>
                  <a:lnTo>
                    <a:pt x="409" y="391"/>
                  </a:lnTo>
                  <a:lnTo>
                    <a:pt x="403" y="392"/>
                  </a:lnTo>
                  <a:lnTo>
                    <a:pt x="399" y="392"/>
                  </a:lnTo>
                  <a:lnTo>
                    <a:pt x="397" y="396"/>
                  </a:lnTo>
                  <a:lnTo>
                    <a:pt x="396" y="397"/>
                  </a:lnTo>
                  <a:lnTo>
                    <a:pt x="391" y="399"/>
                  </a:lnTo>
                  <a:lnTo>
                    <a:pt x="388" y="402"/>
                  </a:lnTo>
                  <a:lnTo>
                    <a:pt x="387" y="405"/>
                  </a:lnTo>
                  <a:lnTo>
                    <a:pt x="382" y="403"/>
                  </a:lnTo>
                  <a:lnTo>
                    <a:pt x="380" y="403"/>
                  </a:lnTo>
                  <a:lnTo>
                    <a:pt x="376" y="405"/>
                  </a:lnTo>
                  <a:lnTo>
                    <a:pt x="365" y="413"/>
                  </a:lnTo>
                  <a:lnTo>
                    <a:pt x="362" y="416"/>
                  </a:lnTo>
                  <a:lnTo>
                    <a:pt x="357" y="419"/>
                  </a:lnTo>
                  <a:lnTo>
                    <a:pt x="354" y="422"/>
                  </a:lnTo>
                  <a:lnTo>
                    <a:pt x="351" y="426"/>
                  </a:lnTo>
                  <a:lnTo>
                    <a:pt x="348" y="428"/>
                  </a:lnTo>
                  <a:lnTo>
                    <a:pt x="344" y="428"/>
                  </a:lnTo>
                  <a:lnTo>
                    <a:pt x="342" y="428"/>
                  </a:lnTo>
                  <a:lnTo>
                    <a:pt x="342" y="430"/>
                  </a:lnTo>
                  <a:lnTo>
                    <a:pt x="344" y="431"/>
                  </a:lnTo>
                  <a:lnTo>
                    <a:pt x="345" y="435"/>
                  </a:lnTo>
                  <a:lnTo>
                    <a:pt x="345" y="439"/>
                  </a:lnTo>
                  <a:lnTo>
                    <a:pt x="344" y="440"/>
                  </a:lnTo>
                  <a:lnTo>
                    <a:pt x="342" y="442"/>
                  </a:lnTo>
                  <a:lnTo>
                    <a:pt x="342" y="443"/>
                  </a:lnTo>
                  <a:lnTo>
                    <a:pt x="344" y="447"/>
                  </a:lnTo>
                  <a:lnTo>
                    <a:pt x="344" y="455"/>
                  </a:lnTo>
                  <a:lnTo>
                    <a:pt x="345" y="463"/>
                  </a:lnTo>
                  <a:lnTo>
                    <a:pt x="344" y="464"/>
                  </a:lnTo>
                  <a:lnTo>
                    <a:pt x="343" y="469"/>
                  </a:lnTo>
                  <a:lnTo>
                    <a:pt x="342" y="473"/>
                  </a:lnTo>
                  <a:lnTo>
                    <a:pt x="339" y="478"/>
                  </a:lnTo>
                  <a:lnTo>
                    <a:pt x="336" y="482"/>
                  </a:lnTo>
                  <a:lnTo>
                    <a:pt x="331" y="485"/>
                  </a:lnTo>
                  <a:lnTo>
                    <a:pt x="326" y="493"/>
                  </a:lnTo>
                  <a:lnTo>
                    <a:pt x="325" y="496"/>
                  </a:lnTo>
                  <a:lnTo>
                    <a:pt x="322" y="503"/>
                  </a:lnTo>
                  <a:lnTo>
                    <a:pt x="319" y="510"/>
                  </a:lnTo>
                  <a:lnTo>
                    <a:pt x="314" y="517"/>
                  </a:lnTo>
                  <a:lnTo>
                    <a:pt x="310" y="522"/>
                  </a:lnTo>
                  <a:lnTo>
                    <a:pt x="305" y="527"/>
                  </a:lnTo>
                  <a:lnTo>
                    <a:pt x="307" y="521"/>
                  </a:lnTo>
                  <a:lnTo>
                    <a:pt x="309" y="517"/>
                  </a:lnTo>
                  <a:lnTo>
                    <a:pt x="313" y="513"/>
                  </a:lnTo>
                  <a:lnTo>
                    <a:pt x="317" y="505"/>
                  </a:lnTo>
                  <a:lnTo>
                    <a:pt x="317" y="503"/>
                  </a:lnTo>
                  <a:lnTo>
                    <a:pt x="315" y="504"/>
                  </a:lnTo>
                  <a:lnTo>
                    <a:pt x="312" y="504"/>
                  </a:lnTo>
                  <a:lnTo>
                    <a:pt x="308" y="503"/>
                  </a:lnTo>
                  <a:lnTo>
                    <a:pt x="308" y="504"/>
                  </a:lnTo>
                  <a:lnTo>
                    <a:pt x="308" y="506"/>
                  </a:lnTo>
                  <a:lnTo>
                    <a:pt x="305" y="514"/>
                  </a:lnTo>
                  <a:lnTo>
                    <a:pt x="303" y="518"/>
                  </a:lnTo>
                  <a:lnTo>
                    <a:pt x="299" y="521"/>
                  </a:lnTo>
                  <a:lnTo>
                    <a:pt x="297" y="523"/>
                  </a:lnTo>
                  <a:lnTo>
                    <a:pt x="296" y="526"/>
                  </a:lnTo>
                  <a:lnTo>
                    <a:pt x="296" y="529"/>
                  </a:lnTo>
                  <a:lnTo>
                    <a:pt x="293" y="541"/>
                  </a:lnTo>
                  <a:lnTo>
                    <a:pt x="290" y="547"/>
                  </a:lnTo>
                  <a:lnTo>
                    <a:pt x="285" y="553"/>
                  </a:lnTo>
                  <a:lnTo>
                    <a:pt x="279" y="561"/>
                  </a:lnTo>
                  <a:lnTo>
                    <a:pt x="278" y="558"/>
                  </a:lnTo>
                  <a:lnTo>
                    <a:pt x="276" y="553"/>
                  </a:lnTo>
                  <a:lnTo>
                    <a:pt x="277" y="551"/>
                  </a:lnTo>
                  <a:lnTo>
                    <a:pt x="281" y="545"/>
                  </a:lnTo>
                  <a:lnTo>
                    <a:pt x="281" y="543"/>
                  </a:lnTo>
                  <a:lnTo>
                    <a:pt x="279" y="541"/>
                  </a:lnTo>
                  <a:lnTo>
                    <a:pt x="278" y="541"/>
                  </a:lnTo>
                  <a:lnTo>
                    <a:pt x="277" y="539"/>
                  </a:lnTo>
                  <a:lnTo>
                    <a:pt x="272" y="531"/>
                  </a:lnTo>
                  <a:lnTo>
                    <a:pt x="269" y="528"/>
                  </a:lnTo>
                  <a:lnTo>
                    <a:pt x="263" y="524"/>
                  </a:lnTo>
                  <a:lnTo>
                    <a:pt x="259" y="522"/>
                  </a:lnTo>
                  <a:lnTo>
                    <a:pt x="256" y="521"/>
                  </a:lnTo>
                  <a:lnTo>
                    <a:pt x="253" y="517"/>
                  </a:lnTo>
                  <a:lnTo>
                    <a:pt x="251" y="514"/>
                  </a:lnTo>
                  <a:lnTo>
                    <a:pt x="247" y="517"/>
                  </a:lnTo>
                  <a:lnTo>
                    <a:pt x="245" y="517"/>
                  </a:lnTo>
                  <a:lnTo>
                    <a:pt x="244" y="514"/>
                  </a:lnTo>
                  <a:lnTo>
                    <a:pt x="240" y="508"/>
                  </a:lnTo>
                  <a:lnTo>
                    <a:pt x="238" y="506"/>
                  </a:lnTo>
                  <a:lnTo>
                    <a:pt x="235" y="503"/>
                  </a:lnTo>
                  <a:lnTo>
                    <a:pt x="233" y="502"/>
                  </a:lnTo>
                  <a:lnTo>
                    <a:pt x="232" y="503"/>
                  </a:lnTo>
                  <a:lnTo>
                    <a:pt x="225" y="505"/>
                  </a:lnTo>
                  <a:lnTo>
                    <a:pt x="222" y="505"/>
                  </a:lnTo>
                  <a:lnTo>
                    <a:pt x="223" y="503"/>
                  </a:lnTo>
                  <a:lnTo>
                    <a:pt x="228" y="497"/>
                  </a:lnTo>
                  <a:lnTo>
                    <a:pt x="239" y="484"/>
                  </a:lnTo>
                  <a:lnTo>
                    <a:pt x="248" y="475"/>
                  </a:lnTo>
                  <a:lnTo>
                    <a:pt x="258" y="464"/>
                  </a:lnTo>
                  <a:lnTo>
                    <a:pt x="260" y="463"/>
                  </a:lnTo>
                  <a:lnTo>
                    <a:pt x="271" y="458"/>
                  </a:lnTo>
                  <a:lnTo>
                    <a:pt x="274" y="455"/>
                  </a:lnTo>
                  <a:lnTo>
                    <a:pt x="275" y="452"/>
                  </a:lnTo>
                  <a:lnTo>
                    <a:pt x="276" y="441"/>
                  </a:lnTo>
                  <a:lnTo>
                    <a:pt x="273" y="433"/>
                  </a:lnTo>
                  <a:lnTo>
                    <a:pt x="271" y="432"/>
                  </a:lnTo>
                  <a:lnTo>
                    <a:pt x="268" y="432"/>
                  </a:lnTo>
                  <a:lnTo>
                    <a:pt x="262" y="433"/>
                  </a:lnTo>
                  <a:close/>
                  <a:moveTo>
                    <a:pt x="322" y="94"/>
                  </a:moveTo>
                  <a:lnTo>
                    <a:pt x="318" y="93"/>
                  </a:lnTo>
                  <a:lnTo>
                    <a:pt x="316" y="90"/>
                  </a:lnTo>
                  <a:lnTo>
                    <a:pt x="316" y="87"/>
                  </a:lnTo>
                  <a:lnTo>
                    <a:pt x="317" y="86"/>
                  </a:lnTo>
                  <a:lnTo>
                    <a:pt x="316" y="83"/>
                  </a:lnTo>
                  <a:lnTo>
                    <a:pt x="317" y="80"/>
                  </a:lnTo>
                  <a:lnTo>
                    <a:pt x="318" y="74"/>
                  </a:lnTo>
                  <a:lnTo>
                    <a:pt x="319" y="73"/>
                  </a:lnTo>
                  <a:lnTo>
                    <a:pt x="322" y="73"/>
                  </a:lnTo>
                  <a:lnTo>
                    <a:pt x="327" y="74"/>
                  </a:lnTo>
                  <a:lnTo>
                    <a:pt x="334" y="74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42" y="74"/>
                  </a:lnTo>
                  <a:lnTo>
                    <a:pt x="345" y="75"/>
                  </a:lnTo>
                  <a:lnTo>
                    <a:pt x="347" y="76"/>
                  </a:lnTo>
                  <a:lnTo>
                    <a:pt x="345" y="79"/>
                  </a:lnTo>
                  <a:lnTo>
                    <a:pt x="343" y="85"/>
                  </a:lnTo>
                  <a:lnTo>
                    <a:pt x="342" y="88"/>
                  </a:lnTo>
                  <a:lnTo>
                    <a:pt x="340" y="90"/>
                  </a:lnTo>
                  <a:lnTo>
                    <a:pt x="337" y="92"/>
                  </a:lnTo>
                  <a:lnTo>
                    <a:pt x="334" y="93"/>
                  </a:lnTo>
                  <a:lnTo>
                    <a:pt x="331" y="93"/>
                  </a:lnTo>
                  <a:lnTo>
                    <a:pt x="326" y="93"/>
                  </a:lnTo>
                  <a:lnTo>
                    <a:pt x="322" y="9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3" name="Freeform 174"/>
            <p:cNvSpPr>
              <a:spLocks/>
            </p:cNvSpPr>
            <p:nvPr/>
          </p:nvSpPr>
          <p:spPr bwMode="auto">
            <a:xfrm>
              <a:off x="1844" y="3011"/>
              <a:ext cx="536" cy="566"/>
            </a:xfrm>
            <a:custGeom>
              <a:avLst/>
              <a:gdLst>
                <a:gd name="T0" fmla="*/ 288 w 531"/>
                <a:gd name="T1" fmla="*/ 441 h 561"/>
                <a:gd name="T2" fmla="*/ 252 w 531"/>
                <a:gd name="T3" fmla="*/ 414 h 561"/>
                <a:gd name="T4" fmla="*/ 234 w 531"/>
                <a:gd name="T5" fmla="*/ 379 h 561"/>
                <a:gd name="T6" fmla="*/ 236 w 531"/>
                <a:gd name="T7" fmla="*/ 339 h 561"/>
                <a:gd name="T8" fmla="*/ 207 w 531"/>
                <a:gd name="T9" fmla="*/ 323 h 561"/>
                <a:gd name="T10" fmla="*/ 196 w 531"/>
                <a:gd name="T11" fmla="*/ 276 h 561"/>
                <a:gd name="T12" fmla="*/ 157 w 531"/>
                <a:gd name="T13" fmla="*/ 263 h 561"/>
                <a:gd name="T14" fmla="*/ 125 w 531"/>
                <a:gd name="T15" fmla="*/ 240 h 561"/>
                <a:gd name="T16" fmla="*/ 96 w 531"/>
                <a:gd name="T17" fmla="*/ 234 h 561"/>
                <a:gd name="T18" fmla="*/ 51 w 531"/>
                <a:gd name="T19" fmla="*/ 239 h 561"/>
                <a:gd name="T20" fmla="*/ 35 w 531"/>
                <a:gd name="T21" fmla="*/ 225 h 561"/>
                <a:gd name="T22" fmla="*/ 13 w 531"/>
                <a:gd name="T23" fmla="*/ 211 h 561"/>
                <a:gd name="T24" fmla="*/ 10 w 531"/>
                <a:gd name="T25" fmla="*/ 162 h 561"/>
                <a:gd name="T26" fmla="*/ 43 w 531"/>
                <a:gd name="T27" fmla="*/ 138 h 561"/>
                <a:gd name="T28" fmla="*/ 71 w 531"/>
                <a:gd name="T29" fmla="*/ 97 h 561"/>
                <a:gd name="T30" fmla="*/ 63 w 531"/>
                <a:gd name="T31" fmla="*/ 72 h 561"/>
                <a:gd name="T32" fmla="*/ 65 w 531"/>
                <a:gd name="T33" fmla="*/ 56 h 561"/>
                <a:gd name="T34" fmla="*/ 101 w 531"/>
                <a:gd name="T35" fmla="*/ 43 h 561"/>
                <a:gd name="T36" fmla="*/ 122 w 531"/>
                <a:gd name="T37" fmla="*/ 66 h 561"/>
                <a:gd name="T38" fmla="*/ 144 w 531"/>
                <a:gd name="T39" fmla="*/ 46 h 561"/>
                <a:gd name="T40" fmla="*/ 143 w 531"/>
                <a:gd name="T41" fmla="*/ 33 h 561"/>
                <a:gd name="T42" fmla="*/ 153 w 531"/>
                <a:gd name="T43" fmla="*/ 18 h 561"/>
                <a:gd name="T44" fmla="*/ 195 w 531"/>
                <a:gd name="T45" fmla="*/ 8 h 561"/>
                <a:gd name="T46" fmla="*/ 206 w 531"/>
                <a:gd name="T47" fmla="*/ 10 h 561"/>
                <a:gd name="T48" fmla="*/ 211 w 531"/>
                <a:gd name="T49" fmla="*/ 40 h 561"/>
                <a:gd name="T50" fmla="*/ 240 w 531"/>
                <a:gd name="T51" fmla="*/ 47 h 561"/>
                <a:gd name="T52" fmla="*/ 267 w 531"/>
                <a:gd name="T53" fmla="*/ 38 h 561"/>
                <a:gd name="T54" fmla="*/ 310 w 531"/>
                <a:gd name="T55" fmla="*/ 42 h 561"/>
                <a:gd name="T56" fmla="*/ 334 w 531"/>
                <a:gd name="T57" fmla="*/ 12 h 561"/>
                <a:gd name="T58" fmla="*/ 354 w 531"/>
                <a:gd name="T59" fmla="*/ 49 h 561"/>
                <a:gd name="T60" fmla="*/ 331 w 531"/>
                <a:gd name="T61" fmla="*/ 85 h 561"/>
                <a:gd name="T62" fmla="*/ 340 w 531"/>
                <a:gd name="T63" fmla="*/ 100 h 561"/>
                <a:gd name="T64" fmla="*/ 363 w 531"/>
                <a:gd name="T65" fmla="*/ 108 h 561"/>
                <a:gd name="T66" fmla="*/ 396 w 531"/>
                <a:gd name="T67" fmla="*/ 89 h 561"/>
                <a:gd name="T68" fmla="*/ 426 w 531"/>
                <a:gd name="T69" fmla="*/ 103 h 561"/>
                <a:gd name="T70" fmla="*/ 433 w 531"/>
                <a:gd name="T71" fmla="*/ 120 h 561"/>
                <a:gd name="T72" fmla="*/ 465 w 531"/>
                <a:gd name="T73" fmla="*/ 118 h 561"/>
                <a:gd name="T74" fmla="*/ 511 w 531"/>
                <a:gd name="T75" fmla="*/ 123 h 561"/>
                <a:gd name="T76" fmla="*/ 559 w 531"/>
                <a:gd name="T77" fmla="*/ 150 h 561"/>
                <a:gd name="T78" fmla="*/ 574 w 531"/>
                <a:gd name="T79" fmla="*/ 201 h 561"/>
                <a:gd name="T80" fmla="*/ 541 w 531"/>
                <a:gd name="T81" fmla="*/ 243 h 561"/>
                <a:gd name="T82" fmla="*/ 521 w 531"/>
                <a:gd name="T83" fmla="*/ 261 h 561"/>
                <a:gd name="T84" fmla="*/ 515 w 531"/>
                <a:gd name="T85" fmla="*/ 343 h 561"/>
                <a:gd name="T86" fmla="*/ 499 w 531"/>
                <a:gd name="T87" fmla="*/ 375 h 561"/>
                <a:gd name="T88" fmla="*/ 470 w 531"/>
                <a:gd name="T89" fmla="*/ 422 h 561"/>
                <a:gd name="T90" fmla="*/ 435 w 531"/>
                <a:gd name="T91" fmla="*/ 427 h 561"/>
                <a:gd name="T92" fmla="*/ 398 w 531"/>
                <a:gd name="T93" fmla="*/ 449 h 561"/>
                <a:gd name="T94" fmla="*/ 371 w 531"/>
                <a:gd name="T95" fmla="*/ 467 h 561"/>
                <a:gd name="T96" fmla="*/ 371 w 531"/>
                <a:gd name="T97" fmla="*/ 500 h 561"/>
                <a:gd name="T98" fmla="*/ 346 w 531"/>
                <a:gd name="T99" fmla="*/ 555 h 561"/>
                <a:gd name="T100" fmla="*/ 342 w 531"/>
                <a:gd name="T101" fmla="*/ 548 h 561"/>
                <a:gd name="T102" fmla="*/ 323 w 531"/>
                <a:gd name="T103" fmla="*/ 571 h 561"/>
                <a:gd name="T104" fmla="*/ 308 w 531"/>
                <a:gd name="T105" fmla="*/ 590 h 561"/>
                <a:gd name="T106" fmla="*/ 278 w 531"/>
                <a:gd name="T107" fmla="*/ 566 h 561"/>
                <a:gd name="T108" fmla="*/ 251 w 531"/>
                <a:gd name="T109" fmla="*/ 546 h 561"/>
                <a:gd name="T110" fmla="*/ 284 w 531"/>
                <a:gd name="T111" fmla="*/ 499 h 5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1"/>
                <a:gd name="T169" fmla="*/ 0 h 561"/>
                <a:gd name="T170" fmla="*/ 531 w 531"/>
                <a:gd name="T171" fmla="*/ 561 h 5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1" h="561">
                  <a:moveTo>
                    <a:pt x="262" y="433"/>
                  </a:moveTo>
                  <a:lnTo>
                    <a:pt x="262" y="430"/>
                  </a:lnTo>
                  <a:lnTo>
                    <a:pt x="262" y="425"/>
                  </a:lnTo>
                  <a:lnTo>
                    <a:pt x="264" y="419"/>
                  </a:lnTo>
                  <a:lnTo>
                    <a:pt x="265" y="414"/>
                  </a:lnTo>
                  <a:lnTo>
                    <a:pt x="268" y="409"/>
                  </a:lnTo>
                  <a:lnTo>
                    <a:pt x="267" y="408"/>
                  </a:lnTo>
                  <a:lnTo>
                    <a:pt x="264" y="406"/>
                  </a:lnTo>
                  <a:lnTo>
                    <a:pt x="263" y="405"/>
                  </a:lnTo>
                  <a:lnTo>
                    <a:pt x="255" y="408"/>
                  </a:lnTo>
                  <a:lnTo>
                    <a:pt x="254" y="407"/>
                  </a:lnTo>
                  <a:lnTo>
                    <a:pt x="252" y="404"/>
                  </a:lnTo>
                  <a:lnTo>
                    <a:pt x="249" y="387"/>
                  </a:lnTo>
                  <a:lnTo>
                    <a:pt x="249" y="384"/>
                  </a:lnTo>
                  <a:lnTo>
                    <a:pt x="243" y="381"/>
                  </a:lnTo>
                  <a:lnTo>
                    <a:pt x="239" y="379"/>
                  </a:lnTo>
                  <a:lnTo>
                    <a:pt x="238" y="379"/>
                  </a:lnTo>
                  <a:lnTo>
                    <a:pt x="234" y="382"/>
                  </a:lnTo>
                  <a:lnTo>
                    <a:pt x="232" y="382"/>
                  </a:lnTo>
                  <a:lnTo>
                    <a:pt x="226" y="381"/>
                  </a:lnTo>
                  <a:lnTo>
                    <a:pt x="221" y="380"/>
                  </a:lnTo>
                  <a:lnTo>
                    <a:pt x="219" y="380"/>
                  </a:lnTo>
                  <a:lnTo>
                    <a:pt x="219" y="375"/>
                  </a:lnTo>
                  <a:lnTo>
                    <a:pt x="219" y="370"/>
                  </a:lnTo>
                  <a:lnTo>
                    <a:pt x="220" y="364"/>
                  </a:lnTo>
                  <a:lnTo>
                    <a:pt x="219" y="358"/>
                  </a:lnTo>
                  <a:lnTo>
                    <a:pt x="216" y="352"/>
                  </a:lnTo>
                  <a:lnTo>
                    <a:pt x="216" y="348"/>
                  </a:lnTo>
                  <a:lnTo>
                    <a:pt x="214" y="346"/>
                  </a:lnTo>
                  <a:lnTo>
                    <a:pt x="217" y="341"/>
                  </a:lnTo>
                  <a:lnTo>
                    <a:pt x="219" y="336"/>
                  </a:lnTo>
                  <a:lnTo>
                    <a:pt x="220" y="331"/>
                  </a:lnTo>
                  <a:lnTo>
                    <a:pt x="222" y="323"/>
                  </a:lnTo>
                  <a:lnTo>
                    <a:pt x="222" y="320"/>
                  </a:lnTo>
                  <a:lnTo>
                    <a:pt x="220" y="315"/>
                  </a:lnTo>
                  <a:lnTo>
                    <a:pt x="218" y="312"/>
                  </a:lnTo>
                  <a:lnTo>
                    <a:pt x="213" y="310"/>
                  </a:lnTo>
                  <a:lnTo>
                    <a:pt x="211" y="307"/>
                  </a:lnTo>
                  <a:lnTo>
                    <a:pt x="210" y="304"/>
                  </a:lnTo>
                  <a:lnTo>
                    <a:pt x="212" y="298"/>
                  </a:lnTo>
                  <a:lnTo>
                    <a:pt x="211" y="296"/>
                  </a:lnTo>
                  <a:lnTo>
                    <a:pt x="207" y="296"/>
                  </a:lnTo>
                  <a:lnTo>
                    <a:pt x="198" y="296"/>
                  </a:lnTo>
                  <a:lnTo>
                    <a:pt x="195" y="296"/>
                  </a:lnTo>
                  <a:lnTo>
                    <a:pt x="189" y="296"/>
                  </a:lnTo>
                  <a:lnTo>
                    <a:pt x="187" y="295"/>
                  </a:lnTo>
                  <a:lnTo>
                    <a:pt x="186" y="289"/>
                  </a:lnTo>
                  <a:lnTo>
                    <a:pt x="185" y="276"/>
                  </a:lnTo>
                  <a:lnTo>
                    <a:pt x="185" y="271"/>
                  </a:lnTo>
                  <a:lnTo>
                    <a:pt x="184" y="265"/>
                  </a:lnTo>
                  <a:lnTo>
                    <a:pt x="184" y="261"/>
                  </a:lnTo>
                  <a:lnTo>
                    <a:pt x="183" y="260"/>
                  </a:lnTo>
                  <a:lnTo>
                    <a:pt x="181" y="259"/>
                  </a:lnTo>
                  <a:lnTo>
                    <a:pt x="178" y="258"/>
                  </a:lnTo>
                  <a:lnTo>
                    <a:pt x="174" y="257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3" y="255"/>
                  </a:lnTo>
                  <a:lnTo>
                    <a:pt x="161" y="250"/>
                  </a:lnTo>
                  <a:lnTo>
                    <a:pt x="160" y="250"/>
                  </a:lnTo>
                  <a:lnTo>
                    <a:pt x="155" y="250"/>
                  </a:lnTo>
                  <a:lnTo>
                    <a:pt x="153" y="249"/>
                  </a:lnTo>
                  <a:lnTo>
                    <a:pt x="148" y="245"/>
                  </a:lnTo>
                  <a:lnTo>
                    <a:pt x="144" y="243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3" y="242"/>
                  </a:lnTo>
                  <a:lnTo>
                    <a:pt x="131" y="241"/>
                  </a:lnTo>
                  <a:lnTo>
                    <a:pt x="124" y="236"/>
                  </a:lnTo>
                  <a:lnTo>
                    <a:pt x="119" y="230"/>
                  </a:lnTo>
                  <a:lnTo>
                    <a:pt x="117" y="226"/>
                  </a:lnTo>
                  <a:lnTo>
                    <a:pt x="116" y="222"/>
                  </a:lnTo>
                  <a:lnTo>
                    <a:pt x="116" y="217"/>
                  </a:lnTo>
                  <a:lnTo>
                    <a:pt x="117" y="213"/>
                  </a:lnTo>
                  <a:lnTo>
                    <a:pt x="117" y="209"/>
                  </a:lnTo>
                  <a:lnTo>
                    <a:pt x="117" y="204"/>
                  </a:lnTo>
                  <a:lnTo>
                    <a:pt x="109" y="204"/>
                  </a:lnTo>
                  <a:lnTo>
                    <a:pt x="103" y="205"/>
                  </a:lnTo>
                  <a:lnTo>
                    <a:pt x="101" y="206"/>
                  </a:lnTo>
                  <a:lnTo>
                    <a:pt x="96" y="209"/>
                  </a:lnTo>
                  <a:lnTo>
                    <a:pt x="87" y="216"/>
                  </a:lnTo>
                  <a:lnTo>
                    <a:pt x="84" y="217"/>
                  </a:lnTo>
                  <a:lnTo>
                    <a:pt x="81" y="217"/>
                  </a:lnTo>
                  <a:lnTo>
                    <a:pt x="79" y="217"/>
                  </a:lnTo>
                  <a:lnTo>
                    <a:pt x="73" y="222"/>
                  </a:lnTo>
                  <a:lnTo>
                    <a:pt x="71" y="222"/>
                  </a:lnTo>
                  <a:lnTo>
                    <a:pt x="64" y="220"/>
                  </a:lnTo>
                  <a:lnTo>
                    <a:pt x="58" y="219"/>
                  </a:lnTo>
                  <a:lnTo>
                    <a:pt x="56" y="220"/>
                  </a:lnTo>
                  <a:lnTo>
                    <a:pt x="51" y="221"/>
                  </a:lnTo>
                  <a:lnTo>
                    <a:pt x="49" y="222"/>
                  </a:lnTo>
                  <a:lnTo>
                    <a:pt x="47" y="221"/>
                  </a:lnTo>
                  <a:lnTo>
                    <a:pt x="45" y="219"/>
                  </a:lnTo>
                  <a:lnTo>
                    <a:pt x="45" y="217"/>
                  </a:lnTo>
                  <a:lnTo>
                    <a:pt x="45" y="210"/>
                  </a:lnTo>
                  <a:lnTo>
                    <a:pt x="46" y="200"/>
                  </a:lnTo>
                  <a:lnTo>
                    <a:pt x="43" y="201"/>
                  </a:lnTo>
                  <a:lnTo>
                    <a:pt x="40" y="204"/>
                  </a:lnTo>
                  <a:lnTo>
                    <a:pt x="35" y="207"/>
                  </a:lnTo>
                  <a:lnTo>
                    <a:pt x="24" y="207"/>
                  </a:lnTo>
                  <a:lnTo>
                    <a:pt x="23" y="203"/>
                  </a:lnTo>
                  <a:lnTo>
                    <a:pt x="22" y="201"/>
                  </a:lnTo>
                  <a:lnTo>
                    <a:pt x="20" y="200"/>
                  </a:lnTo>
                  <a:lnTo>
                    <a:pt x="17" y="200"/>
                  </a:lnTo>
                  <a:lnTo>
                    <a:pt x="10" y="199"/>
                  </a:lnTo>
                  <a:lnTo>
                    <a:pt x="12" y="197"/>
                  </a:lnTo>
                  <a:lnTo>
                    <a:pt x="13" y="194"/>
                  </a:lnTo>
                  <a:lnTo>
                    <a:pt x="13" y="193"/>
                  </a:lnTo>
                  <a:lnTo>
                    <a:pt x="4" y="180"/>
                  </a:lnTo>
                  <a:lnTo>
                    <a:pt x="1" y="174"/>
                  </a:lnTo>
                  <a:lnTo>
                    <a:pt x="0" y="170"/>
                  </a:lnTo>
                  <a:lnTo>
                    <a:pt x="1" y="167"/>
                  </a:lnTo>
                  <a:lnTo>
                    <a:pt x="4" y="164"/>
                  </a:lnTo>
                  <a:lnTo>
                    <a:pt x="7" y="162"/>
                  </a:lnTo>
                  <a:lnTo>
                    <a:pt x="11" y="159"/>
                  </a:lnTo>
                  <a:lnTo>
                    <a:pt x="11" y="158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49"/>
                  </a:lnTo>
                  <a:lnTo>
                    <a:pt x="15" y="140"/>
                  </a:lnTo>
                  <a:lnTo>
                    <a:pt x="18" y="139"/>
                  </a:lnTo>
                  <a:lnTo>
                    <a:pt x="22" y="137"/>
                  </a:lnTo>
                  <a:lnTo>
                    <a:pt x="33" y="132"/>
                  </a:lnTo>
                  <a:lnTo>
                    <a:pt x="37" y="132"/>
                  </a:lnTo>
                  <a:lnTo>
                    <a:pt x="40" y="132"/>
                  </a:lnTo>
                  <a:lnTo>
                    <a:pt x="43" y="129"/>
                  </a:lnTo>
                  <a:lnTo>
                    <a:pt x="45" y="128"/>
                  </a:lnTo>
                  <a:lnTo>
                    <a:pt x="48" y="129"/>
                  </a:lnTo>
                  <a:lnTo>
                    <a:pt x="53" y="131"/>
                  </a:lnTo>
                  <a:lnTo>
                    <a:pt x="55" y="129"/>
                  </a:lnTo>
                  <a:lnTo>
                    <a:pt x="55" y="127"/>
                  </a:lnTo>
                  <a:lnTo>
                    <a:pt x="55" y="126"/>
                  </a:lnTo>
                  <a:lnTo>
                    <a:pt x="56" y="124"/>
                  </a:lnTo>
                  <a:lnTo>
                    <a:pt x="60" y="9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0" y="83"/>
                  </a:lnTo>
                  <a:lnTo>
                    <a:pt x="60" y="78"/>
                  </a:lnTo>
                  <a:lnTo>
                    <a:pt x="58" y="77"/>
                  </a:lnTo>
                  <a:lnTo>
                    <a:pt x="54" y="75"/>
                  </a:lnTo>
                  <a:lnTo>
                    <a:pt x="53" y="74"/>
                  </a:lnTo>
                  <a:lnTo>
                    <a:pt x="53" y="71"/>
                  </a:lnTo>
                  <a:lnTo>
                    <a:pt x="53" y="64"/>
                  </a:lnTo>
                  <a:lnTo>
                    <a:pt x="54" y="63"/>
                  </a:lnTo>
                  <a:lnTo>
                    <a:pt x="57" y="62"/>
                  </a:lnTo>
                  <a:lnTo>
                    <a:pt x="61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6" y="61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57" y="57"/>
                  </a:lnTo>
                  <a:lnTo>
                    <a:pt x="56" y="56"/>
                  </a:lnTo>
                  <a:lnTo>
                    <a:pt x="56" y="50"/>
                  </a:lnTo>
                  <a:lnTo>
                    <a:pt x="57" y="48"/>
                  </a:lnTo>
                  <a:lnTo>
                    <a:pt x="60" y="48"/>
                  </a:lnTo>
                  <a:lnTo>
                    <a:pt x="78" y="48"/>
                  </a:lnTo>
                  <a:lnTo>
                    <a:pt x="81" y="48"/>
                  </a:lnTo>
                  <a:lnTo>
                    <a:pt x="83" y="47"/>
                  </a:lnTo>
                  <a:lnTo>
                    <a:pt x="88" y="44"/>
                  </a:lnTo>
                  <a:lnTo>
                    <a:pt x="91" y="42"/>
                  </a:lnTo>
                  <a:lnTo>
                    <a:pt x="92" y="43"/>
                  </a:lnTo>
                  <a:lnTo>
                    <a:pt x="93" y="46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6" y="57"/>
                  </a:lnTo>
                  <a:lnTo>
                    <a:pt x="99" y="57"/>
                  </a:lnTo>
                  <a:lnTo>
                    <a:pt x="103" y="60"/>
                  </a:lnTo>
                  <a:lnTo>
                    <a:pt x="106" y="62"/>
                  </a:lnTo>
                  <a:lnTo>
                    <a:pt x="108" y="61"/>
                  </a:lnTo>
                  <a:lnTo>
                    <a:pt x="113" y="57"/>
                  </a:lnTo>
                  <a:lnTo>
                    <a:pt x="113" y="58"/>
                  </a:lnTo>
                  <a:lnTo>
                    <a:pt x="114" y="63"/>
                  </a:lnTo>
                  <a:lnTo>
                    <a:pt x="116" y="63"/>
                  </a:lnTo>
                  <a:lnTo>
                    <a:pt x="120" y="58"/>
                  </a:lnTo>
                  <a:lnTo>
                    <a:pt x="124" y="54"/>
                  </a:lnTo>
                  <a:lnTo>
                    <a:pt x="128" y="53"/>
                  </a:lnTo>
                  <a:lnTo>
                    <a:pt x="132" y="51"/>
                  </a:lnTo>
                  <a:lnTo>
                    <a:pt x="133" y="50"/>
                  </a:lnTo>
                  <a:lnTo>
                    <a:pt x="135" y="46"/>
                  </a:lnTo>
                  <a:lnTo>
                    <a:pt x="136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5" y="41"/>
                  </a:lnTo>
                  <a:lnTo>
                    <a:pt x="144" y="39"/>
                  </a:lnTo>
                  <a:lnTo>
                    <a:pt x="142" y="38"/>
                  </a:lnTo>
                  <a:lnTo>
                    <a:pt x="136" y="38"/>
                  </a:lnTo>
                  <a:lnTo>
                    <a:pt x="135" y="36"/>
                  </a:lnTo>
                  <a:lnTo>
                    <a:pt x="134" y="33"/>
                  </a:lnTo>
                  <a:lnTo>
                    <a:pt x="133" y="24"/>
                  </a:lnTo>
                  <a:lnTo>
                    <a:pt x="130" y="20"/>
                  </a:lnTo>
                  <a:lnTo>
                    <a:pt x="126" y="15"/>
                  </a:lnTo>
                  <a:lnTo>
                    <a:pt x="127" y="14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7" y="18"/>
                  </a:lnTo>
                  <a:lnTo>
                    <a:pt x="144" y="18"/>
                  </a:lnTo>
                  <a:lnTo>
                    <a:pt x="147" y="19"/>
                  </a:lnTo>
                  <a:lnTo>
                    <a:pt x="150" y="23"/>
                  </a:lnTo>
                  <a:lnTo>
                    <a:pt x="153" y="22"/>
                  </a:lnTo>
                  <a:lnTo>
                    <a:pt x="154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62" y="14"/>
                  </a:lnTo>
                  <a:lnTo>
                    <a:pt x="167" y="13"/>
                  </a:lnTo>
                  <a:lnTo>
                    <a:pt x="177" y="8"/>
                  </a:lnTo>
                  <a:lnTo>
                    <a:pt x="181" y="5"/>
                  </a:lnTo>
                  <a:lnTo>
                    <a:pt x="182" y="3"/>
                  </a:lnTo>
                  <a:lnTo>
                    <a:pt x="181" y="2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9" y="1"/>
                  </a:lnTo>
                  <a:lnTo>
                    <a:pt x="190" y="2"/>
                  </a:lnTo>
                  <a:lnTo>
                    <a:pt x="190" y="3"/>
                  </a:lnTo>
                  <a:lnTo>
                    <a:pt x="188" y="10"/>
                  </a:lnTo>
                  <a:lnTo>
                    <a:pt x="190" y="9"/>
                  </a:lnTo>
                  <a:lnTo>
                    <a:pt x="193" y="11"/>
                  </a:lnTo>
                  <a:lnTo>
                    <a:pt x="196" y="16"/>
                  </a:lnTo>
                  <a:lnTo>
                    <a:pt x="195" y="18"/>
                  </a:lnTo>
                  <a:lnTo>
                    <a:pt x="191" y="27"/>
                  </a:lnTo>
                  <a:lnTo>
                    <a:pt x="190" y="33"/>
                  </a:lnTo>
                  <a:lnTo>
                    <a:pt x="191" y="36"/>
                  </a:lnTo>
                  <a:lnTo>
                    <a:pt x="192" y="38"/>
                  </a:lnTo>
                  <a:lnTo>
                    <a:pt x="193" y="40"/>
                  </a:lnTo>
                  <a:lnTo>
                    <a:pt x="193" y="42"/>
                  </a:lnTo>
                  <a:lnTo>
                    <a:pt x="193" y="45"/>
                  </a:lnTo>
                  <a:lnTo>
                    <a:pt x="194" y="47"/>
                  </a:lnTo>
                  <a:lnTo>
                    <a:pt x="201" y="52"/>
                  </a:lnTo>
                  <a:lnTo>
                    <a:pt x="205" y="55"/>
                  </a:lnTo>
                  <a:lnTo>
                    <a:pt x="209" y="54"/>
                  </a:lnTo>
                  <a:lnTo>
                    <a:pt x="213" y="51"/>
                  </a:lnTo>
                  <a:lnTo>
                    <a:pt x="216" y="49"/>
                  </a:lnTo>
                  <a:lnTo>
                    <a:pt x="222" y="47"/>
                  </a:lnTo>
                  <a:lnTo>
                    <a:pt x="228" y="44"/>
                  </a:lnTo>
                  <a:lnTo>
                    <a:pt x="234" y="45"/>
                  </a:lnTo>
                  <a:lnTo>
                    <a:pt x="236" y="45"/>
                  </a:lnTo>
                  <a:lnTo>
                    <a:pt x="243" y="47"/>
                  </a:lnTo>
                  <a:lnTo>
                    <a:pt x="246" y="47"/>
                  </a:lnTo>
                  <a:lnTo>
                    <a:pt x="243" y="41"/>
                  </a:lnTo>
                  <a:lnTo>
                    <a:pt x="244" y="39"/>
                  </a:lnTo>
                  <a:lnTo>
                    <a:pt x="245" y="38"/>
                  </a:lnTo>
                  <a:lnTo>
                    <a:pt x="249" y="38"/>
                  </a:lnTo>
                  <a:lnTo>
                    <a:pt x="251" y="39"/>
                  </a:lnTo>
                  <a:lnTo>
                    <a:pt x="253" y="39"/>
                  </a:lnTo>
                  <a:lnTo>
                    <a:pt x="257" y="36"/>
                  </a:lnTo>
                  <a:lnTo>
                    <a:pt x="259" y="36"/>
                  </a:lnTo>
                  <a:lnTo>
                    <a:pt x="265" y="39"/>
                  </a:lnTo>
                  <a:lnTo>
                    <a:pt x="269" y="43"/>
                  </a:lnTo>
                  <a:lnTo>
                    <a:pt x="271" y="43"/>
                  </a:lnTo>
                  <a:lnTo>
                    <a:pt x="276" y="39"/>
                  </a:lnTo>
                  <a:lnTo>
                    <a:pt x="283" y="42"/>
                  </a:lnTo>
                  <a:lnTo>
                    <a:pt x="286" y="42"/>
                  </a:lnTo>
                  <a:lnTo>
                    <a:pt x="288" y="41"/>
                  </a:lnTo>
                  <a:lnTo>
                    <a:pt x="291" y="36"/>
                  </a:lnTo>
                  <a:lnTo>
                    <a:pt x="294" y="30"/>
                  </a:lnTo>
                  <a:lnTo>
                    <a:pt x="296" y="26"/>
                  </a:lnTo>
                  <a:lnTo>
                    <a:pt x="303" y="15"/>
                  </a:lnTo>
                  <a:lnTo>
                    <a:pt x="303" y="13"/>
                  </a:lnTo>
                  <a:lnTo>
                    <a:pt x="305" y="11"/>
                  </a:lnTo>
                  <a:lnTo>
                    <a:pt x="307" y="12"/>
                  </a:lnTo>
                  <a:lnTo>
                    <a:pt x="309" y="15"/>
                  </a:lnTo>
                  <a:lnTo>
                    <a:pt x="309" y="20"/>
                  </a:lnTo>
                  <a:lnTo>
                    <a:pt x="312" y="28"/>
                  </a:lnTo>
                  <a:lnTo>
                    <a:pt x="313" y="32"/>
                  </a:lnTo>
                  <a:lnTo>
                    <a:pt x="316" y="40"/>
                  </a:lnTo>
                  <a:lnTo>
                    <a:pt x="317" y="44"/>
                  </a:lnTo>
                  <a:lnTo>
                    <a:pt x="319" y="45"/>
                  </a:lnTo>
                  <a:lnTo>
                    <a:pt x="325" y="47"/>
                  </a:lnTo>
                  <a:lnTo>
                    <a:pt x="327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3" y="56"/>
                  </a:lnTo>
                  <a:lnTo>
                    <a:pt x="318" y="65"/>
                  </a:lnTo>
                  <a:lnTo>
                    <a:pt x="316" y="67"/>
                  </a:lnTo>
                  <a:lnTo>
                    <a:pt x="313" y="69"/>
                  </a:lnTo>
                  <a:lnTo>
                    <a:pt x="310" y="71"/>
                  </a:lnTo>
                  <a:lnTo>
                    <a:pt x="309" y="71"/>
                  </a:lnTo>
                  <a:lnTo>
                    <a:pt x="304" y="76"/>
                  </a:lnTo>
                  <a:lnTo>
                    <a:pt x="301" y="82"/>
                  </a:lnTo>
                  <a:lnTo>
                    <a:pt x="298" y="88"/>
                  </a:lnTo>
                  <a:lnTo>
                    <a:pt x="296" y="91"/>
                  </a:lnTo>
                  <a:lnTo>
                    <a:pt x="297" y="92"/>
                  </a:lnTo>
                  <a:lnTo>
                    <a:pt x="301" y="91"/>
                  </a:lnTo>
                  <a:lnTo>
                    <a:pt x="304" y="90"/>
                  </a:lnTo>
                  <a:lnTo>
                    <a:pt x="311" y="86"/>
                  </a:lnTo>
                  <a:lnTo>
                    <a:pt x="312" y="86"/>
                  </a:lnTo>
                  <a:lnTo>
                    <a:pt x="313" y="91"/>
                  </a:lnTo>
                  <a:lnTo>
                    <a:pt x="316" y="96"/>
                  </a:lnTo>
                  <a:lnTo>
                    <a:pt x="318" y="97"/>
                  </a:lnTo>
                  <a:lnTo>
                    <a:pt x="319" y="97"/>
                  </a:lnTo>
                  <a:lnTo>
                    <a:pt x="327" y="97"/>
                  </a:lnTo>
                  <a:lnTo>
                    <a:pt x="330" y="96"/>
                  </a:lnTo>
                  <a:lnTo>
                    <a:pt x="334" y="95"/>
                  </a:lnTo>
                  <a:lnTo>
                    <a:pt x="333" y="99"/>
                  </a:lnTo>
                  <a:lnTo>
                    <a:pt x="333" y="102"/>
                  </a:lnTo>
                  <a:lnTo>
                    <a:pt x="336" y="99"/>
                  </a:lnTo>
                  <a:lnTo>
                    <a:pt x="343" y="93"/>
                  </a:lnTo>
                  <a:lnTo>
                    <a:pt x="345" y="92"/>
                  </a:lnTo>
                  <a:lnTo>
                    <a:pt x="347" y="90"/>
                  </a:lnTo>
                  <a:lnTo>
                    <a:pt x="350" y="84"/>
                  </a:lnTo>
                  <a:lnTo>
                    <a:pt x="352" y="81"/>
                  </a:lnTo>
                  <a:lnTo>
                    <a:pt x="353" y="81"/>
                  </a:lnTo>
                  <a:lnTo>
                    <a:pt x="359" y="81"/>
                  </a:lnTo>
                  <a:lnTo>
                    <a:pt x="361" y="80"/>
                  </a:lnTo>
                  <a:lnTo>
                    <a:pt x="363" y="80"/>
                  </a:lnTo>
                  <a:lnTo>
                    <a:pt x="367" y="83"/>
                  </a:lnTo>
                  <a:lnTo>
                    <a:pt x="371" y="84"/>
                  </a:lnTo>
                  <a:lnTo>
                    <a:pt x="373" y="84"/>
                  </a:lnTo>
                  <a:lnTo>
                    <a:pt x="378" y="86"/>
                  </a:lnTo>
                  <a:lnTo>
                    <a:pt x="384" y="89"/>
                  </a:lnTo>
                  <a:lnTo>
                    <a:pt x="386" y="90"/>
                  </a:lnTo>
                  <a:lnTo>
                    <a:pt x="388" y="94"/>
                  </a:lnTo>
                  <a:lnTo>
                    <a:pt x="388" y="95"/>
                  </a:lnTo>
                  <a:lnTo>
                    <a:pt x="390" y="94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4"/>
                  </a:lnTo>
                  <a:lnTo>
                    <a:pt x="399" y="99"/>
                  </a:lnTo>
                  <a:lnTo>
                    <a:pt x="400" y="101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7" y="108"/>
                  </a:lnTo>
                  <a:lnTo>
                    <a:pt x="397" y="111"/>
                  </a:lnTo>
                  <a:lnTo>
                    <a:pt x="399" y="113"/>
                  </a:lnTo>
                  <a:lnTo>
                    <a:pt x="403" y="108"/>
                  </a:lnTo>
                  <a:lnTo>
                    <a:pt x="406" y="107"/>
                  </a:lnTo>
                  <a:lnTo>
                    <a:pt x="409" y="106"/>
                  </a:lnTo>
                  <a:lnTo>
                    <a:pt x="415" y="104"/>
                  </a:lnTo>
                  <a:lnTo>
                    <a:pt x="417" y="103"/>
                  </a:lnTo>
                  <a:lnTo>
                    <a:pt x="419" y="104"/>
                  </a:lnTo>
                  <a:lnTo>
                    <a:pt x="424" y="106"/>
                  </a:lnTo>
                  <a:lnTo>
                    <a:pt x="429" y="109"/>
                  </a:lnTo>
                  <a:lnTo>
                    <a:pt x="432" y="109"/>
                  </a:lnTo>
                  <a:lnTo>
                    <a:pt x="439" y="110"/>
                  </a:lnTo>
                  <a:lnTo>
                    <a:pt x="446" y="111"/>
                  </a:lnTo>
                  <a:lnTo>
                    <a:pt x="449" y="110"/>
                  </a:lnTo>
                  <a:lnTo>
                    <a:pt x="452" y="110"/>
                  </a:lnTo>
                  <a:lnTo>
                    <a:pt x="455" y="109"/>
                  </a:lnTo>
                  <a:lnTo>
                    <a:pt x="458" y="109"/>
                  </a:lnTo>
                  <a:lnTo>
                    <a:pt x="465" y="111"/>
                  </a:lnTo>
                  <a:lnTo>
                    <a:pt x="469" y="114"/>
                  </a:lnTo>
                  <a:lnTo>
                    <a:pt x="474" y="117"/>
                  </a:lnTo>
                  <a:lnTo>
                    <a:pt x="477" y="119"/>
                  </a:lnTo>
                  <a:lnTo>
                    <a:pt x="487" y="128"/>
                  </a:lnTo>
                  <a:lnTo>
                    <a:pt x="492" y="132"/>
                  </a:lnTo>
                  <a:lnTo>
                    <a:pt x="497" y="136"/>
                  </a:lnTo>
                  <a:lnTo>
                    <a:pt x="499" y="138"/>
                  </a:lnTo>
                  <a:lnTo>
                    <a:pt x="502" y="139"/>
                  </a:lnTo>
                  <a:lnTo>
                    <a:pt x="507" y="140"/>
                  </a:lnTo>
                  <a:lnTo>
                    <a:pt x="514" y="141"/>
                  </a:lnTo>
                  <a:lnTo>
                    <a:pt x="520" y="141"/>
                  </a:lnTo>
                  <a:lnTo>
                    <a:pt x="523" y="142"/>
                  </a:lnTo>
                  <a:lnTo>
                    <a:pt x="524" y="145"/>
                  </a:lnTo>
                  <a:lnTo>
                    <a:pt x="525" y="149"/>
                  </a:lnTo>
                  <a:lnTo>
                    <a:pt x="528" y="161"/>
                  </a:lnTo>
                  <a:lnTo>
                    <a:pt x="530" y="168"/>
                  </a:lnTo>
                  <a:lnTo>
                    <a:pt x="531" y="174"/>
                  </a:lnTo>
                  <a:lnTo>
                    <a:pt x="530" y="178"/>
                  </a:lnTo>
                  <a:lnTo>
                    <a:pt x="529" y="183"/>
                  </a:lnTo>
                  <a:lnTo>
                    <a:pt x="527" y="189"/>
                  </a:lnTo>
                  <a:lnTo>
                    <a:pt x="524" y="197"/>
                  </a:lnTo>
                  <a:lnTo>
                    <a:pt x="521" y="202"/>
                  </a:lnTo>
                  <a:lnTo>
                    <a:pt x="513" y="209"/>
                  </a:lnTo>
                  <a:lnTo>
                    <a:pt x="504" y="217"/>
                  </a:lnTo>
                  <a:lnTo>
                    <a:pt x="501" y="218"/>
                  </a:lnTo>
                  <a:lnTo>
                    <a:pt x="499" y="219"/>
                  </a:lnTo>
                  <a:lnTo>
                    <a:pt x="497" y="223"/>
                  </a:lnTo>
                  <a:lnTo>
                    <a:pt x="496" y="225"/>
                  </a:lnTo>
                  <a:lnTo>
                    <a:pt x="496" y="227"/>
                  </a:lnTo>
                  <a:lnTo>
                    <a:pt x="493" y="234"/>
                  </a:lnTo>
                  <a:lnTo>
                    <a:pt x="489" y="240"/>
                  </a:lnTo>
                  <a:lnTo>
                    <a:pt x="484" y="247"/>
                  </a:lnTo>
                  <a:lnTo>
                    <a:pt x="483" y="248"/>
                  </a:lnTo>
                  <a:lnTo>
                    <a:pt x="482" y="249"/>
                  </a:lnTo>
                  <a:lnTo>
                    <a:pt x="481" y="246"/>
                  </a:lnTo>
                  <a:lnTo>
                    <a:pt x="480" y="244"/>
                  </a:lnTo>
                  <a:lnTo>
                    <a:pt x="477" y="243"/>
                  </a:lnTo>
                  <a:lnTo>
                    <a:pt x="477" y="248"/>
                  </a:lnTo>
                  <a:lnTo>
                    <a:pt x="474" y="259"/>
                  </a:lnTo>
                  <a:lnTo>
                    <a:pt x="473" y="263"/>
                  </a:lnTo>
                  <a:lnTo>
                    <a:pt x="473" y="267"/>
                  </a:lnTo>
                  <a:lnTo>
                    <a:pt x="475" y="285"/>
                  </a:lnTo>
                  <a:lnTo>
                    <a:pt x="475" y="291"/>
                  </a:lnTo>
                  <a:lnTo>
                    <a:pt x="472" y="307"/>
                  </a:lnTo>
                  <a:lnTo>
                    <a:pt x="471" y="311"/>
                  </a:lnTo>
                  <a:lnTo>
                    <a:pt x="472" y="316"/>
                  </a:lnTo>
                  <a:lnTo>
                    <a:pt x="468" y="319"/>
                  </a:lnTo>
                  <a:lnTo>
                    <a:pt x="465" y="323"/>
                  </a:lnTo>
                  <a:lnTo>
                    <a:pt x="464" y="328"/>
                  </a:lnTo>
                  <a:lnTo>
                    <a:pt x="463" y="330"/>
                  </a:lnTo>
                  <a:lnTo>
                    <a:pt x="465" y="340"/>
                  </a:lnTo>
                  <a:lnTo>
                    <a:pt x="465" y="342"/>
                  </a:lnTo>
                  <a:lnTo>
                    <a:pt x="463" y="344"/>
                  </a:lnTo>
                  <a:lnTo>
                    <a:pt x="459" y="348"/>
                  </a:lnTo>
                  <a:lnTo>
                    <a:pt x="454" y="358"/>
                  </a:lnTo>
                  <a:lnTo>
                    <a:pt x="448" y="367"/>
                  </a:lnTo>
                  <a:lnTo>
                    <a:pt x="447" y="370"/>
                  </a:lnTo>
                  <a:lnTo>
                    <a:pt x="447" y="372"/>
                  </a:lnTo>
                  <a:lnTo>
                    <a:pt x="448" y="379"/>
                  </a:lnTo>
                  <a:lnTo>
                    <a:pt x="440" y="381"/>
                  </a:lnTo>
                  <a:lnTo>
                    <a:pt x="437" y="383"/>
                  </a:lnTo>
                  <a:lnTo>
                    <a:pt x="435" y="385"/>
                  </a:lnTo>
                  <a:lnTo>
                    <a:pt x="434" y="388"/>
                  </a:lnTo>
                  <a:lnTo>
                    <a:pt x="434" y="391"/>
                  </a:lnTo>
                  <a:lnTo>
                    <a:pt x="432" y="392"/>
                  </a:lnTo>
                  <a:lnTo>
                    <a:pt x="427" y="391"/>
                  </a:lnTo>
                  <a:lnTo>
                    <a:pt x="421" y="392"/>
                  </a:lnTo>
                  <a:lnTo>
                    <a:pt x="417" y="392"/>
                  </a:lnTo>
                  <a:lnTo>
                    <a:pt x="412" y="392"/>
                  </a:lnTo>
                  <a:lnTo>
                    <a:pt x="409" y="391"/>
                  </a:lnTo>
                  <a:lnTo>
                    <a:pt x="403" y="392"/>
                  </a:lnTo>
                  <a:lnTo>
                    <a:pt x="399" y="392"/>
                  </a:lnTo>
                  <a:lnTo>
                    <a:pt x="397" y="396"/>
                  </a:lnTo>
                  <a:lnTo>
                    <a:pt x="396" y="397"/>
                  </a:lnTo>
                  <a:lnTo>
                    <a:pt x="391" y="399"/>
                  </a:lnTo>
                  <a:lnTo>
                    <a:pt x="388" y="402"/>
                  </a:lnTo>
                  <a:lnTo>
                    <a:pt x="387" y="405"/>
                  </a:lnTo>
                  <a:lnTo>
                    <a:pt x="382" y="403"/>
                  </a:lnTo>
                  <a:lnTo>
                    <a:pt x="380" y="403"/>
                  </a:lnTo>
                  <a:lnTo>
                    <a:pt x="376" y="405"/>
                  </a:lnTo>
                  <a:lnTo>
                    <a:pt x="365" y="413"/>
                  </a:lnTo>
                  <a:lnTo>
                    <a:pt x="362" y="416"/>
                  </a:lnTo>
                  <a:lnTo>
                    <a:pt x="357" y="419"/>
                  </a:lnTo>
                  <a:lnTo>
                    <a:pt x="354" y="422"/>
                  </a:lnTo>
                  <a:lnTo>
                    <a:pt x="351" y="426"/>
                  </a:lnTo>
                  <a:lnTo>
                    <a:pt x="348" y="428"/>
                  </a:lnTo>
                  <a:lnTo>
                    <a:pt x="344" y="428"/>
                  </a:lnTo>
                  <a:lnTo>
                    <a:pt x="342" y="428"/>
                  </a:lnTo>
                  <a:lnTo>
                    <a:pt x="342" y="430"/>
                  </a:lnTo>
                  <a:lnTo>
                    <a:pt x="344" y="431"/>
                  </a:lnTo>
                  <a:lnTo>
                    <a:pt x="345" y="435"/>
                  </a:lnTo>
                  <a:lnTo>
                    <a:pt x="345" y="439"/>
                  </a:lnTo>
                  <a:lnTo>
                    <a:pt x="344" y="440"/>
                  </a:lnTo>
                  <a:lnTo>
                    <a:pt x="342" y="442"/>
                  </a:lnTo>
                  <a:lnTo>
                    <a:pt x="342" y="443"/>
                  </a:lnTo>
                  <a:lnTo>
                    <a:pt x="344" y="447"/>
                  </a:lnTo>
                  <a:lnTo>
                    <a:pt x="344" y="455"/>
                  </a:lnTo>
                  <a:lnTo>
                    <a:pt x="345" y="463"/>
                  </a:lnTo>
                  <a:lnTo>
                    <a:pt x="344" y="464"/>
                  </a:lnTo>
                  <a:lnTo>
                    <a:pt x="343" y="469"/>
                  </a:lnTo>
                  <a:lnTo>
                    <a:pt x="342" y="473"/>
                  </a:lnTo>
                  <a:lnTo>
                    <a:pt x="339" y="478"/>
                  </a:lnTo>
                  <a:lnTo>
                    <a:pt x="336" y="482"/>
                  </a:lnTo>
                  <a:lnTo>
                    <a:pt x="331" y="485"/>
                  </a:lnTo>
                  <a:lnTo>
                    <a:pt x="326" y="493"/>
                  </a:lnTo>
                  <a:lnTo>
                    <a:pt x="325" y="496"/>
                  </a:lnTo>
                  <a:lnTo>
                    <a:pt x="322" y="503"/>
                  </a:lnTo>
                  <a:lnTo>
                    <a:pt x="319" y="510"/>
                  </a:lnTo>
                  <a:lnTo>
                    <a:pt x="314" y="517"/>
                  </a:lnTo>
                  <a:lnTo>
                    <a:pt x="310" y="522"/>
                  </a:lnTo>
                  <a:lnTo>
                    <a:pt x="305" y="527"/>
                  </a:lnTo>
                  <a:lnTo>
                    <a:pt x="307" y="521"/>
                  </a:lnTo>
                  <a:lnTo>
                    <a:pt x="309" y="517"/>
                  </a:lnTo>
                  <a:lnTo>
                    <a:pt x="313" y="513"/>
                  </a:lnTo>
                  <a:lnTo>
                    <a:pt x="317" y="505"/>
                  </a:lnTo>
                  <a:lnTo>
                    <a:pt x="317" y="503"/>
                  </a:lnTo>
                  <a:lnTo>
                    <a:pt x="315" y="504"/>
                  </a:lnTo>
                  <a:lnTo>
                    <a:pt x="312" y="504"/>
                  </a:lnTo>
                  <a:lnTo>
                    <a:pt x="308" y="503"/>
                  </a:lnTo>
                  <a:lnTo>
                    <a:pt x="308" y="504"/>
                  </a:lnTo>
                  <a:lnTo>
                    <a:pt x="308" y="506"/>
                  </a:lnTo>
                  <a:lnTo>
                    <a:pt x="305" y="514"/>
                  </a:lnTo>
                  <a:lnTo>
                    <a:pt x="303" y="518"/>
                  </a:lnTo>
                  <a:lnTo>
                    <a:pt x="299" y="521"/>
                  </a:lnTo>
                  <a:lnTo>
                    <a:pt x="297" y="523"/>
                  </a:lnTo>
                  <a:lnTo>
                    <a:pt x="296" y="526"/>
                  </a:lnTo>
                  <a:lnTo>
                    <a:pt x="296" y="529"/>
                  </a:lnTo>
                  <a:lnTo>
                    <a:pt x="293" y="541"/>
                  </a:lnTo>
                  <a:lnTo>
                    <a:pt x="290" y="547"/>
                  </a:lnTo>
                  <a:lnTo>
                    <a:pt x="285" y="553"/>
                  </a:lnTo>
                  <a:lnTo>
                    <a:pt x="279" y="561"/>
                  </a:lnTo>
                  <a:lnTo>
                    <a:pt x="278" y="558"/>
                  </a:lnTo>
                  <a:lnTo>
                    <a:pt x="276" y="553"/>
                  </a:lnTo>
                  <a:lnTo>
                    <a:pt x="277" y="551"/>
                  </a:lnTo>
                  <a:lnTo>
                    <a:pt x="281" y="545"/>
                  </a:lnTo>
                  <a:lnTo>
                    <a:pt x="281" y="543"/>
                  </a:lnTo>
                  <a:lnTo>
                    <a:pt x="279" y="541"/>
                  </a:lnTo>
                  <a:lnTo>
                    <a:pt x="278" y="541"/>
                  </a:lnTo>
                  <a:lnTo>
                    <a:pt x="277" y="539"/>
                  </a:lnTo>
                  <a:lnTo>
                    <a:pt x="272" y="531"/>
                  </a:lnTo>
                  <a:lnTo>
                    <a:pt x="269" y="528"/>
                  </a:lnTo>
                  <a:lnTo>
                    <a:pt x="263" y="524"/>
                  </a:lnTo>
                  <a:lnTo>
                    <a:pt x="259" y="522"/>
                  </a:lnTo>
                  <a:lnTo>
                    <a:pt x="256" y="521"/>
                  </a:lnTo>
                  <a:lnTo>
                    <a:pt x="253" y="517"/>
                  </a:lnTo>
                  <a:lnTo>
                    <a:pt x="251" y="514"/>
                  </a:lnTo>
                  <a:lnTo>
                    <a:pt x="247" y="517"/>
                  </a:lnTo>
                  <a:lnTo>
                    <a:pt x="245" y="517"/>
                  </a:lnTo>
                  <a:lnTo>
                    <a:pt x="244" y="514"/>
                  </a:lnTo>
                  <a:lnTo>
                    <a:pt x="240" y="508"/>
                  </a:lnTo>
                  <a:lnTo>
                    <a:pt x="238" y="506"/>
                  </a:lnTo>
                  <a:lnTo>
                    <a:pt x="235" y="503"/>
                  </a:lnTo>
                  <a:lnTo>
                    <a:pt x="233" y="502"/>
                  </a:lnTo>
                  <a:lnTo>
                    <a:pt x="232" y="503"/>
                  </a:lnTo>
                  <a:lnTo>
                    <a:pt x="225" y="505"/>
                  </a:lnTo>
                  <a:lnTo>
                    <a:pt x="222" y="505"/>
                  </a:lnTo>
                  <a:lnTo>
                    <a:pt x="223" y="503"/>
                  </a:lnTo>
                  <a:lnTo>
                    <a:pt x="228" y="497"/>
                  </a:lnTo>
                  <a:lnTo>
                    <a:pt x="239" y="484"/>
                  </a:lnTo>
                  <a:lnTo>
                    <a:pt x="248" y="475"/>
                  </a:lnTo>
                  <a:lnTo>
                    <a:pt x="258" y="464"/>
                  </a:lnTo>
                  <a:lnTo>
                    <a:pt x="260" y="463"/>
                  </a:lnTo>
                  <a:lnTo>
                    <a:pt x="271" y="458"/>
                  </a:lnTo>
                  <a:lnTo>
                    <a:pt x="274" y="455"/>
                  </a:lnTo>
                  <a:lnTo>
                    <a:pt x="275" y="452"/>
                  </a:lnTo>
                  <a:lnTo>
                    <a:pt x="276" y="441"/>
                  </a:lnTo>
                  <a:lnTo>
                    <a:pt x="273" y="433"/>
                  </a:lnTo>
                  <a:lnTo>
                    <a:pt x="271" y="432"/>
                  </a:lnTo>
                  <a:lnTo>
                    <a:pt x="268" y="432"/>
                  </a:lnTo>
                  <a:lnTo>
                    <a:pt x="262" y="43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4" name="Freeform 175"/>
            <p:cNvSpPr>
              <a:spLocks/>
            </p:cNvSpPr>
            <p:nvPr/>
          </p:nvSpPr>
          <p:spPr bwMode="auto">
            <a:xfrm>
              <a:off x="2163" y="3084"/>
              <a:ext cx="31" cy="22"/>
            </a:xfrm>
            <a:custGeom>
              <a:avLst/>
              <a:gdLst>
                <a:gd name="T0" fmla="*/ 6 w 31"/>
                <a:gd name="T1" fmla="*/ 30 h 21"/>
                <a:gd name="T2" fmla="*/ 2 w 31"/>
                <a:gd name="T3" fmla="*/ 29 h 21"/>
                <a:gd name="T4" fmla="*/ 0 w 31"/>
                <a:gd name="T5" fmla="*/ 26 h 21"/>
                <a:gd name="T6" fmla="*/ 0 w 31"/>
                <a:gd name="T7" fmla="*/ 23 h 21"/>
                <a:gd name="T8" fmla="*/ 1 w 31"/>
                <a:gd name="T9" fmla="*/ 22 h 21"/>
                <a:gd name="T10" fmla="*/ 0 w 31"/>
                <a:gd name="T11" fmla="*/ 10 h 21"/>
                <a:gd name="T12" fmla="*/ 1 w 31"/>
                <a:gd name="T13" fmla="*/ 7 h 21"/>
                <a:gd name="T14" fmla="*/ 2 w 31"/>
                <a:gd name="T15" fmla="*/ 1 h 21"/>
                <a:gd name="T16" fmla="*/ 3 w 31"/>
                <a:gd name="T17" fmla="*/ 0 h 21"/>
                <a:gd name="T18" fmla="*/ 6 w 31"/>
                <a:gd name="T19" fmla="*/ 0 h 21"/>
                <a:gd name="T20" fmla="*/ 11 w 31"/>
                <a:gd name="T21" fmla="*/ 1 h 21"/>
                <a:gd name="T22" fmla="*/ 18 w 31"/>
                <a:gd name="T23" fmla="*/ 1 h 21"/>
                <a:gd name="T24" fmla="*/ 21 w 31"/>
                <a:gd name="T25" fmla="*/ 0 h 21"/>
                <a:gd name="T26" fmla="*/ 23 w 31"/>
                <a:gd name="T27" fmla="*/ 0 h 21"/>
                <a:gd name="T28" fmla="*/ 26 w 31"/>
                <a:gd name="T29" fmla="*/ 1 h 21"/>
                <a:gd name="T30" fmla="*/ 29 w 31"/>
                <a:gd name="T31" fmla="*/ 2 h 21"/>
                <a:gd name="T32" fmla="*/ 31 w 31"/>
                <a:gd name="T33" fmla="*/ 3 h 21"/>
                <a:gd name="T34" fmla="*/ 29 w 31"/>
                <a:gd name="T35" fmla="*/ 6 h 21"/>
                <a:gd name="T36" fmla="*/ 27 w 31"/>
                <a:gd name="T37" fmla="*/ 21 h 21"/>
                <a:gd name="T38" fmla="*/ 26 w 31"/>
                <a:gd name="T39" fmla="*/ 24 h 21"/>
                <a:gd name="T40" fmla="*/ 24 w 31"/>
                <a:gd name="T41" fmla="*/ 26 h 21"/>
                <a:gd name="T42" fmla="*/ 21 w 31"/>
                <a:gd name="T43" fmla="*/ 28 h 21"/>
                <a:gd name="T44" fmla="*/ 18 w 31"/>
                <a:gd name="T45" fmla="*/ 29 h 21"/>
                <a:gd name="T46" fmla="*/ 15 w 31"/>
                <a:gd name="T47" fmla="*/ 29 h 21"/>
                <a:gd name="T48" fmla="*/ 10 w 31"/>
                <a:gd name="T49" fmla="*/ 29 h 21"/>
                <a:gd name="T50" fmla="*/ 6 w 31"/>
                <a:gd name="T51" fmla="*/ 3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21"/>
                <a:gd name="T80" fmla="*/ 31 w 31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21">
                  <a:moveTo>
                    <a:pt x="6" y="21"/>
                  </a:move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1" y="3"/>
                  </a:lnTo>
                  <a:lnTo>
                    <a:pt x="29" y="6"/>
                  </a:lnTo>
                  <a:lnTo>
                    <a:pt x="27" y="12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5" y="20"/>
                  </a:lnTo>
                  <a:lnTo>
                    <a:pt x="10" y="20"/>
                  </a:lnTo>
                  <a:lnTo>
                    <a:pt x="6" y="2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5" name="Freeform 176"/>
            <p:cNvSpPr>
              <a:spLocks/>
            </p:cNvSpPr>
            <p:nvPr/>
          </p:nvSpPr>
          <p:spPr bwMode="auto">
            <a:xfrm>
              <a:off x="2652" y="2907"/>
              <a:ext cx="104" cy="77"/>
            </a:xfrm>
            <a:custGeom>
              <a:avLst/>
              <a:gdLst>
                <a:gd name="T0" fmla="*/ 103 w 103"/>
                <a:gd name="T1" fmla="*/ 37 h 76"/>
                <a:gd name="T2" fmla="*/ 103 w 103"/>
                <a:gd name="T3" fmla="*/ 53 h 76"/>
                <a:gd name="T4" fmla="*/ 108 w 103"/>
                <a:gd name="T5" fmla="*/ 57 h 76"/>
                <a:gd name="T6" fmla="*/ 105 w 103"/>
                <a:gd name="T7" fmla="*/ 61 h 76"/>
                <a:gd name="T8" fmla="*/ 111 w 103"/>
                <a:gd name="T9" fmla="*/ 67 h 76"/>
                <a:gd name="T10" fmla="*/ 111 w 103"/>
                <a:gd name="T11" fmla="*/ 69 h 76"/>
                <a:gd name="T12" fmla="*/ 105 w 103"/>
                <a:gd name="T13" fmla="*/ 68 h 76"/>
                <a:gd name="T14" fmla="*/ 102 w 103"/>
                <a:gd name="T15" fmla="*/ 69 h 76"/>
                <a:gd name="T16" fmla="*/ 104 w 103"/>
                <a:gd name="T17" fmla="*/ 73 h 76"/>
                <a:gd name="T18" fmla="*/ 104 w 103"/>
                <a:gd name="T19" fmla="*/ 77 h 76"/>
                <a:gd name="T20" fmla="*/ 100 w 103"/>
                <a:gd name="T21" fmla="*/ 81 h 76"/>
                <a:gd name="T22" fmla="*/ 96 w 103"/>
                <a:gd name="T23" fmla="*/ 79 h 76"/>
                <a:gd name="T24" fmla="*/ 90 w 103"/>
                <a:gd name="T25" fmla="*/ 85 h 76"/>
                <a:gd name="T26" fmla="*/ 86 w 103"/>
                <a:gd name="T27" fmla="*/ 83 h 76"/>
                <a:gd name="T28" fmla="*/ 84 w 103"/>
                <a:gd name="T29" fmla="*/ 79 h 76"/>
                <a:gd name="T30" fmla="*/ 83 w 103"/>
                <a:gd name="T31" fmla="*/ 70 h 76"/>
                <a:gd name="T32" fmla="*/ 80 w 103"/>
                <a:gd name="T33" fmla="*/ 67 h 76"/>
                <a:gd name="T34" fmla="*/ 75 w 103"/>
                <a:gd name="T35" fmla="*/ 68 h 76"/>
                <a:gd name="T36" fmla="*/ 72 w 103"/>
                <a:gd name="T37" fmla="*/ 72 h 76"/>
                <a:gd name="T38" fmla="*/ 69 w 103"/>
                <a:gd name="T39" fmla="*/ 60 h 76"/>
                <a:gd name="T40" fmla="*/ 65 w 103"/>
                <a:gd name="T41" fmla="*/ 51 h 76"/>
                <a:gd name="T42" fmla="*/ 50 w 103"/>
                <a:gd name="T43" fmla="*/ 47 h 76"/>
                <a:gd name="T44" fmla="*/ 40 w 103"/>
                <a:gd name="T45" fmla="*/ 48 h 76"/>
                <a:gd name="T46" fmla="*/ 36 w 103"/>
                <a:gd name="T47" fmla="*/ 48 h 76"/>
                <a:gd name="T48" fmla="*/ 25 w 103"/>
                <a:gd name="T49" fmla="*/ 61 h 76"/>
                <a:gd name="T50" fmla="*/ 23 w 103"/>
                <a:gd name="T51" fmla="*/ 56 h 76"/>
                <a:gd name="T52" fmla="*/ 18 w 103"/>
                <a:gd name="T53" fmla="*/ 47 h 76"/>
                <a:gd name="T54" fmla="*/ 7 w 103"/>
                <a:gd name="T55" fmla="*/ 32 h 76"/>
                <a:gd name="T56" fmla="*/ 6 w 103"/>
                <a:gd name="T57" fmla="*/ 28 h 76"/>
                <a:gd name="T58" fmla="*/ 2 w 103"/>
                <a:gd name="T59" fmla="*/ 25 h 76"/>
                <a:gd name="T60" fmla="*/ 0 w 103"/>
                <a:gd name="T61" fmla="*/ 24 h 76"/>
                <a:gd name="T62" fmla="*/ 0 w 103"/>
                <a:gd name="T63" fmla="*/ 21 h 76"/>
                <a:gd name="T64" fmla="*/ 7 w 103"/>
                <a:gd name="T65" fmla="*/ 15 h 76"/>
                <a:gd name="T66" fmla="*/ 12 w 103"/>
                <a:gd name="T67" fmla="*/ 14 h 76"/>
                <a:gd name="T68" fmla="*/ 16 w 103"/>
                <a:gd name="T69" fmla="*/ 12 h 76"/>
                <a:gd name="T70" fmla="*/ 17 w 103"/>
                <a:gd name="T71" fmla="*/ 5 h 76"/>
                <a:gd name="T72" fmla="*/ 25 w 103"/>
                <a:gd name="T73" fmla="*/ 0 h 76"/>
                <a:gd name="T74" fmla="*/ 33 w 103"/>
                <a:gd name="T75" fmla="*/ 4 h 76"/>
                <a:gd name="T76" fmla="*/ 42 w 103"/>
                <a:gd name="T77" fmla="*/ 4 h 76"/>
                <a:gd name="T78" fmla="*/ 49 w 103"/>
                <a:gd name="T79" fmla="*/ 3 h 76"/>
                <a:gd name="T80" fmla="*/ 50 w 103"/>
                <a:gd name="T81" fmla="*/ 5 h 76"/>
                <a:gd name="T82" fmla="*/ 68 w 103"/>
                <a:gd name="T83" fmla="*/ 11 h 76"/>
                <a:gd name="T84" fmla="*/ 72 w 103"/>
                <a:gd name="T85" fmla="*/ 7 h 76"/>
                <a:gd name="T86" fmla="*/ 77 w 103"/>
                <a:gd name="T87" fmla="*/ 8 h 76"/>
                <a:gd name="T88" fmla="*/ 83 w 103"/>
                <a:gd name="T89" fmla="*/ 7 h 76"/>
                <a:gd name="T90" fmla="*/ 89 w 103"/>
                <a:gd name="T91" fmla="*/ 3 h 76"/>
                <a:gd name="T92" fmla="*/ 92 w 103"/>
                <a:gd name="T93" fmla="*/ 5 h 76"/>
                <a:gd name="T94" fmla="*/ 94 w 103"/>
                <a:gd name="T95" fmla="*/ 12 h 76"/>
                <a:gd name="T96" fmla="*/ 99 w 103"/>
                <a:gd name="T97" fmla="*/ 18 h 76"/>
                <a:gd name="T98" fmla="*/ 102 w 103"/>
                <a:gd name="T99" fmla="*/ 29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"/>
                <a:gd name="T151" fmla="*/ 0 h 76"/>
                <a:gd name="T152" fmla="*/ 103 w 103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" h="76">
                  <a:moveTo>
                    <a:pt x="96" y="35"/>
                  </a:moveTo>
                  <a:lnTo>
                    <a:pt x="94" y="37"/>
                  </a:lnTo>
                  <a:lnTo>
                    <a:pt x="93" y="41"/>
                  </a:lnTo>
                  <a:lnTo>
                    <a:pt x="94" y="44"/>
                  </a:lnTo>
                  <a:lnTo>
                    <a:pt x="98" y="46"/>
                  </a:lnTo>
                  <a:lnTo>
                    <a:pt x="99" y="48"/>
                  </a:lnTo>
                  <a:lnTo>
                    <a:pt x="99" y="50"/>
                  </a:lnTo>
                  <a:lnTo>
                    <a:pt x="96" y="52"/>
                  </a:lnTo>
                  <a:lnTo>
                    <a:pt x="98" y="54"/>
                  </a:lnTo>
                  <a:lnTo>
                    <a:pt x="102" y="58"/>
                  </a:lnTo>
                  <a:lnTo>
                    <a:pt x="103" y="59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6" y="59"/>
                  </a:lnTo>
                  <a:lnTo>
                    <a:pt x="94" y="59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6" y="66"/>
                  </a:lnTo>
                  <a:lnTo>
                    <a:pt x="95" y="68"/>
                  </a:lnTo>
                  <a:lnTo>
                    <a:pt x="91" y="71"/>
                  </a:lnTo>
                  <a:lnTo>
                    <a:pt x="91" y="72"/>
                  </a:lnTo>
                  <a:lnTo>
                    <a:pt x="89" y="70"/>
                  </a:lnTo>
                  <a:lnTo>
                    <a:pt x="87" y="70"/>
                  </a:lnTo>
                  <a:lnTo>
                    <a:pt x="86" y="70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77" y="74"/>
                  </a:lnTo>
                  <a:lnTo>
                    <a:pt x="75" y="72"/>
                  </a:lnTo>
                  <a:lnTo>
                    <a:pt x="75" y="70"/>
                  </a:lnTo>
                  <a:lnTo>
                    <a:pt x="75" y="66"/>
                  </a:lnTo>
                  <a:lnTo>
                    <a:pt x="74" y="61"/>
                  </a:lnTo>
                  <a:lnTo>
                    <a:pt x="73" y="59"/>
                  </a:lnTo>
                  <a:lnTo>
                    <a:pt x="71" y="58"/>
                  </a:lnTo>
                  <a:lnTo>
                    <a:pt x="68" y="58"/>
                  </a:lnTo>
                  <a:lnTo>
                    <a:pt x="66" y="59"/>
                  </a:lnTo>
                  <a:lnTo>
                    <a:pt x="64" y="61"/>
                  </a:lnTo>
                  <a:lnTo>
                    <a:pt x="63" y="63"/>
                  </a:lnTo>
                  <a:lnTo>
                    <a:pt x="61" y="59"/>
                  </a:lnTo>
                  <a:lnTo>
                    <a:pt x="60" y="51"/>
                  </a:lnTo>
                  <a:lnTo>
                    <a:pt x="59" y="46"/>
                  </a:lnTo>
                  <a:lnTo>
                    <a:pt x="56" y="42"/>
                  </a:lnTo>
                  <a:lnTo>
                    <a:pt x="53" y="39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0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1" y="45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6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4" y="7"/>
                  </a:lnTo>
                  <a:lnTo>
                    <a:pt x="76" y="5"/>
                  </a:lnTo>
                  <a:lnTo>
                    <a:pt x="80" y="3"/>
                  </a:lnTo>
                  <a:lnTo>
                    <a:pt x="82" y="3"/>
                  </a:lnTo>
                  <a:lnTo>
                    <a:pt x="83" y="5"/>
                  </a:lnTo>
                  <a:lnTo>
                    <a:pt x="84" y="7"/>
                  </a:lnTo>
                  <a:lnTo>
                    <a:pt x="85" y="12"/>
                  </a:lnTo>
                  <a:lnTo>
                    <a:pt x="87" y="15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3" y="29"/>
                  </a:lnTo>
                  <a:lnTo>
                    <a:pt x="96" y="3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6" name="Freeform 177"/>
            <p:cNvSpPr>
              <a:spLocks/>
            </p:cNvSpPr>
            <p:nvPr/>
          </p:nvSpPr>
          <p:spPr bwMode="auto">
            <a:xfrm>
              <a:off x="2652" y="2907"/>
              <a:ext cx="104" cy="77"/>
            </a:xfrm>
            <a:custGeom>
              <a:avLst/>
              <a:gdLst>
                <a:gd name="T0" fmla="*/ 103 w 103"/>
                <a:gd name="T1" fmla="*/ 37 h 76"/>
                <a:gd name="T2" fmla="*/ 103 w 103"/>
                <a:gd name="T3" fmla="*/ 53 h 76"/>
                <a:gd name="T4" fmla="*/ 108 w 103"/>
                <a:gd name="T5" fmla="*/ 57 h 76"/>
                <a:gd name="T6" fmla="*/ 105 w 103"/>
                <a:gd name="T7" fmla="*/ 61 h 76"/>
                <a:gd name="T8" fmla="*/ 111 w 103"/>
                <a:gd name="T9" fmla="*/ 67 h 76"/>
                <a:gd name="T10" fmla="*/ 111 w 103"/>
                <a:gd name="T11" fmla="*/ 69 h 76"/>
                <a:gd name="T12" fmla="*/ 105 w 103"/>
                <a:gd name="T13" fmla="*/ 68 h 76"/>
                <a:gd name="T14" fmla="*/ 102 w 103"/>
                <a:gd name="T15" fmla="*/ 69 h 76"/>
                <a:gd name="T16" fmla="*/ 104 w 103"/>
                <a:gd name="T17" fmla="*/ 73 h 76"/>
                <a:gd name="T18" fmla="*/ 104 w 103"/>
                <a:gd name="T19" fmla="*/ 77 h 76"/>
                <a:gd name="T20" fmla="*/ 100 w 103"/>
                <a:gd name="T21" fmla="*/ 81 h 76"/>
                <a:gd name="T22" fmla="*/ 96 w 103"/>
                <a:gd name="T23" fmla="*/ 79 h 76"/>
                <a:gd name="T24" fmla="*/ 90 w 103"/>
                <a:gd name="T25" fmla="*/ 85 h 76"/>
                <a:gd name="T26" fmla="*/ 86 w 103"/>
                <a:gd name="T27" fmla="*/ 83 h 76"/>
                <a:gd name="T28" fmla="*/ 84 w 103"/>
                <a:gd name="T29" fmla="*/ 79 h 76"/>
                <a:gd name="T30" fmla="*/ 83 w 103"/>
                <a:gd name="T31" fmla="*/ 70 h 76"/>
                <a:gd name="T32" fmla="*/ 80 w 103"/>
                <a:gd name="T33" fmla="*/ 67 h 76"/>
                <a:gd name="T34" fmla="*/ 75 w 103"/>
                <a:gd name="T35" fmla="*/ 68 h 76"/>
                <a:gd name="T36" fmla="*/ 72 w 103"/>
                <a:gd name="T37" fmla="*/ 72 h 76"/>
                <a:gd name="T38" fmla="*/ 69 w 103"/>
                <a:gd name="T39" fmla="*/ 60 h 76"/>
                <a:gd name="T40" fmla="*/ 65 w 103"/>
                <a:gd name="T41" fmla="*/ 51 h 76"/>
                <a:gd name="T42" fmla="*/ 50 w 103"/>
                <a:gd name="T43" fmla="*/ 47 h 76"/>
                <a:gd name="T44" fmla="*/ 40 w 103"/>
                <a:gd name="T45" fmla="*/ 48 h 76"/>
                <a:gd name="T46" fmla="*/ 36 w 103"/>
                <a:gd name="T47" fmla="*/ 48 h 76"/>
                <a:gd name="T48" fmla="*/ 25 w 103"/>
                <a:gd name="T49" fmla="*/ 61 h 76"/>
                <a:gd name="T50" fmla="*/ 23 w 103"/>
                <a:gd name="T51" fmla="*/ 56 h 76"/>
                <a:gd name="T52" fmla="*/ 18 w 103"/>
                <a:gd name="T53" fmla="*/ 47 h 76"/>
                <a:gd name="T54" fmla="*/ 7 w 103"/>
                <a:gd name="T55" fmla="*/ 32 h 76"/>
                <a:gd name="T56" fmla="*/ 6 w 103"/>
                <a:gd name="T57" fmla="*/ 28 h 76"/>
                <a:gd name="T58" fmla="*/ 2 w 103"/>
                <a:gd name="T59" fmla="*/ 25 h 76"/>
                <a:gd name="T60" fmla="*/ 0 w 103"/>
                <a:gd name="T61" fmla="*/ 24 h 76"/>
                <a:gd name="T62" fmla="*/ 0 w 103"/>
                <a:gd name="T63" fmla="*/ 21 h 76"/>
                <a:gd name="T64" fmla="*/ 7 w 103"/>
                <a:gd name="T65" fmla="*/ 15 h 76"/>
                <a:gd name="T66" fmla="*/ 12 w 103"/>
                <a:gd name="T67" fmla="*/ 14 h 76"/>
                <a:gd name="T68" fmla="*/ 16 w 103"/>
                <a:gd name="T69" fmla="*/ 12 h 76"/>
                <a:gd name="T70" fmla="*/ 17 w 103"/>
                <a:gd name="T71" fmla="*/ 5 h 76"/>
                <a:gd name="T72" fmla="*/ 25 w 103"/>
                <a:gd name="T73" fmla="*/ 0 h 76"/>
                <a:gd name="T74" fmla="*/ 33 w 103"/>
                <a:gd name="T75" fmla="*/ 4 h 76"/>
                <a:gd name="T76" fmla="*/ 42 w 103"/>
                <a:gd name="T77" fmla="*/ 4 h 76"/>
                <a:gd name="T78" fmla="*/ 49 w 103"/>
                <a:gd name="T79" fmla="*/ 3 h 76"/>
                <a:gd name="T80" fmla="*/ 50 w 103"/>
                <a:gd name="T81" fmla="*/ 5 h 76"/>
                <a:gd name="T82" fmla="*/ 68 w 103"/>
                <a:gd name="T83" fmla="*/ 11 h 76"/>
                <a:gd name="T84" fmla="*/ 72 w 103"/>
                <a:gd name="T85" fmla="*/ 7 h 76"/>
                <a:gd name="T86" fmla="*/ 77 w 103"/>
                <a:gd name="T87" fmla="*/ 8 h 76"/>
                <a:gd name="T88" fmla="*/ 83 w 103"/>
                <a:gd name="T89" fmla="*/ 7 h 76"/>
                <a:gd name="T90" fmla="*/ 89 w 103"/>
                <a:gd name="T91" fmla="*/ 3 h 76"/>
                <a:gd name="T92" fmla="*/ 92 w 103"/>
                <a:gd name="T93" fmla="*/ 5 h 76"/>
                <a:gd name="T94" fmla="*/ 94 w 103"/>
                <a:gd name="T95" fmla="*/ 12 h 76"/>
                <a:gd name="T96" fmla="*/ 99 w 103"/>
                <a:gd name="T97" fmla="*/ 18 h 76"/>
                <a:gd name="T98" fmla="*/ 102 w 103"/>
                <a:gd name="T99" fmla="*/ 29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"/>
                <a:gd name="T151" fmla="*/ 0 h 76"/>
                <a:gd name="T152" fmla="*/ 103 w 103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" h="76">
                  <a:moveTo>
                    <a:pt x="96" y="35"/>
                  </a:moveTo>
                  <a:lnTo>
                    <a:pt x="94" y="37"/>
                  </a:lnTo>
                  <a:lnTo>
                    <a:pt x="93" y="41"/>
                  </a:lnTo>
                  <a:lnTo>
                    <a:pt x="94" y="44"/>
                  </a:lnTo>
                  <a:lnTo>
                    <a:pt x="98" y="46"/>
                  </a:lnTo>
                  <a:lnTo>
                    <a:pt x="99" y="48"/>
                  </a:lnTo>
                  <a:lnTo>
                    <a:pt x="99" y="50"/>
                  </a:lnTo>
                  <a:lnTo>
                    <a:pt x="96" y="52"/>
                  </a:lnTo>
                  <a:lnTo>
                    <a:pt x="98" y="54"/>
                  </a:lnTo>
                  <a:lnTo>
                    <a:pt x="102" y="58"/>
                  </a:lnTo>
                  <a:lnTo>
                    <a:pt x="103" y="59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6" y="59"/>
                  </a:lnTo>
                  <a:lnTo>
                    <a:pt x="94" y="59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6" y="66"/>
                  </a:lnTo>
                  <a:lnTo>
                    <a:pt x="95" y="68"/>
                  </a:lnTo>
                  <a:lnTo>
                    <a:pt x="91" y="71"/>
                  </a:lnTo>
                  <a:lnTo>
                    <a:pt x="91" y="72"/>
                  </a:lnTo>
                  <a:lnTo>
                    <a:pt x="89" y="70"/>
                  </a:lnTo>
                  <a:lnTo>
                    <a:pt x="87" y="70"/>
                  </a:lnTo>
                  <a:lnTo>
                    <a:pt x="86" y="70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77" y="74"/>
                  </a:lnTo>
                  <a:lnTo>
                    <a:pt x="75" y="72"/>
                  </a:lnTo>
                  <a:lnTo>
                    <a:pt x="75" y="70"/>
                  </a:lnTo>
                  <a:lnTo>
                    <a:pt x="75" y="66"/>
                  </a:lnTo>
                  <a:lnTo>
                    <a:pt x="74" y="61"/>
                  </a:lnTo>
                  <a:lnTo>
                    <a:pt x="73" y="59"/>
                  </a:lnTo>
                  <a:lnTo>
                    <a:pt x="71" y="58"/>
                  </a:lnTo>
                  <a:lnTo>
                    <a:pt x="68" y="58"/>
                  </a:lnTo>
                  <a:lnTo>
                    <a:pt x="66" y="59"/>
                  </a:lnTo>
                  <a:lnTo>
                    <a:pt x="64" y="61"/>
                  </a:lnTo>
                  <a:lnTo>
                    <a:pt x="63" y="63"/>
                  </a:lnTo>
                  <a:lnTo>
                    <a:pt x="61" y="59"/>
                  </a:lnTo>
                  <a:lnTo>
                    <a:pt x="60" y="51"/>
                  </a:lnTo>
                  <a:lnTo>
                    <a:pt x="59" y="46"/>
                  </a:lnTo>
                  <a:lnTo>
                    <a:pt x="56" y="42"/>
                  </a:lnTo>
                  <a:lnTo>
                    <a:pt x="53" y="39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0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1" y="45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6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4" y="7"/>
                  </a:lnTo>
                  <a:lnTo>
                    <a:pt x="76" y="5"/>
                  </a:lnTo>
                  <a:lnTo>
                    <a:pt x="80" y="3"/>
                  </a:lnTo>
                  <a:lnTo>
                    <a:pt x="82" y="3"/>
                  </a:lnTo>
                  <a:lnTo>
                    <a:pt x="83" y="5"/>
                  </a:lnTo>
                  <a:lnTo>
                    <a:pt x="84" y="7"/>
                  </a:lnTo>
                  <a:lnTo>
                    <a:pt x="85" y="12"/>
                  </a:lnTo>
                  <a:lnTo>
                    <a:pt x="87" y="15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3" y="29"/>
                  </a:lnTo>
                  <a:lnTo>
                    <a:pt x="96" y="3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7" name="Freeform 178"/>
            <p:cNvSpPr>
              <a:spLocks/>
            </p:cNvSpPr>
            <p:nvPr/>
          </p:nvSpPr>
          <p:spPr bwMode="auto">
            <a:xfrm>
              <a:off x="2692" y="2727"/>
              <a:ext cx="225" cy="216"/>
            </a:xfrm>
            <a:custGeom>
              <a:avLst/>
              <a:gdLst>
                <a:gd name="T0" fmla="*/ 114 w 223"/>
                <a:gd name="T1" fmla="*/ 4 h 214"/>
                <a:gd name="T2" fmla="*/ 151 w 223"/>
                <a:gd name="T3" fmla="*/ 32 h 214"/>
                <a:gd name="T4" fmla="*/ 180 w 223"/>
                <a:gd name="T5" fmla="*/ 47 h 214"/>
                <a:gd name="T6" fmla="*/ 198 w 223"/>
                <a:gd name="T7" fmla="*/ 70 h 214"/>
                <a:gd name="T8" fmla="*/ 208 w 223"/>
                <a:gd name="T9" fmla="*/ 80 h 214"/>
                <a:gd name="T10" fmla="*/ 216 w 223"/>
                <a:gd name="T11" fmla="*/ 82 h 214"/>
                <a:gd name="T12" fmla="*/ 225 w 223"/>
                <a:gd name="T13" fmla="*/ 84 h 214"/>
                <a:gd name="T14" fmla="*/ 226 w 223"/>
                <a:gd name="T15" fmla="*/ 94 h 214"/>
                <a:gd name="T16" fmla="*/ 240 w 223"/>
                <a:gd name="T17" fmla="*/ 102 h 214"/>
                <a:gd name="T18" fmla="*/ 240 w 223"/>
                <a:gd name="T19" fmla="*/ 128 h 214"/>
                <a:gd name="T20" fmla="*/ 233 w 223"/>
                <a:gd name="T21" fmla="*/ 146 h 214"/>
                <a:gd name="T22" fmla="*/ 214 w 223"/>
                <a:gd name="T23" fmla="*/ 150 h 214"/>
                <a:gd name="T24" fmla="*/ 198 w 223"/>
                <a:gd name="T25" fmla="*/ 154 h 214"/>
                <a:gd name="T26" fmla="*/ 187 w 223"/>
                <a:gd name="T27" fmla="*/ 154 h 214"/>
                <a:gd name="T28" fmla="*/ 167 w 223"/>
                <a:gd name="T29" fmla="*/ 152 h 214"/>
                <a:gd name="T30" fmla="*/ 151 w 223"/>
                <a:gd name="T31" fmla="*/ 160 h 214"/>
                <a:gd name="T32" fmla="*/ 146 w 223"/>
                <a:gd name="T33" fmla="*/ 171 h 214"/>
                <a:gd name="T34" fmla="*/ 139 w 223"/>
                <a:gd name="T35" fmla="*/ 167 h 214"/>
                <a:gd name="T36" fmla="*/ 130 w 223"/>
                <a:gd name="T37" fmla="*/ 187 h 214"/>
                <a:gd name="T38" fmla="*/ 123 w 223"/>
                <a:gd name="T39" fmla="*/ 187 h 214"/>
                <a:gd name="T40" fmla="*/ 117 w 223"/>
                <a:gd name="T41" fmla="*/ 188 h 214"/>
                <a:gd name="T42" fmla="*/ 111 w 223"/>
                <a:gd name="T43" fmla="*/ 204 h 214"/>
                <a:gd name="T44" fmla="*/ 103 w 223"/>
                <a:gd name="T45" fmla="*/ 207 h 214"/>
                <a:gd name="T46" fmla="*/ 102 w 223"/>
                <a:gd name="T47" fmla="*/ 219 h 214"/>
                <a:gd name="T48" fmla="*/ 99 w 223"/>
                <a:gd name="T49" fmla="*/ 227 h 214"/>
                <a:gd name="T50" fmla="*/ 94 w 223"/>
                <a:gd name="T51" fmla="*/ 231 h 214"/>
                <a:gd name="T52" fmla="*/ 90 w 223"/>
                <a:gd name="T53" fmla="*/ 227 h 214"/>
                <a:gd name="T54" fmla="*/ 87 w 223"/>
                <a:gd name="T55" fmla="*/ 224 h 214"/>
                <a:gd name="T56" fmla="*/ 80 w 223"/>
                <a:gd name="T57" fmla="*/ 230 h 214"/>
                <a:gd name="T58" fmla="*/ 72 w 223"/>
                <a:gd name="T59" fmla="*/ 227 h 214"/>
                <a:gd name="T60" fmla="*/ 54 w 223"/>
                <a:gd name="T61" fmla="*/ 225 h 214"/>
                <a:gd name="T62" fmla="*/ 48 w 223"/>
                <a:gd name="T63" fmla="*/ 211 h 214"/>
                <a:gd name="T64" fmla="*/ 44 w 223"/>
                <a:gd name="T65" fmla="*/ 201 h 214"/>
                <a:gd name="T66" fmla="*/ 37 w 223"/>
                <a:gd name="T67" fmla="*/ 201 h 214"/>
                <a:gd name="T68" fmla="*/ 29 w 223"/>
                <a:gd name="T69" fmla="*/ 204 h 214"/>
                <a:gd name="T70" fmla="*/ 22 w 223"/>
                <a:gd name="T71" fmla="*/ 205 h 214"/>
                <a:gd name="T72" fmla="*/ 11 w 223"/>
                <a:gd name="T73" fmla="*/ 201 h 214"/>
                <a:gd name="T74" fmla="*/ 10 w 223"/>
                <a:gd name="T75" fmla="*/ 199 h 214"/>
                <a:gd name="T76" fmla="*/ 8 w 223"/>
                <a:gd name="T77" fmla="*/ 188 h 214"/>
                <a:gd name="T78" fmla="*/ 2 w 223"/>
                <a:gd name="T79" fmla="*/ 181 h 214"/>
                <a:gd name="T80" fmla="*/ 0 w 223"/>
                <a:gd name="T81" fmla="*/ 159 h 214"/>
                <a:gd name="T82" fmla="*/ 5 w 223"/>
                <a:gd name="T83" fmla="*/ 151 h 214"/>
                <a:gd name="T84" fmla="*/ 10 w 223"/>
                <a:gd name="T85" fmla="*/ 145 h 214"/>
                <a:gd name="T86" fmla="*/ 17 w 223"/>
                <a:gd name="T87" fmla="*/ 152 h 214"/>
                <a:gd name="T88" fmla="*/ 20 w 223"/>
                <a:gd name="T89" fmla="*/ 149 h 214"/>
                <a:gd name="T90" fmla="*/ 28 w 223"/>
                <a:gd name="T91" fmla="*/ 149 h 214"/>
                <a:gd name="T92" fmla="*/ 39 w 223"/>
                <a:gd name="T93" fmla="*/ 148 h 214"/>
                <a:gd name="T94" fmla="*/ 102 w 223"/>
                <a:gd name="T95" fmla="*/ 137 h 214"/>
                <a:gd name="T96" fmla="*/ 95 w 223"/>
                <a:gd name="T97" fmla="*/ 107 h 214"/>
                <a:gd name="T98" fmla="*/ 91 w 223"/>
                <a:gd name="T99" fmla="*/ 69 h 214"/>
                <a:gd name="T100" fmla="*/ 105 w 223"/>
                <a:gd name="T101" fmla="*/ 1 h 2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3"/>
                <a:gd name="T154" fmla="*/ 0 h 214"/>
                <a:gd name="T155" fmla="*/ 223 w 223"/>
                <a:gd name="T156" fmla="*/ 214 h 2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3" h="214">
                  <a:moveTo>
                    <a:pt x="99" y="0"/>
                  </a:moveTo>
                  <a:lnTo>
                    <a:pt x="99" y="1"/>
                  </a:lnTo>
                  <a:lnTo>
                    <a:pt x="105" y="4"/>
                  </a:lnTo>
                  <a:lnTo>
                    <a:pt x="117" y="13"/>
                  </a:lnTo>
                  <a:lnTo>
                    <a:pt x="122" y="17"/>
                  </a:lnTo>
                  <a:lnTo>
                    <a:pt x="142" y="32"/>
                  </a:lnTo>
                  <a:lnTo>
                    <a:pt x="154" y="40"/>
                  </a:lnTo>
                  <a:lnTo>
                    <a:pt x="162" y="46"/>
                  </a:lnTo>
                  <a:lnTo>
                    <a:pt x="165" y="47"/>
                  </a:lnTo>
                  <a:lnTo>
                    <a:pt x="180" y="57"/>
                  </a:lnTo>
                  <a:lnTo>
                    <a:pt x="181" y="59"/>
                  </a:lnTo>
                  <a:lnTo>
                    <a:pt x="180" y="61"/>
                  </a:lnTo>
                  <a:lnTo>
                    <a:pt x="181" y="62"/>
                  </a:lnTo>
                  <a:lnTo>
                    <a:pt x="183" y="64"/>
                  </a:lnTo>
                  <a:lnTo>
                    <a:pt x="190" y="71"/>
                  </a:lnTo>
                  <a:lnTo>
                    <a:pt x="191" y="71"/>
                  </a:lnTo>
                  <a:lnTo>
                    <a:pt x="194" y="69"/>
                  </a:lnTo>
                  <a:lnTo>
                    <a:pt x="198" y="73"/>
                  </a:lnTo>
                  <a:lnTo>
                    <a:pt x="200" y="74"/>
                  </a:lnTo>
                  <a:lnTo>
                    <a:pt x="205" y="74"/>
                  </a:lnTo>
                  <a:lnTo>
                    <a:pt x="207" y="75"/>
                  </a:lnTo>
                  <a:lnTo>
                    <a:pt x="208" y="77"/>
                  </a:lnTo>
                  <a:lnTo>
                    <a:pt x="209" y="81"/>
                  </a:lnTo>
                  <a:lnTo>
                    <a:pt x="208" y="85"/>
                  </a:lnTo>
                  <a:lnTo>
                    <a:pt x="209" y="89"/>
                  </a:lnTo>
                  <a:lnTo>
                    <a:pt x="222" y="86"/>
                  </a:lnTo>
                  <a:lnTo>
                    <a:pt x="222" y="93"/>
                  </a:lnTo>
                  <a:lnTo>
                    <a:pt x="223" y="107"/>
                  </a:lnTo>
                  <a:lnTo>
                    <a:pt x="223" y="113"/>
                  </a:lnTo>
                  <a:lnTo>
                    <a:pt x="222" y="119"/>
                  </a:lnTo>
                  <a:lnTo>
                    <a:pt x="221" y="125"/>
                  </a:lnTo>
                  <a:lnTo>
                    <a:pt x="219" y="133"/>
                  </a:lnTo>
                  <a:lnTo>
                    <a:pt x="215" y="137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196" y="141"/>
                  </a:lnTo>
                  <a:lnTo>
                    <a:pt x="184" y="142"/>
                  </a:lnTo>
                  <a:lnTo>
                    <a:pt x="183" y="142"/>
                  </a:lnTo>
                  <a:lnTo>
                    <a:pt x="180" y="145"/>
                  </a:lnTo>
                  <a:lnTo>
                    <a:pt x="176" y="146"/>
                  </a:lnTo>
                  <a:lnTo>
                    <a:pt x="172" y="146"/>
                  </a:lnTo>
                  <a:lnTo>
                    <a:pt x="169" y="145"/>
                  </a:lnTo>
                  <a:lnTo>
                    <a:pt x="162" y="145"/>
                  </a:lnTo>
                  <a:lnTo>
                    <a:pt x="160" y="144"/>
                  </a:lnTo>
                  <a:lnTo>
                    <a:pt x="158" y="143"/>
                  </a:lnTo>
                  <a:lnTo>
                    <a:pt x="156" y="144"/>
                  </a:lnTo>
                  <a:lnTo>
                    <a:pt x="148" y="148"/>
                  </a:lnTo>
                  <a:lnTo>
                    <a:pt x="142" y="151"/>
                  </a:lnTo>
                  <a:lnTo>
                    <a:pt x="140" y="152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5" y="156"/>
                  </a:lnTo>
                  <a:lnTo>
                    <a:pt x="132" y="155"/>
                  </a:lnTo>
                  <a:lnTo>
                    <a:pt x="130" y="155"/>
                  </a:lnTo>
                  <a:lnTo>
                    <a:pt x="126" y="160"/>
                  </a:lnTo>
                  <a:lnTo>
                    <a:pt x="123" y="164"/>
                  </a:lnTo>
                  <a:lnTo>
                    <a:pt x="121" y="169"/>
                  </a:lnTo>
                  <a:lnTo>
                    <a:pt x="120" y="170"/>
                  </a:lnTo>
                  <a:lnTo>
                    <a:pt x="117" y="171"/>
                  </a:lnTo>
                  <a:lnTo>
                    <a:pt x="114" y="169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8" y="170"/>
                  </a:lnTo>
                  <a:lnTo>
                    <a:pt x="105" y="177"/>
                  </a:lnTo>
                  <a:lnTo>
                    <a:pt x="103" y="184"/>
                  </a:lnTo>
                  <a:lnTo>
                    <a:pt x="102" y="186"/>
                  </a:lnTo>
                  <a:lnTo>
                    <a:pt x="98" y="188"/>
                  </a:lnTo>
                  <a:lnTo>
                    <a:pt x="96" y="189"/>
                  </a:lnTo>
                  <a:lnTo>
                    <a:pt x="94" y="189"/>
                  </a:lnTo>
                  <a:lnTo>
                    <a:pt x="93" y="191"/>
                  </a:lnTo>
                  <a:lnTo>
                    <a:pt x="93" y="195"/>
                  </a:lnTo>
                  <a:lnTo>
                    <a:pt x="93" y="201"/>
                  </a:lnTo>
                  <a:lnTo>
                    <a:pt x="91" y="206"/>
                  </a:lnTo>
                  <a:lnTo>
                    <a:pt x="90" y="208"/>
                  </a:lnTo>
                  <a:lnTo>
                    <a:pt x="90" y="209"/>
                  </a:lnTo>
                  <a:lnTo>
                    <a:pt x="89" y="210"/>
                  </a:lnTo>
                  <a:lnTo>
                    <a:pt x="88" y="210"/>
                  </a:lnTo>
                  <a:lnTo>
                    <a:pt x="85" y="213"/>
                  </a:lnTo>
                  <a:lnTo>
                    <a:pt x="82" y="213"/>
                  </a:lnTo>
                  <a:lnTo>
                    <a:pt x="82" y="212"/>
                  </a:lnTo>
                  <a:lnTo>
                    <a:pt x="81" y="209"/>
                  </a:lnTo>
                  <a:lnTo>
                    <a:pt x="81" y="208"/>
                  </a:lnTo>
                  <a:lnTo>
                    <a:pt x="80" y="206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3" y="209"/>
                  </a:lnTo>
                  <a:lnTo>
                    <a:pt x="71" y="212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3" y="209"/>
                  </a:lnTo>
                  <a:lnTo>
                    <a:pt x="61" y="209"/>
                  </a:lnTo>
                  <a:lnTo>
                    <a:pt x="57" y="213"/>
                  </a:lnTo>
                  <a:lnTo>
                    <a:pt x="54" y="207"/>
                  </a:lnTo>
                  <a:lnTo>
                    <a:pt x="53" y="200"/>
                  </a:lnTo>
                  <a:lnTo>
                    <a:pt x="51" y="196"/>
                  </a:lnTo>
                  <a:lnTo>
                    <a:pt x="48" y="193"/>
                  </a:lnTo>
                  <a:lnTo>
                    <a:pt x="46" y="190"/>
                  </a:lnTo>
                  <a:lnTo>
                    <a:pt x="45" y="185"/>
                  </a:lnTo>
                  <a:lnTo>
                    <a:pt x="44" y="183"/>
                  </a:lnTo>
                  <a:lnTo>
                    <a:pt x="43" y="181"/>
                  </a:lnTo>
                  <a:lnTo>
                    <a:pt x="41" y="181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2" y="187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4" y="185"/>
                  </a:lnTo>
                  <a:lnTo>
                    <a:pt x="22" y="187"/>
                  </a:lnTo>
                  <a:lnTo>
                    <a:pt x="20" y="189"/>
                  </a:lnTo>
                  <a:lnTo>
                    <a:pt x="17" y="187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77"/>
                  </a:lnTo>
                  <a:lnTo>
                    <a:pt x="9" y="172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3" y="166"/>
                  </a:lnTo>
                  <a:lnTo>
                    <a:pt x="2" y="163"/>
                  </a:lnTo>
                  <a:lnTo>
                    <a:pt x="1" y="159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3" y="148"/>
                  </a:lnTo>
                  <a:lnTo>
                    <a:pt x="5" y="146"/>
                  </a:lnTo>
                  <a:lnTo>
                    <a:pt x="5" y="142"/>
                  </a:lnTo>
                  <a:lnTo>
                    <a:pt x="6" y="139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2" y="137"/>
                  </a:lnTo>
                  <a:lnTo>
                    <a:pt x="15" y="142"/>
                  </a:lnTo>
                  <a:lnTo>
                    <a:pt x="17" y="143"/>
                  </a:lnTo>
                  <a:lnTo>
                    <a:pt x="19" y="144"/>
                  </a:lnTo>
                  <a:lnTo>
                    <a:pt x="20" y="142"/>
                  </a:lnTo>
                  <a:lnTo>
                    <a:pt x="20" y="140"/>
                  </a:lnTo>
                  <a:lnTo>
                    <a:pt x="20" y="139"/>
                  </a:lnTo>
                  <a:lnTo>
                    <a:pt x="24" y="140"/>
                  </a:lnTo>
                  <a:lnTo>
                    <a:pt x="28" y="140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9" y="139"/>
                  </a:lnTo>
                  <a:lnTo>
                    <a:pt x="51" y="139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88" y="123"/>
                  </a:lnTo>
                  <a:lnTo>
                    <a:pt x="87" y="114"/>
                  </a:lnTo>
                  <a:lnTo>
                    <a:pt x="86" y="98"/>
                  </a:lnTo>
                  <a:lnTo>
                    <a:pt x="84" y="80"/>
                  </a:lnTo>
                  <a:lnTo>
                    <a:pt x="83" y="69"/>
                  </a:lnTo>
                  <a:lnTo>
                    <a:pt x="82" y="60"/>
                  </a:lnTo>
                  <a:lnTo>
                    <a:pt x="76" y="7"/>
                  </a:lnTo>
                  <a:lnTo>
                    <a:pt x="76" y="2"/>
                  </a:lnTo>
                  <a:lnTo>
                    <a:pt x="96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8" name="Freeform 179"/>
            <p:cNvSpPr>
              <a:spLocks/>
            </p:cNvSpPr>
            <p:nvPr/>
          </p:nvSpPr>
          <p:spPr bwMode="auto">
            <a:xfrm>
              <a:off x="2692" y="2727"/>
              <a:ext cx="225" cy="216"/>
            </a:xfrm>
            <a:custGeom>
              <a:avLst/>
              <a:gdLst>
                <a:gd name="T0" fmla="*/ 114 w 223"/>
                <a:gd name="T1" fmla="*/ 4 h 214"/>
                <a:gd name="T2" fmla="*/ 151 w 223"/>
                <a:gd name="T3" fmla="*/ 32 h 214"/>
                <a:gd name="T4" fmla="*/ 180 w 223"/>
                <a:gd name="T5" fmla="*/ 47 h 214"/>
                <a:gd name="T6" fmla="*/ 198 w 223"/>
                <a:gd name="T7" fmla="*/ 70 h 214"/>
                <a:gd name="T8" fmla="*/ 208 w 223"/>
                <a:gd name="T9" fmla="*/ 80 h 214"/>
                <a:gd name="T10" fmla="*/ 216 w 223"/>
                <a:gd name="T11" fmla="*/ 82 h 214"/>
                <a:gd name="T12" fmla="*/ 225 w 223"/>
                <a:gd name="T13" fmla="*/ 84 h 214"/>
                <a:gd name="T14" fmla="*/ 226 w 223"/>
                <a:gd name="T15" fmla="*/ 94 h 214"/>
                <a:gd name="T16" fmla="*/ 240 w 223"/>
                <a:gd name="T17" fmla="*/ 102 h 214"/>
                <a:gd name="T18" fmla="*/ 240 w 223"/>
                <a:gd name="T19" fmla="*/ 128 h 214"/>
                <a:gd name="T20" fmla="*/ 233 w 223"/>
                <a:gd name="T21" fmla="*/ 146 h 214"/>
                <a:gd name="T22" fmla="*/ 214 w 223"/>
                <a:gd name="T23" fmla="*/ 150 h 214"/>
                <a:gd name="T24" fmla="*/ 198 w 223"/>
                <a:gd name="T25" fmla="*/ 154 h 214"/>
                <a:gd name="T26" fmla="*/ 187 w 223"/>
                <a:gd name="T27" fmla="*/ 154 h 214"/>
                <a:gd name="T28" fmla="*/ 167 w 223"/>
                <a:gd name="T29" fmla="*/ 152 h 214"/>
                <a:gd name="T30" fmla="*/ 151 w 223"/>
                <a:gd name="T31" fmla="*/ 160 h 214"/>
                <a:gd name="T32" fmla="*/ 146 w 223"/>
                <a:gd name="T33" fmla="*/ 171 h 214"/>
                <a:gd name="T34" fmla="*/ 139 w 223"/>
                <a:gd name="T35" fmla="*/ 167 h 214"/>
                <a:gd name="T36" fmla="*/ 130 w 223"/>
                <a:gd name="T37" fmla="*/ 187 h 214"/>
                <a:gd name="T38" fmla="*/ 123 w 223"/>
                <a:gd name="T39" fmla="*/ 187 h 214"/>
                <a:gd name="T40" fmla="*/ 117 w 223"/>
                <a:gd name="T41" fmla="*/ 188 h 214"/>
                <a:gd name="T42" fmla="*/ 111 w 223"/>
                <a:gd name="T43" fmla="*/ 204 h 214"/>
                <a:gd name="T44" fmla="*/ 103 w 223"/>
                <a:gd name="T45" fmla="*/ 207 h 214"/>
                <a:gd name="T46" fmla="*/ 102 w 223"/>
                <a:gd name="T47" fmla="*/ 219 h 214"/>
                <a:gd name="T48" fmla="*/ 99 w 223"/>
                <a:gd name="T49" fmla="*/ 227 h 214"/>
                <a:gd name="T50" fmla="*/ 94 w 223"/>
                <a:gd name="T51" fmla="*/ 231 h 214"/>
                <a:gd name="T52" fmla="*/ 90 w 223"/>
                <a:gd name="T53" fmla="*/ 227 h 214"/>
                <a:gd name="T54" fmla="*/ 87 w 223"/>
                <a:gd name="T55" fmla="*/ 224 h 214"/>
                <a:gd name="T56" fmla="*/ 80 w 223"/>
                <a:gd name="T57" fmla="*/ 230 h 214"/>
                <a:gd name="T58" fmla="*/ 72 w 223"/>
                <a:gd name="T59" fmla="*/ 227 h 214"/>
                <a:gd name="T60" fmla="*/ 54 w 223"/>
                <a:gd name="T61" fmla="*/ 225 h 214"/>
                <a:gd name="T62" fmla="*/ 48 w 223"/>
                <a:gd name="T63" fmla="*/ 211 h 214"/>
                <a:gd name="T64" fmla="*/ 44 w 223"/>
                <a:gd name="T65" fmla="*/ 201 h 214"/>
                <a:gd name="T66" fmla="*/ 37 w 223"/>
                <a:gd name="T67" fmla="*/ 201 h 214"/>
                <a:gd name="T68" fmla="*/ 29 w 223"/>
                <a:gd name="T69" fmla="*/ 204 h 214"/>
                <a:gd name="T70" fmla="*/ 22 w 223"/>
                <a:gd name="T71" fmla="*/ 205 h 214"/>
                <a:gd name="T72" fmla="*/ 11 w 223"/>
                <a:gd name="T73" fmla="*/ 201 h 214"/>
                <a:gd name="T74" fmla="*/ 10 w 223"/>
                <a:gd name="T75" fmla="*/ 199 h 214"/>
                <a:gd name="T76" fmla="*/ 8 w 223"/>
                <a:gd name="T77" fmla="*/ 188 h 214"/>
                <a:gd name="T78" fmla="*/ 2 w 223"/>
                <a:gd name="T79" fmla="*/ 181 h 214"/>
                <a:gd name="T80" fmla="*/ 0 w 223"/>
                <a:gd name="T81" fmla="*/ 159 h 214"/>
                <a:gd name="T82" fmla="*/ 5 w 223"/>
                <a:gd name="T83" fmla="*/ 151 h 214"/>
                <a:gd name="T84" fmla="*/ 10 w 223"/>
                <a:gd name="T85" fmla="*/ 145 h 214"/>
                <a:gd name="T86" fmla="*/ 17 w 223"/>
                <a:gd name="T87" fmla="*/ 152 h 214"/>
                <a:gd name="T88" fmla="*/ 20 w 223"/>
                <a:gd name="T89" fmla="*/ 149 h 214"/>
                <a:gd name="T90" fmla="*/ 28 w 223"/>
                <a:gd name="T91" fmla="*/ 149 h 214"/>
                <a:gd name="T92" fmla="*/ 39 w 223"/>
                <a:gd name="T93" fmla="*/ 148 h 214"/>
                <a:gd name="T94" fmla="*/ 102 w 223"/>
                <a:gd name="T95" fmla="*/ 137 h 214"/>
                <a:gd name="T96" fmla="*/ 95 w 223"/>
                <a:gd name="T97" fmla="*/ 107 h 214"/>
                <a:gd name="T98" fmla="*/ 91 w 223"/>
                <a:gd name="T99" fmla="*/ 69 h 214"/>
                <a:gd name="T100" fmla="*/ 105 w 223"/>
                <a:gd name="T101" fmla="*/ 1 h 2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3"/>
                <a:gd name="T154" fmla="*/ 0 h 214"/>
                <a:gd name="T155" fmla="*/ 223 w 223"/>
                <a:gd name="T156" fmla="*/ 214 h 2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3" h="214">
                  <a:moveTo>
                    <a:pt x="99" y="0"/>
                  </a:moveTo>
                  <a:lnTo>
                    <a:pt x="99" y="1"/>
                  </a:lnTo>
                  <a:lnTo>
                    <a:pt x="105" y="4"/>
                  </a:lnTo>
                  <a:lnTo>
                    <a:pt x="117" y="13"/>
                  </a:lnTo>
                  <a:lnTo>
                    <a:pt x="122" y="17"/>
                  </a:lnTo>
                  <a:lnTo>
                    <a:pt x="142" y="32"/>
                  </a:lnTo>
                  <a:lnTo>
                    <a:pt x="154" y="40"/>
                  </a:lnTo>
                  <a:lnTo>
                    <a:pt x="162" y="46"/>
                  </a:lnTo>
                  <a:lnTo>
                    <a:pt x="165" y="47"/>
                  </a:lnTo>
                  <a:lnTo>
                    <a:pt x="180" y="57"/>
                  </a:lnTo>
                  <a:lnTo>
                    <a:pt x="181" y="59"/>
                  </a:lnTo>
                  <a:lnTo>
                    <a:pt x="180" y="61"/>
                  </a:lnTo>
                  <a:lnTo>
                    <a:pt x="181" y="62"/>
                  </a:lnTo>
                  <a:lnTo>
                    <a:pt x="183" y="64"/>
                  </a:lnTo>
                  <a:lnTo>
                    <a:pt x="190" y="71"/>
                  </a:lnTo>
                  <a:lnTo>
                    <a:pt x="191" y="71"/>
                  </a:lnTo>
                  <a:lnTo>
                    <a:pt x="194" y="69"/>
                  </a:lnTo>
                  <a:lnTo>
                    <a:pt x="198" y="73"/>
                  </a:lnTo>
                  <a:lnTo>
                    <a:pt x="200" y="74"/>
                  </a:lnTo>
                  <a:lnTo>
                    <a:pt x="205" y="74"/>
                  </a:lnTo>
                  <a:lnTo>
                    <a:pt x="207" y="75"/>
                  </a:lnTo>
                  <a:lnTo>
                    <a:pt x="208" y="77"/>
                  </a:lnTo>
                  <a:lnTo>
                    <a:pt x="209" y="81"/>
                  </a:lnTo>
                  <a:lnTo>
                    <a:pt x="208" y="85"/>
                  </a:lnTo>
                  <a:lnTo>
                    <a:pt x="209" y="89"/>
                  </a:lnTo>
                  <a:lnTo>
                    <a:pt x="222" y="86"/>
                  </a:lnTo>
                  <a:lnTo>
                    <a:pt x="222" y="93"/>
                  </a:lnTo>
                  <a:lnTo>
                    <a:pt x="223" y="107"/>
                  </a:lnTo>
                  <a:lnTo>
                    <a:pt x="223" y="113"/>
                  </a:lnTo>
                  <a:lnTo>
                    <a:pt x="222" y="119"/>
                  </a:lnTo>
                  <a:lnTo>
                    <a:pt x="221" y="125"/>
                  </a:lnTo>
                  <a:lnTo>
                    <a:pt x="219" y="133"/>
                  </a:lnTo>
                  <a:lnTo>
                    <a:pt x="215" y="137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196" y="141"/>
                  </a:lnTo>
                  <a:lnTo>
                    <a:pt x="184" y="142"/>
                  </a:lnTo>
                  <a:lnTo>
                    <a:pt x="183" y="142"/>
                  </a:lnTo>
                  <a:lnTo>
                    <a:pt x="180" y="145"/>
                  </a:lnTo>
                  <a:lnTo>
                    <a:pt x="176" y="146"/>
                  </a:lnTo>
                  <a:lnTo>
                    <a:pt x="172" y="146"/>
                  </a:lnTo>
                  <a:lnTo>
                    <a:pt x="169" y="145"/>
                  </a:lnTo>
                  <a:lnTo>
                    <a:pt x="162" y="145"/>
                  </a:lnTo>
                  <a:lnTo>
                    <a:pt x="160" y="144"/>
                  </a:lnTo>
                  <a:lnTo>
                    <a:pt x="158" y="143"/>
                  </a:lnTo>
                  <a:lnTo>
                    <a:pt x="156" y="144"/>
                  </a:lnTo>
                  <a:lnTo>
                    <a:pt x="148" y="148"/>
                  </a:lnTo>
                  <a:lnTo>
                    <a:pt x="142" y="151"/>
                  </a:lnTo>
                  <a:lnTo>
                    <a:pt x="140" y="152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5" y="156"/>
                  </a:lnTo>
                  <a:lnTo>
                    <a:pt x="132" y="155"/>
                  </a:lnTo>
                  <a:lnTo>
                    <a:pt x="130" y="155"/>
                  </a:lnTo>
                  <a:lnTo>
                    <a:pt x="126" y="160"/>
                  </a:lnTo>
                  <a:lnTo>
                    <a:pt x="123" y="164"/>
                  </a:lnTo>
                  <a:lnTo>
                    <a:pt x="121" y="169"/>
                  </a:lnTo>
                  <a:lnTo>
                    <a:pt x="120" y="170"/>
                  </a:lnTo>
                  <a:lnTo>
                    <a:pt x="117" y="171"/>
                  </a:lnTo>
                  <a:lnTo>
                    <a:pt x="114" y="169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8" y="170"/>
                  </a:lnTo>
                  <a:lnTo>
                    <a:pt x="105" y="177"/>
                  </a:lnTo>
                  <a:lnTo>
                    <a:pt x="103" y="184"/>
                  </a:lnTo>
                  <a:lnTo>
                    <a:pt x="102" y="186"/>
                  </a:lnTo>
                  <a:lnTo>
                    <a:pt x="98" y="188"/>
                  </a:lnTo>
                  <a:lnTo>
                    <a:pt x="96" y="189"/>
                  </a:lnTo>
                  <a:lnTo>
                    <a:pt x="94" y="189"/>
                  </a:lnTo>
                  <a:lnTo>
                    <a:pt x="93" y="191"/>
                  </a:lnTo>
                  <a:lnTo>
                    <a:pt x="93" y="195"/>
                  </a:lnTo>
                  <a:lnTo>
                    <a:pt x="93" y="201"/>
                  </a:lnTo>
                  <a:lnTo>
                    <a:pt x="91" y="206"/>
                  </a:lnTo>
                  <a:lnTo>
                    <a:pt x="90" y="208"/>
                  </a:lnTo>
                  <a:lnTo>
                    <a:pt x="90" y="209"/>
                  </a:lnTo>
                  <a:lnTo>
                    <a:pt x="89" y="210"/>
                  </a:lnTo>
                  <a:lnTo>
                    <a:pt x="88" y="210"/>
                  </a:lnTo>
                  <a:lnTo>
                    <a:pt x="85" y="213"/>
                  </a:lnTo>
                  <a:lnTo>
                    <a:pt x="82" y="213"/>
                  </a:lnTo>
                  <a:lnTo>
                    <a:pt x="82" y="212"/>
                  </a:lnTo>
                  <a:lnTo>
                    <a:pt x="81" y="209"/>
                  </a:lnTo>
                  <a:lnTo>
                    <a:pt x="81" y="208"/>
                  </a:lnTo>
                  <a:lnTo>
                    <a:pt x="80" y="206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3" y="209"/>
                  </a:lnTo>
                  <a:lnTo>
                    <a:pt x="71" y="212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3" y="209"/>
                  </a:lnTo>
                  <a:lnTo>
                    <a:pt x="61" y="209"/>
                  </a:lnTo>
                  <a:lnTo>
                    <a:pt x="57" y="213"/>
                  </a:lnTo>
                  <a:lnTo>
                    <a:pt x="54" y="207"/>
                  </a:lnTo>
                  <a:lnTo>
                    <a:pt x="53" y="200"/>
                  </a:lnTo>
                  <a:lnTo>
                    <a:pt x="51" y="196"/>
                  </a:lnTo>
                  <a:lnTo>
                    <a:pt x="48" y="193"/>
                  </a:lnTo>
                  <a:lnTo>
                    <a:pt x="46" y="190"/>
                  </a:lnTo>
                  <a:lnTo>
                    <a:pt x="45" y="185"/>
                  </a:lnTo>
                  <a:lnTo>
                    <a:pt x="44" y="183"/>
                  </a:lnTo>
                  <a:lnTo>
                    <a:pt x="43" y="181"/>
                  </a:lnTo>
                  <a:lnTo>
                    <a:pt x="41" y="181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2" y="187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4" y="185"/>
                  </a:lnTo>
                  <a:lnTo>
                    <a:pt x="22" y="187"/>
                  </a:lnTo>
                  <a:lnTo>
                    <a:pt x="20" y="189"/>
                  </a:lnTo>
                  <a:lnTo>
                    <a:pt x="17" y="187"/>
                  </a:lnTo>
                  <a:lnTo>
                    <a:pt x="11" y="183"/>
                  </a:lnTo>
                  <a:lnTo>
                    <a:pt x="10" y="182"/>
                  </a:lnTo>
                  <a:lnTo>
                    <a:pt x="10" y="181"/>
                  </a:lnTo>
                  <a:lnTo>
                    <a:pt x="10" y="177"/>
                  </a:lnTo>
                  <a:lnTo>
                    <a:pt x="9" y="172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3" y="166"/>
                  </a:lnTo>
                  <a:lnTo>
                    <a:pt x="2" y="163"/>
                  </a:lnTo>
                  <a:lnTo>
                    <a:pt x="1" y="159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3" y="148"/>
                  </a:lnTo>
                  <a:lnTo>
                    <a:pt x="5" y="146"/>
                  </a:lnTo>
                  <a:lnTo>
                    <a:pt x="5" y="142"/>
                  </a:lnTo>
                  <a:lnTo>
                    <a:pt x="6" y="139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2" y="137"/>
                  </a:lnTo>
                  <a:lnTo>
                    <a:pt x="15" y="142"/>
                  </a:lnTo>
                  <a:lnTo>
                    <a:pt x="17" y="143"/>
                  </a:lnTo>
                  <a:lnTo>
                    <a:pt x="19" y="144"/>
                  </a:lnTo>
                  <a:lnTo>
                    <a:pt x="20" y="142"/>
                  </a:lnTo>
                  <a:lnTo>
                    <a:pt x="20" y="140"/>
                  </a:lnTo>
                  <a:lnTo>
                    <a:pt x="20" y="139"/>
                  </a:lnTo>
                  <a:lnTo>
                    <a:pt x="24" y="140"/>
                  </a:lnTo>
                  <a:lnTo>
                    <a:pt x="28" y="140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9" y="139"/>
                  </a:lnTo>
                  <a:lnTo>
                    <a:pt x="51" y="139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88" y="123"/>
                  </a:lnTo>
                  <a:lnTo>
                    <a:pt x="87" y="114"/>
                  </a:lnTo>
                  <a:lnTo>
                    <a:pt x="86" y="98"/>
                  </a:lnTo>
                  <a:lnTo>
                    <a:pt x="84" y="80"/>
                  </a:lnTo>
                  <a:lnTo>
                    <a:pt x="83" y="69"/>
                  </a:lnTo>
                  <a:lnTo>
                    <a:pt x="82" y="60"/>
                  </a:lnTo>
                  <a:lnTo>
                    <a:pt x="76" y="7"/>
                  </a:lnTo>
                  <a:lnTo>
                    <a:pt x="76" y="2"/>
                  </a:lnTo>
                  <a:lnTo>
                    <a:pt x="96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99" name="Freeform 180"/>
            <p:cNvSpPr>
              <a:spLocks/>
            </p:cNvSpPr>
            <p:nvPr/>
          </p:nvSpPr>
          <p:spPr bwMode="auto">
            <a:xfrm>
              <a:off x="3074" y="2385"/>
              <a:ext cx="54" cy="50"/>
            </a:xfrm>
            <a:custGeom>
              <a:avLst/>
              <a:gdLst>
                <a:gd name="T0" fmla="*/ 24 w 53"/>
                <a:gd name="T1" fmla="*/ 44 h 50"/>
                <a:gd name="T2" fmla="*/ 24 w 53"/>
                <a:gd name="T3" fmla="*/ 40 h 50"/>
                <a:gd name="T4" fmla="*/ 21 w 53"/>
                <a:gd name="T5" fmla="*/ 37 h 50"/>
                <a:gd name="T6" fmla="*/ 20 w 53"/>
                <a:gd name="T7" fmla="*/ 33 h 50"/>
                <a:gd name="T8" fmla="*/ 15 w 53"/>
                <a:gd name="T9" fmla="*/ 29 h 50"/>
                <a:gd name="T10" fmla="*/ 13 w 53"/>
                <a:gd name="T11" fmla="*/ 26 h 50"/>
                <a:gd name="T12" fmla="*/ 9 w 53"/>
                <a:gd name="T13" fmla="*/ 22 h 50"/>
                <a:gd name="T14" fmla="*/ 7 w 53"/>
                <a:gd name="T15" fmla="*/ 20 h 50"/>
                <a:gd name="T16" fmla="*/ 6 w 53"/>
                <a:gd name="T17" fmla="*/ 18 h 50"/>
                <a:gd name="T18" fmla="*/ 5 w 53"/>
                <a:gd name="T19" fmla="*/ 15 h 50"/>
                <a:gd name="T20" fmla="*/ 3 w 53"/>
                <a:gd name="T21" fmla="*/ 10 h 50"/>
                <a:gd name="T22" fmla="*/ 1 w 53"/>
                <a:gd name="T23" fmla="*/ 9 h 50"/>
                <a:gd name="T24" fmla="*/ 1 w 53"/>
                <a:gd name="T25" fmla="*/ 7 h 50"/>
                <a:gd name="T26" fmla="*/ 0 w 53"/>
                <a:gd name="T27" fmla="*/ 3 h 50"/>
                <a:gd name="T28" fmla="*/ 2 w 53"/>
                <a:gd name="T29" fmla="*/ 0 h 50"/>
                <a:gd name="T30" fmla="*/ 5 w 53"/>
                <a:gd name="T31" fmla="*/ 3 h 50"/>
                <a:gd name="T32" fmla="*/ 9 w 53"/>
                <a:gd name="T33" fmla="*/ 3 h 50"/>
                <a:gd name="T34" fmla="*/ 12 w 53"/>
                <a:gd name="T35" fmla="*/ 0 h 50"/>
                <a:gd name="T36" fmla="*/ 15 w 53"/>
                <a:gd name="T37" fmla="*/ 1 h 50"/>
                <a:gd name="T38" fmla="*/ 17 w 53"/>
                <a:gd name="T39" fmla="*/ 0 h 50"/>
                <a:gd name="T40" fmla="*/ 20 w 53"/>
                <a:gd name="T41" fmla="*/ 2 h 50"/>
                <a:gd name="T42" fmla="*/ 22 w 53"/>
                <a:gd name="T43" fmla="*/ 2 h 50"/>
                <a:gd name="T44" fmla="*/ 25 w 53"/>
                <a:gd name="T45" fmla="*/ 2 h 50"/>
                <a:gd name="T46" fmla="*/ 38 w 53"/>
                <a:gd name="T47" fmla="*/ 3 h 50"/>
                <a:gd name="T48" fmla="*/ 40 w 53"/>
                <a:gd name="T49" fmla="*/ 2 h 50"/>
                <a:gd name="T50" fmla="*/ 42 w 53"/>
                <a:gd name="T51" fmla="*/ 3 h 50"/>
                <a:gd name="T52" fmla="*/ 45 w 53"/>
                <a:gd name="T53" fmla="*/ 2 h 50"/>
                <a:gd name="T54" fmla="*/ 47 w 53"/>
                <a:gd name="T55" fmla="*/ 3 h 50"/>
                <a:gd name="T56" fmla="*/ 50 w 53"/>
                <a:gd name="T57" fmla="*/ 3 h 50"/>
                <a:gd name="T58" fmla="*/ 51 w 53"/>
                <a:gd name="T59" fmla="*/ 5 h 50"/>
                <a:gd name="T60" fmla="*/ 53 w 53"/>
                <a:gd name="T61" fmla="*/ 7 h 50"/>
                <a:gd name="T62" fmla="*/ 55 w 53"/>
                <a:gd name="T63" fmla="*/ 6 h 50"/>
                <a:gd name="T64" fmla="*/ 58 w 53"/>
                <a:gd name="T65" fmla="*/ 6 h 50"/>
                <a:gd name="T66" fmla="*/ 58 w 53"/>
                <a:gd name="T67" fmla="*/ 9 h 50"/>
                <a:gd name="T68" fmla="*/ 56 w 53"/>
                <a:gd name="T69" fmla="*/ 13 h 50"/>
                <a:gd name="T70" fmla="*/ 55 w 53"/>
                <a:gd name="T71" fmla="*/ 15 h 50"/>
                <a:gd name="T72" fmla="*/ 56 w 53"/>
                <a:gd name="T73" fmla="*/ 18 h 50"/>
                <a:gd name="T74" fmla="*/ 58 w 53"/>
                <a:gd name="T75" fmla="*/ 19 h 50"/>
                <a:gd name="T76" fmla="*/ 60 w 53"/>
                <a:gd name="T77" fmla="*/ 21 h 50"/>
                <a:gd name="T78" fmla="*/ 62 w 53"/>
                <a:gd name="T79" fmla="*/ 23 h 50"/>
                <a:gd name="T80" fmla="*/ 60 w 53"/>
                <a:gd name="T81" fmla="*/ 25 h 50"/>
                <a:gd name="T82" fmla="*/ 57 w 53"/>
                <a:gd name="T83" fmla="*/ 24 h 50"/>
                <a:gd name="T84" fmla="*/ 59 w 53"/>
                <a:gd name="T85" fmla="*/ 26 h 50"/>
                <a:gd name="T86" fmla="*/ 60 w 53"/>
                <a:gd name="T87" fmla="*/ 30 h 50"/>
                <a:gd name="T88" fmla="*/ 59 w 53"/>
                <a:gd name="T89" fmla="*/ 31 h 50"/>
                <a:gd name="T90" fmla="*/ 58 w 53"/>
                <a:gd name="T91" fmla="*/ 31 h 50"/>
                <a:gd name="T92" fmla="*/ 56 w 53"/>
                <a:gd name="T93" fmla="*/ 32 h 50"/>
                <a:gd name="T94" fmla="*/ 54 w 53"/>
                <a:gd name="T95" fmla="*/ 32 h 50"/>
                <a:gd name="T96" fmla="*/ 53 w 53"/>
                <a:gd name="T97" fmla="*/ 34 h 50"/>
                <a:gd name="T98" fmla="*/ 54 w 53"/>
                <a:gd name="T99" fmla="*/ 37 h 50"/>
                <a:gd name="T100" fmla="*/ 53 w 53"/>
                <a:gd name="T101" fmla="*/ 37 h 50"/>
                <a:gd name="T102" fmla="*/ 51 w 53"/>
                <a:gd name="T103" fmla="*/ 36 h 50"/>
                <a:gd name="T104" fmla="*/ 50 w 53"/>
                <a:gd name="T105" fmla="*/ 38 h 50"/>
                <a:gd name="T106" fmla="*/ 49 w 53"/>
                <a:gd name="T107" fmla="*/ 40 h 50"/>
                <a:gd name="T108" fmla="*/ 48 w 53"/>
                <a:gd name="T109" fmla="*/ 42 h 50"/>
                <a:gd name="T110" fmla="*/ 46 w 53"/>
                <a:gd name="T111" fmla="*/ 44 h 50"/>
                <a:gd name="T112" fmla="*/ 47 w 53"/>
                <a:gd name="T113" fmla="*/ 46 h 50"/>
                <a:gd name="T114" fmla="*/ 48 w 53"/>
                <a:gd name="T115" fmla="*/ 49 h 50"/>
                <a:gd name="T116" fmla="*/ 45 w 53"/>
                <a:gd name="T117" fmla="*/ 50 h 50"/>
                <a:gd name="T118" fmla="*/ 44 w 53"/>
                <a:gd name="T119" fmla="*/ 50 h 50"/>
                <a:gd name="T120" fmla="*/ 40 w 53"/>
                <a:gd name="T121" fmla="*/ 47 h 50"/>
                <a:gd name="T122" fmla="*/ 38 w 53"/>
                <a:gd name="T123" fmla="*/ 45 h 50"/>
                <a:gd name="T124" fmla="*/ 36 w 53"/>
                <a:gd name="T125" fmla="*/ 44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"/>
                <a:gd name="T190" fmla="*/ 0 h 50"/>
                <a:gd name="T191" fmla="*/ 53 w 53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" h="50">
                  <a:moveTo>
                    <a:pt x="26" y="45"/>
                  </a:moveTo>
                  <a:lnTo>
                    <a:pt x="25" y="44"/>
                  </a:lnTo>
                  <a:lnTo>
                    <a:pt x="24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2" y="38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2"/>
                  </a:lnTo>
                  <a:lnTo>
                    <a:pt x="15" y="29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51" y="25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1" y="27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0" y="31"/>
                  </a:lnTo>
                  <a:lnTo>
                    <a:pt x="49" y="31"/>
                  </a:lnTo>
                  <a:lnTo>
                    <a:pt x="48" y="32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9" y="42"/>
                  </a:lnTo>
                  <a:lnTo>
                    <a:pt x="38" y="42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9" y="49"/>
                  </a:lnTo>
                  <a:lnTo>
                    <a:pt x="38" y="49"/>
                  </a:lnTo>
                  <a:lnTo>
                    <a:pt x="37" y="50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0" y="46"/>
                  </a:lnTo>
                  <a:lnTo>
                    <a:pt x="29" y="45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6" y="4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0" name="Freeform 181"/>
            <p:cNvSpPr>
              <a:spLocks/>
            </p:cNvSpPr>
            <p:nvPr/>
          </p:nvSpPr>
          <p:spPr bwMode="auto">
            <a:xfrm>
              <a:off x="3074" y="2385"/>
              <a:ext cx="54" cy="50"/>
            </a:xfrm>
            <a:custGeom>
              <a:avLst/>
              <a:gdLst>
                <a:gd name="T0" fmla="*/ 24 w 53"/>
                <a:gd name="T1" fmla="*/ 44 h 50"/>
                <a:gd name="T2" fmla="*/ 24 w 53"/>
                <a:gd name="T3" fmla="*/ 40 h 50"/>
                <a:gd name="T4" fmla="*/ 21 w 53"/>
                <a:gd name="T5" fmla="*/ 37 h 50"/>
                <a:gd name="T6" fmla="*/ 20 w 53"/>
                <a:gd name="T7" fmla="*/ 33 h 50"/>
                <a:gd name="T8" fmla="*/ 15 w 53"/>
                <a:gd name="T9" fmla="*/ 29 h 50"/>
                <a:gd name="T10" fmla="*/ 13 w 53"/>
                <a:gd name="T11" fmla="*/ 26 h 50"/>
                <a:gd name="T12" fmla="*/ 9 w 53"/>
                <a:gd name="T13" fmla="*/ 22 h 50"/>
                <a:gd name="T14" fmla="*/ 7 w 53"/>
                <a:gd name="T15" fmla="*/ 20 h 50"/>
                <a:gd name="T16" fmla="*/ 6 w 53"/>
                <a:gd name="T17" fmla="*/ 18 h 50"/>
                <a:gd name="T18" fmla="*/ 5 w 53"/>
                <a:gd name="T19" fmla="*/ 15 h 50"/>
                <a:gd name="T20" fmla="*/ 3 w 53"/>
                <a:gd name="T21" fmla="*/ 10 h 50"/>
                <a:gd name="T22" fmla="*/ 1 w 53"/>
                <a:gd name="T23" fmla="*/ 9 h 50"/>
                <a:gd name="T24" fmla="*/ 1 w 53"/>
                <a:gd name="T25" fmla="*/ 7 h 50"/>
                <a:gd name="T26" fmla="*/ 0 w 53"/>
                <a:gd name="T27" fmla="*/ 3 h 50"/>
                <a:gd name="T28" fmla="*/ 2 w 53"/>
                <a:gd name="T29" fmla="*/ 0 h 50"/>
                <a:gd name="T30" fmla="*/ 5 w 53"/>
                <a:gd name="T31" fmla="*/ 3 h 50"/>
                <a:gd name="T32" fmla="*/ 9 w 53"/>
                <a:gd name="T33" fmla="*/ 3 h 50"/>
                <a:gd name="T34" fmla="*/ 12 w 53"/>
                <a:gd name="T35" fmla="*/ 0 h 50"/>
                <a:gd name="T36" fmla="*/ 15 w 53"/>
                <a:gd name="T37" fmla="*/ 1 h 50"/>
                <a:gd name="T38" fmla="*/ 17 w 53"/>
                <a:gd name="T39" fmla="*/ 0 h 50"/>
                <a:gd name="T40" fmla="*/ 20 w 53"/>
                <a:gd name="T41" fmla="*/ 2 h 50"/>
                <a:gd name="T42" fmla="*/ 22 w 53"/>
                <a:gd name="T43" fmla="*/ 2 h 50"/>
                <a:gd name="T44" fmla="*/ 25 w 53"/>
                <a:gd name="T45" fmla="*/ 2 h 50"/>
                <a:gd name="T46" fmla="*/ 38 w 53"/>
                <a:gd name="T47" fmla="*/ 3 h 50"/>
                <a:gd name="T48" fmla="*/ 40 w 53"/>
                <a:gd name="T49" fmla="*/ 2 h 50"/>
                <a:gd name="T50" fmla="*/ 42 w 53"/>
                <a:gd name="T51" fmla="*/ 3 h 50"/>
                <a:gd name="T52" fmla="*/ 45 w 53"/>
                <a:gd name="T53" fmla="*/ 2 h 50"/>
                <a:gd name="T54" fmla="*/ 47 w 53"/>
                <a:gd name="T55" fmla="*/ 3 h 50"/>
                <a:gd name="T56" fmla="*/ 50 w 53"/>
                <a:gd name="T57" fmla="*/ 3 h 50"/>
                <a:gd name="T58" fmla="*/ 51 w 53"/>
                <a:gd name="T59" fmla="*/ 5 h 50"/>
                <a:gd name="T60" fmla="*/ 53 w 53"/>
                <a:gd name="T61" fmla="*/ 7 h 50"/>
                <a:gd name="T62" fmla="*/ 55 w 53"/>
                <a:gd name="T63" fmla="*/ 6 h 50"/>
                <a:gd name="T64" fmla="*/ 58 w 53"/>
                <a:gd name="T65" fmla="*/ 6 h 50"/>
                <a:gd name="T66" fmla="*/ 58 w 53"/>
                <a:gd name="T67" fmla="*/ 9 h 50"/>
                <a:gd name="T68" fmla="*/ 56 w 53"/>
                <a:gd name="T69" fmla="*/ 13 h 50"/>
                <a:gd name="T70" fmla="*/ 55 w 53"/>
                <a:gd name="T71" fmla="*/ 15 h 50"/>
                <a:gd name="T72" fmla="*/ 56 w 53"/>
                <a:gd name="T73" fmla="*/ 18 h 50"/>
                <a:gd name="T74" fmla="*/ 58 w 53"/>
                <a:gd name="T75" fmla="*/ 19 h 50"/>
                <a:gd name="T76" fmla="*/ 60 w 53"/>
                <a:gd name="T77" fmla="*/ 21 h 50"/>
                <a:gd name="T78" fmla="*/ 62 w 53"/>
                <a:gd name="T79" fmla="*/ 23 h 50"/>
                <a:gd name="T80" fmla="*/ 60 w 53"/>
                <a:gd name="T81" fmla="*/ 25 h 50"/>
                <a:gd name="T82" fmla="*/ 57 w 53"/>
                <a:gd name="T83" fmla="*/ 24 h 50"/>
                <a:gd name="T84" fmla="*/ 59 w 53"/>
                <a:gd name="T85" fmla="*/ 26 h 50"/>
                <a:gd name="T86" fmla="*/ 60 w 53"/>
                <a:gd name="T87" fmla="*/ 30 h 50"/>
                <a:gd name="T88" fmla="*/ 59 w 53"/>
                <a:gd name="T89" fmla="*/ 31 h 50"/>
                <a:gd name="T90" fmla="*/ 58 w 53"/>
                <a:gd name="T91" fmla="*/ 31 h 50"/>
                <a:gd name="T92" fmla="*/ 56 w 53"/>
                <a:gd name="T93" fmla="*/ 32 h 50"/>
                <a:gd name="T94" fmla="*/ 54 w 53"/>
                <a:gd name="T95" fmla="*/ 32 h 50"/>
                <a:gd name="T96" fmla="*/ 53 w 53"/>
                <a:gd name="T97" fmla="*/ 34 h 50"/>
                <a:gd name="T98" fmla="*/ 54 w 53"/>
                <a:gd name="T99" fmla="*/ 37 h 50"/>
                <a:gd name="T100" fmla="*/ 53 w 53"/>
                <a:gd name="T101" fmla="*/ 37 h 50"/>
                <a:gd name="T102" fmla="*/ 51 w 53"/>
                <a:gd name="T103" fmla="*/ 36 h 50"/>
                <a:gd name="T104" fmla="*/ 50 w 53"/>
                <a:gd name="T105" fmla="*/ 38 h 50"/>
                <a:gd name="T106" fmla="*/ 49 w 53"/>
                <a:gd name="T107" fmla="*/ 40 h 50"/>
                <a:gd name="T108" fmla="*/ 48 w 53"/>
                <a:gd name="T109" fmla="*/ 42 h 50"/>
                <a:gd name="T110" fmla="*/ 46 w 53"/>
                <a:gd name="T111" fmla="*/ 44 h 50"/>
                <a:gd name="T112" fmla="*/ 47 w 53"/>
                <a:gd name="T113" fmla="*/ 46 h 50"/>
                <a:gd name="T114" fmla="*/ 48 w 53"/>
                <a:gd name="T115" fmla="*/ 49 h 50"/>
                <a:gd name="T116" fmla="*/ 45 w 53"/>
                <a:gd name="T117" fmla="*/ 50 h 50"/>
                <a:gd name="T118" fmla="*/ 44 w 53"/>
                <a:gd name="T119" fmla="*/ 50 h 50"/>
                <a:gd name="T120" fmla="*/ 40 w 53"/>
                <a:gd name="T121" fmla="*/ 47 h 50"/>
                <a:gd name="T122" fmla="*/ 38 w 53"/>
                <a:gd name="T123" fmla="*/ 45 h 50"/>
                <a:gd name="T124" fmla="*/ 36 w 53"/>
                <a:gd name="T125" fmla="*/ 44 h 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"/>
                <a:gd name="T190" fmla="*/ 0 h 50"/>
                <a:gd name="T191" fmla="*/ 53 w 53"/>
                <a:gd name="T192" fmla="*/ 50 h 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" h="50">
                  <a:moveTo>
                    <a:pt x="26" y="45"/>
                  </a:moveTo>
                  <a:lnTo>
                    <a:pt x="25" y="44"/>
                  </a:lnTo>
                  <a:lnTo>
                    <a:pt x="24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2" y="38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2"/>
                  </a:lnTo>
                  <a:lnTo>
                    <a:pt x="15" y="29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8" y="11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51" y="25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8" y="24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1" y="27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0" y="31"/>
                  </a:lnTo>
                  <a:lnTo>
                    <a:pt x="49" y="31"/>
                  </a:lnTo>
                  <a:lnTo>
                    <a:pt x="48" y="32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9" y="42"/>
                  </a:lnTo>
                  <a:lnTo>
                    <a:pt x="38" y="42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9" y="49"/>
                  </a:lnTo>
                  <a:lnTo>
                    <a:pt x="38" y="49"/>
                  </a:lnTo>
                  <a:lnTo>
                    <a:pt x="37" y="50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0" y="46"/>
                  </a:lnTo>
                  <a:lnTo>
                    <a:pt x="29" y="45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6" y="4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3176" y="2147"/>
              <a:ext cx="132" cy="113"/>
            </a:xfrm>
            <a:custGeom>
              <a:avLst/>
              <a:gdLst>
                <a:gd name="T0" fmla="*/ 10 w 130"/>
                <a:gd name="T1" fmla="*/ 53 h 112"/>
                <a:gd name="T2" fmla="*/ 16 w 130"/>
                <a:gd name="T3" fmla="*/ 54 h 112"/>
                <a:gd name="T4" fmla="*/ 22 w 130"/>
                <a:gd name="T5" fmla="*/ 51 h 112"/>
                <a:gd name="T6" fmla="*/ 27 w 130"/>
                <a:gd name="T7" fmla="*/ 47 h 112"/>
                <a:gd name="T8" fmla="*/ 31 w 130"/>
                <a:gd name="T9" fmla="*/ 45 h 112"/>
                <a:gd name="T10" fmla="*/ 44 w 130"/>
                <a:gd name="T11" fmla="*/ 46 h 112"/>
                <a:gd name="T12" fmla="*/ 42 w 130"/>
                <a:gd name="T13" fmla="*/ 41 h 112"/>
                <a:gd name="T14" fmla="*/ 44 w 130"/>
                <a:gd name="T15" fmla="*/ 33 h 112"/>
                <a:gd name="T16" fmla="*/ 50 w 130"/>
                <a:gd name="T17" fmla="*/ 28 h 112"/>
                <a:gd name="T18" fmla="*/ 54 w 130"/>
                <a:gd name="T19" fmla="*/ 24 h 112"/>
                <a:gd name="T20" fmla="*/ 57 w 130"/>
                <a:gd name="T21" fmla="*/ 21 h 112"/>
                <a:gd name="T22" fmla="*/ 54 w 130"/>
                <a:gd name="T23" fmla="*/ 18 h 112"/>
                <a:gd name="T24" fmla="*/ 56 w 130"/>
                <a:gd name="T25" fmla="*/ 11 h 112"/>
                <a:gd name="T26" fmla="*/ 61 w 130"/>
                <a:gd name="T27" fmla="*/ 8 h 112"/>
                <a:gd name="T28" fmla="*/ 69 w 130"/>
                <a:gd name="T29" fmla="*/ 9 h 112"/>
                <a:gd name="T30" fmla="*/ 73 w 130"/>
                <a:gd name="T31" fmla="*/ 3 h 112"/>
                <a:gd name="T32" fmla="*/ 79 w 130"/>
                <a:gd name="T33" fmla="*/ 3 h 112"/>
                <a:gd name="T34" fmla="*/ 85 w 130"/>
                <a:gd name="T35" fmla="*/ 5 h 112"/>
                <a:gd name="T36" fmla="*/ 93 w 130"/>
                <a:gd name="T37" fmla="*/ 5 h 112"/>
                <a:gd name="T38" fmla="*/ 93 w 130"/>
                <a:gd name="T39" fmla="*/ 10 h 112"/>
                <a:gd name="T40" fmla="*/ 100 w 130"/>
                <a:gd name="T41" fmla="*/ 9 h 112"/>
                <a:gd name="T42" fmla="*/ 112 w 130"/>
                <a:gd name="T43" fmla="*/ 8 h 112"/>
                <a:gd name="T44" fmla="*/ 121 w 130"/>
                <a:gd name="T45" fmla="*/ 14 h 112"/>
                <a:gd name="T46" fmla="*/ 123 w 130"/>
                <a:gd name="T47" fmla="*/ 17 h 112"/>
                <a:gd name="T48" fmla="*/ 124 w 130"/>
                <a:gd name="T49" fmla="*/ 26 h 112"/>
                <a:gd name="T50" fmla="*/ 122 w 130"/>
                <a:gd name="T51" fmla="*/ 30 h 112"/>
                <a:gd name="T52" fmla="*/ 125 w 130"/>
                <a:gd name="T53" fmla="*/ 36 h 112"/>
                <a:gd name="T54" fmla="*/ 126 w 130"/>
                <a:gd name="T55" fmla="*/ 40 h 112"/>
                <a:gd name="T56" fmla="*/ 133 w 130"/>
                <a:gd name="T57" fmla="*/ 48 h 112"/>
                <a:gd name="T58" fmla="*/ 135 w 130"/>
                <a:gd name="T59" fmla="*/ 65 h 112"/>
                <a:gd name="T60" fmla="*/ 144 w 130"/>
                <a:gd name="T61" fmla="*/ 67 h 112"/>
                <a:gd name="T62" fmla="*/ 146 w 130"/>
                <a:gd name="T63" fmla="*/ 72 h 112"/>
                <a:gd name="T64" fmla="*/ 145 w 130"/>
                <a:gd name="T65" fmla="*/ 76 h 112"/>
                <a:gd name="T66" fmla="*/ 134 w 130"/>
                <a:gd name="T67" fmla="*/ 79 h 112"/>
                <a:gd name="T68" fmla="*/ 129 w 130"/>
                <a:gd name="T69" fmla="*/ 83 h 112"/>
                <a:gd name="T70" fmla="*/ 132 w 130"/>
                <a:gd name="T71" fmla="*/ 92 h 112"/>
                <a:gd name="T72" fmla="*/ 132 w 130"/>
                <a:gd name="T73" fmla="*/ 99 h 112"/>
                <a:gd name="T74" fmla="*/ 132 w 130"/>
                <a:gd name="T75" fmla="*/ 103 h 112"/>
                <a:gd name="T76" fmla="*/ 123 w 130"/>
                <a:gd name="T77" fmla="*/ 104 h 112"/>
                <a:gd name="T78" fmla="*/ 118 w 130"/>
                <a:gd name="T79" fmla="*/ 113 h 112"/>
                <a:gd name="T80" fmla="*/ 117 w 130"/>
                <a:gd name="T81" fmla="*/ 121 h 112"/>
                <a:gd name="T82" fmla="*/ 108 w 130"/>
                <a:gd name="T83" fmla="*/ 117 h 112"/>
                <a:gd name="T84" fmla="*/ 96 w 130"/>
                <a:gd name="T85" fmla="*/ 117 h 112"/>
                <a:gd name="T86" fmla="*/ 91 w 130"/>
                <a:gd name="T87" fmla="*/ 115 h 112"/>
                <a:gd name="T88" fmla="*/ 85 w 130"/>
                <a:gd name="T89" fmla="*/ 116 h 112"/>
                <a:gd name="T90" fmla="*/ 81 w 130"/>
                <a:gd name="T91" fmla="*/ 115 h 112"/>
                <a:gd name="T92" fmla="*/ 74 w 130"/>
                <a:gd name="T93" fmla="*/ 115 h 112"/>
                <a:gd name="T94" fmla="*/ 70 w 130"/>
                <a:gd name="T95" fmla="*/ 116 h 112"/>
                <a:gd name="T96" fmla="*/ 64 w 130"/>
                <a:gd name="T97" fmla="*/ 113 h 112"/>
                <a:gd name="T98" fmla="*/ 57 w 130"/>
                <a:gd name="T99" fmla="*/ 110 h 112"/>
                <a:gd name="T100" fmla="*/ 47 w 130"/>
                <a:gd name="T101" fmla="*/ 107 h 112"/>
                <a:gd name="T102" fmla="*/ 25 w 130"/>
                <a:gd name="T103" fmla="*/ 107 h 112"/>
                <a:gd name="T104" fmla="*/ 15 w 130"/>
                <a:gd name="T105" fmla="*/ 111 h 112"/>
                <a:gd name="T106" fmla="*/ 6 w 130"/>
                <a:gd name="T107" fmla="*/ 113 h 112"/>
                <a:gd name="T108" fmla="*/ 7 w 130"/>
                <a:gd name="T109" fmla="*/ 104 h 112"/>
                <a:gd name="T110" fmla="*/ 1 w 130"/>
                <a:gd name="T111" fmla="*/ 96 h 112"/>
                <a:gd name="T112" fmla="*/ 11 w 130"/>
                <a:gd name="T113" fmla="*/ 86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112"/>
                <a:gd name="T173" fmla="*/ 130 w 130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112">
                  <a:moveTo>
                    <a:pt x="5" y="53"/>
                  </a:moveTo>
                  <a:lnTo>
                    <a:pt x="6" y="53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4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2" y="5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78" y="4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6" y="11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3" y="7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9" y="9"/>
                  </a:lnTo>
                  <a:lnTo>
                    <a:pt x="100" y="10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5"/>
                  </a:lnTo>
                  <a:lnTo>
                    <a:pt x="105" y="16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20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5" y="28"/>
                  </a:lnTo>
                  <a:lnTo>
                    <a:pt x="105" y="29"/>
                  </a:lnTo>
                  <a:lnTo>
                    <a:pt x="104" y="30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6" y="35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08" y="38"/>
                  </a:lnTo>
                  <a:lnTo>
                    <a:pt x="108" y="39"/>
                  </a:lnTo>
                  <a:lnTo>
                    <a:pt x="108" y="40"/>
                  </a:lnTo>
                  <a:lnTo>
                    <a:pt x="109" y="40"/>
                  </a:lnTo>
                  <a:lnTo>
                    <a:pt x="110" y="43"/>
                  </a:lnTo>
                  <a:lnTo>
                    <a:pt x="111" y="45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7" y="49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7" y="54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7"/>
                  </a:lnTo>
                  <a:lnTo>
                    <a:pt x="126" y="58"/>
                  </a:lnTo>
                  <a:lnTo>
                    <a:pt x="126" y="59"/>
                  </a:lnTo>
                  <a:lnTo>
                    <a:pt x="125" y="59"/>
                  </a:lnTo>
                  <a:lnTo>
                    <a:pt x="126" y="61"/>
                  </a:lnTo>
                  <a:lnTo>
                    <a:pt x="128" y="63"/>
                  </a:lnTo>
                  <a:lnTo>
                    <a:pt x="129" y="63"/>
                  </a:lnTo>
                  <a:lnTo>
                    <a:pt x="130" y="65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7" y="67"/>
                  </a:lnTo>
                  <a:lnTo>
                    <a:pt x="126" y="68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7" y="71"/>
                  </a:lnTo>
                  <a:lnTo>
                    <a:pt x="116" y="70"/>
                  </a:lnTo>
                  <a:lnTo>
                    <a:pt x="114" y="69"/>
                  </a:lnTo>
                  <a:lnTo>
                    <a:pt x="112" y="70"/>
                  </a:lnTo>
                  <a:lnTo>
                    <a:pt x="111" y="71"/>
                  </a:lnTo>
                  <a:lnTo>
                    <a:pt x="110" y="73"/>
                  </a:lnTo>
                  <a:lnTo>
                    <a:pt x="111" y="74"/>
                  </a:lnTo>
                  <a:lnTo>
                    <a:pt x="112" y="77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4" y="83"/>
                  </a:lnTo>
                  <a:lnTo>
                    <a:pt x="115" y="84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5" y="89"/>
                  </a:lnTo>
                  <a:lnTo>
                    <a:pt x="114" y="90"/>
                  </a:lnTo>
                  <a:lnTo>
                    <a:pt x="115" y="90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4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09" y="95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5" y="97"/>
                  </a:lnTo>
                  <a:lnTo>
                    <a:pt x="104" y="98"/>
                  </a:lnTo>
                  <a:lnTo>
                    <a:pt x="102" y="100"/>
                  </a:lnTo>
                  <a:lnTo>
                    <a:pt x="101" y="102"/>
                  </a:lnTo>
                  <a:lnTo>
                    <a:pt x="100" y="104"/>
                  </a:lnTo>
                  <a:lnTo>
                    <a:pt x="99" y="107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100" y="112"/>
                  </a:lnTo>
                  <a:lnTo>
                    <a:pt x="99" y="112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9"/>
                  </a:lnTo>
                  <a:lnTo>
                    <a:pt x="95" y="108"/>
                  </a:lnTo>
                  <a:lnTo>
                    <a:pt x="94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8"/>
                  </a:lnTo>
                  <a:lnTo>
                    <a:pt x="87" y="108"/>
                  </a:lnTo>
                  <a:lnTo>
                    <a:pt x="85" y="109"/>
                  </a:lnTo>
                  <a:lnTo>
                    <a:pt x="84" y="110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79" y="106"/>
                  </a:lnTo>
                  <a:lnTo>
                    <a:pt x="78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09"/>
                  </a:lnTo>
                  <a:lnTo>
                    <a:pt x="74" y="107"/>
                  </a:lnTo>
                  <a:lnTo>
                    <a:pt x="73" y="106"/>
                  </a:lnTo>
                  <a:lnTo>
                    <a:pt x="72" y="106"/>
                  </a:lnTo>
                  <a:lnTo>
                    <a:pt x="70" y="107"/>
                  </a:lnTo>
                  <a:lnTo>
                    <a:pt x="69" y="105"/>
                  </a:lnTo>
                  <a:lnTo>
                    <a:pt x="68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3" y="107"/>
                  </a:lnTo>
                  <a:lnTo>
                    <a:pt x="62" y="108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60" y="105"/>
                  </a:lnTo>
                  <a:lnTo>
                    <a:pt x="59" y="104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55" y="102"/>
                  </a:lnTo>
                  <a:lnTo>
                    <a:pt x="53" y="101"/>
                  </a:lnTo>
                  <a:lnTo>
                    <a:pt x="51" y="102"/>
                  </a:lnTo>
                  <a:lnTo>
                    <a:pt x="48" y="101"/>
                  </a:lnTo>
                  <a:lnTo>
                    <a:pt x="45" y="101"/>
                  </a:lnTo>
                  <a:lnTo>
                    <a:pt x="44" y="100"/>
                  </a:lnTo>
                  <a:lnTo>
                    <a:pt x="41" y="100"/>
                  </a:lnTo>
                  <a:lnTo>
                    <a:pt x="40" y="98"/>
                  </a:lnTo>
                  <a:lnTo>
                    <a:pt x="38" y="98"/>
                  </a:lnTo>
                  <a:lnTo>
                    <a:pt x="35" y="98"/>
                  </a:lnTo>
                  <a:lnTo>
                    <a:pt x="32" y="98"/>
                  </a:lnTo>
                  <a:lnTo>
                    <a:pt x="29" y="98"/>
                  </a:lnTo>
                  <a:lnTo>
                    <a:pt x="27" y="98"/>
                  </a:lnTo>
                  <a:lnTo>
                    <a:pt x="25" y="98"/>
                  </a:lnTo>
                  <a:lnTo>
                    <a:pt x="22" y="99"/>
                  </a:lnTo>
                  <a:lnTo>
                    <a:pt x="19" y="98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15" y="102"/>
                  </a:lnTo>
                  <a:lnTo>
                    <a:pt x="13" y="104"/>
                  </a:lnTo>
                  <a:lnTo>
                    <a:pt x="10" y="106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5" y="105"/>
                  </a:lnTo>
                  <a:lnTo>
                    <a:pt x="7" y="98"/>
                  </a:lnTo>
                  <a:lnTo>
                    <a:pt x="7" y="95"/>
                  </a:lnTo>
                  <a:lnTo>
                    <a:pt x="6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1" y="87"/>
                  </a:lnTo>
                  <a:lnTo>
                    <a:pt x="3" y="84"/>
                  </a:lnTo>
                  <a:lnTo>
                    <a:pt x="6" y="81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1" y="77"/>
                  </a:lnTo>
                  <a:lnTo>
                    <a:pt x="10" y="72"/>
                  </a:lnTo>
                  <a:lnTo>
                    <a:pt x="6" y="56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2" name="Freeform 183"/>
            <p:cNvSpPr>
              <a:spLocks/>
            </p:cNvSpPr>
            <p:nvPr/>
          </p:nvSpPr>
          <p:spPr bwMode="auto">
            <a:xfrm>
              <a:off x="3176" y="2147"/>
              <a:ext cx="132" cy="113"/>
            </a:xfrm>
            <a:custGeom>
              <a:avLst/>
              <a:gdLst>
                <a:gd name="T0" fmla="*/ 10 w 130"/>
                <a:gd name="T1" fmla="*/ 53 h 112"/>
                <a:gd name="T2" fmla="*/ 16 w 130"/>
                <a:gd name="T3" fmla="*/ 54 h 112"/>
                <a:gd name="T4" fmla="*/ 22 w 130"/>
                <a:gd name="T5" fmla="*/ 51 h 112"/>
                <a:gd name="T6" fmla="*/ 27 w 130"/>
                <a:gd name="T7" fmla="*/ 47 h 112"/>
                <a:gd name="T8" fmla="*/ 31 w 130"/>
                <a:gd name="T9" fmla="*/ 45 h 112"/>
                <a:gd name="T10" fmla="*/ 44 w 130"/>
                <a:gd name="T11" fmla="*/ 46 h 112"/>
                <a:gd name="T12" fmla="*/ 42 w 130"/>
                <a:gd name="T13" fmla="*/ 41 h 112"/>
                <a:gd name="T14" fmla="*/ 44 w 130"/>
                <a:gd name="T15" fmla="*/ 33 h 112"/>
                <a:gd name="T16" fmla="*/ 50 w 130"/>
                <a:gd name="T17" fmla="*/ 28 h 112"/>
                <a:gd name="T18" fmla="*/ 54 w 130"/>
                <a:gd name="T19" fmla="*/ 24 h 112"/>
                <a:gd name="T20" fmla="*/ 57 w 130"/>
                <a:gd name="T21" fmla="*/ 21 h 112"/>
                <a:gd name="T22" fmla="*/ 54 w 130"/>
                <a:gd name="T23" fmla="*/ 18 h 112"/>
                <a:gd name="T24" fmla="*/ 56 w 130"/>
                <a:gd name="T25" fmla="*/ 11 h 112"/>
                <a:gd name="T26" fmla="*/ 61 w 130"/>
                <a:gd name="T27" fmla="*/ 8 h 112"/>
                <a:gd name="T28" fmla="*/ 69 w 130"/>
                <a:gd name="T29" fmla="*/ 9 h 112"/>
                <a:gd name="T30" fmla="*/ 73 w 130"/>
                <a:gd name="T31" fmla="*/ 3 h 112"/>
                <a:gd name="T32" fmla="*/ 79 w 130"/>
                <a:gd name="T33" fmla="*/ 3 h 112"/>
                <a:gd name="T34" fmla="*/ 85 w 130"/>
                <a:gd name="T35" fmla="*/ 5 h 112"/>
                <a:gd name="T36" fmla="*/ 93 w 130"/>
                <a:gd name="T37" fmla="*/ 5 h 112"/>
                <a:gd name="T38" fmla="*/ 93 w 130"/>
                <a:gd name="T39" fmla="*/ 10 h 112"/>
                <a:gd name="T40" fmla="*/ 100 w 130"/>
                <a:gd name="T41" fmla="*/ 9 h 112"/>
                <a:gd name="T42" fmla="*/ 112 w 130"/>
                <a:gd name="T43" fmla="*/ 8 h 112"/>
                <a:gd name="T44" fmla="*/ 121 w 130"/>
                <a:gd name="T45" fmla="*/ 14 h 112"/>
                <a:gd name="T46" fmla="*/ 123 w 130"/>
                <a:gd name="T47" fmla="*/ 17 h 112"/>
                <a:gd name="T48" fmla="*/ 124 w 130"/>
                <a:gd name="T49" fmla="*/ 26 h 112"/>
                <a:gd name="T50" fmla="*/ 122 w 130"/>
                <a:gd name="T51" fmla="*/ 30 h 112"/>
                <a:gd name="T52" fmla="*/ 125 w 130"/>
                <a:gd name="T53" fmla="*/ 36 h 112"/>
                <a:gd name="T54" fmla="*/ 126 w 130"/>
                <a:gd name="T55" fmla="*/ 40 h 112"/>
                <a:gd name="T56" fmla="*/ 133 w 130"/>
                <a:gd name="T57" fmla="*/ 48 h 112"/>
                <a:gd name="T58" fmla="*/ 135 w 130"/>
                <a:gd name="T59" fmla="*/ 65 h 112"/>
                <a:gd name="T60" fmla="*/ 144 w 130"/>
                <a:gd name="T61" fmla="*/ 67 h 112"/>
                <a:gd name="T62" fmla="*/ 146 w 130"/>
                <a:gd name="T63" fmla="*/ 72 h 112"/>
                <a:gd name="T64" fmla="*/ 145 w 130"/>
                <a:gd name="T65" fmla="*/ 76 h 112"/>
                <a:gd name="T66" fmla="*/ 134 w 130"/>
                <a:gd name="T67" fmla="*/ 79 h 112"/>
                <a:gd name="T68" fmla="*/ 129 w 130"/>
                <a:gd name="T69" fmla="*/ 83 h 112"/>
                <a:gd name="T70" fmla="*/ 132 w 130"/>
                <a:gd name="T71" fmla="*/ 92 h 112"/>
                <a:gd name="T72" fmla="*/ 132 w 130"/>
                <a:gd name="T73" fmla="*/ 99 h 112"/>
                <a:gd name="T74" fmla="*/ 132 w 130"/>
                <a:gd name="T75" fmla="*/ 103 h 112"/>
                <a:gd name="T76" fmla="*/ 123 w 130"/>
                <a:gd name="T77" fmla="*/ 104 h 112"/>
                <a:gd name="T78" fmla="*/ 118 w 130"/>
                <a:gd name="T79" fmla="*/ 113 h 112"/>
                <a:gd name="T80" fmla="*/ 117 w 130"/>
                <a:gd name="T81" fmla="*/ 121 h 112"/>
                <a:gd name="T82" fmla="*/ 108 w 130"/>
                <a:gd name="T83" fmla="*/ 117 h 112"/>
                <a:gd name="T84" fmla="*/ 96 w 130"/>
                <a:gd name="T85" fmla="*/ 117 h 112"/>
                <a:gd name="T86" fmla="*/ 91 w 130"/>
                <a:gd name="T87" fmla="*/ 115 h 112"/>
                <a:gd name="T88" fmla="*/ 85 w 130"/>
                <a:gd name="T89" fmla="*/ 116 h 112"/>
                <a:gd name="T90" fmla="*/ 81 w 130"/>
                <a:gd name="T91" fmla="*/ 115 h 112"/>
                <a:gd name="T92" fmla="*/ 74 w 130"/>
                <a:gd name="T93" fmla="*/ 115 h 112"/>
                <a:gd name="T94" fmla="*/ 70 w 130"/>
                <a:gd name="T95" fmla="*/ 116 h 112"/>
                <a:gd name="T96" fmla="*/ 64 w 130"/>
                <a:gd name="T97" fmla="*/ 113 h 112"/>
                <a:gd name="T98" fmla="*/ 57 w 130"/>
                <a:gd name="T99" fmla="*/ 110 h 112"/>
                <a:gd name="T100" fmla="*/ 47 w 130"/>
                <a:gd name="T101" fmla="*/ 107 h 112"/>
                <a:gd name="T102" fmla="*/ 25 w 130"/>
                <a:gd name="T103" fmla="*/ 107 h 112"/>
                <a:gd name="T104" fmla="*/ 15 w 130"/>
                <a:gd name="T105" fmla="*/ 111 h 112"/>
                <a:gd name="T106" fmla="*/ 6 w 130"/>
                <a:gd name="T107" fmla="*/ 113 h 112"/>
                <a:gd name="T108" fmla="*/ 7 w 130"/>
                <a:gd name="T109" fmla="*/ 104 h 112"/>
                <a:gd name="T110" fmla="*/ 1 w 130"/>
                <a:gd name="T111" fmla="*/ 96 h 112"/>
                <a:gd name="T112" fmla="*/ 11 w 130"/>
                <a:gd name="T113" fmla="*/ 86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112"/>
                <a:gd name="T173" fmla="*/ 130 w 130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112">
                  <a:moveTo>
                    <a:pt x="5" y="53"/>
                  </a:moveTo>
                  <a:lnTo>
                    <a:pt x="6" y="53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4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38"/>
                  </a:lnTo>
                  <a:lnTo>
                    <a:pt x="35" y="37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2" y="5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78" y="4"/>
                  </a:lnTo>
                  <a:lnTo>
                    <a:pt x="80" y="3"/>
                  </a:lnTo>
                  <a:lnTo>
                    <a:pt x="82" y="4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6" y="11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3" y="7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9" y="9"/>
                  </a:lnTo>
                  <a:lnTo>
                    <a:pt x="100" y="10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5"/>
                  </a:lnTo>
                  <a:lnTo>
                    <a:pt x="105" y="16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20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5" y="28"/>
                  </a:lnTo>
                  <a:lnTo>
                    <a:pt x="105" y="29"/>
                  </a:lnTo>
                  <a:lnTo>
                    <a:pt x="104" y="30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6" y="35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9" y="36"/>
                  </a:lnTo>
                  <a:lnTo>
                    <a:pt x="108" y="38"/>
                  </a:lnTo>
                  <a:lnTo>
                    <a:pt x="108" y="39"/>
                  </a:lnTo>
                  <a:lnTo>
                    <a:pt x="108" y="40"/>
                  </a:lnTo>
                  <a:lnTo>
                    <a:pt x="109" y="40"/>
                  </a:lnTo>
                  <a:lnTo>
                    <a:pt x="110" y="43"/>
                  </a:lnTo>
                  <a:lnTo>
                    <a:pt x="111" y="45"/>
                  </a:lnTo>
                  <a:lnTo>
                    <a:pt x="114" y="48"/>
                  </a:lnTo>
                  <a:lnTo>
                    <a:pt x="115" y="48"/>
                  </a:lnTo>
                  <a:lnTo>
                    <a:pt x="117" y="49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7" y="54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7"/>
                  </a:lnTo>
                  <a:lnTo>
                    <a:pt x="126" y="58"/>
                  </a:lnTo>
                  <a:lnTo>
                    <a:pt x="126" y="59"/>
                  </a:lnTo>
                  <a:lnTo>
                    <a:pt x="125" y="59"/>
                  </a:lnTo>
                  <a:lnTo>
                    <a:pt x="126" y="61"/>
                  </a:lnTo>
                  <a:lnTo>
                    <a:pt x="128" y="63"/>
                  </a:lnTo>
                  <a:lnTo>
                    <a:pt x="129" y="63"/>
                  </a:lnTo>
                  <a:lnTo>
                    <a:pt x="130" y="65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7" y="67"/>
                  </a:lnTo>
                  <a:lnTo>
                    <a:pt x="126" y="68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7" y="71"/>
                  </a:lnTo>
                  <a:lnTo>
                    <a:pt x="116" y="70"/>
                  </a:lnTo>
                  <a:lnTo>
                    <a:pt x="114" y="69"/>
                  </a:lnTo>
                  <a:lnTo>
                    <a:pt x="112" y="70"/>
                  </a:lnTo>
                  <a:lnTo>
                    <a:pt x="111" y="71"/>
                  </a:lnTo>
                  <a:lnTo>
                    <a:pt x="110" y="73"/>
                  </a:lnTo>
                  <a:lnTo>
                    <a:pt x="111" y="74"/>
                  </a:lnTo>
                  <a:lnTo>
                    <a:pt x="112" y="77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3" y="81"/>
                  </a:lnTo>
                  <a:lnTo>
                    <a:pt x="114" y="83"/>
                  </a:lnTo>
                  <a:lnTo>
                    <a:pt x="115" y="84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5" y="89"/>
                  </a:lnTo>
                  <a:lnTo>
                    <a:pt x="114" y="90"/>
                  </a:lnTo>
                  <a:lnTo>
                    <a:pt x="115" y="90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4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09" y="95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5" y="97"/>
                  </a:lnTo>
                  <a:lnTo>
                    <a:pt x="104" y="98"/>
                  </a:lnTo>
                  <a:lnTo>
                    <a:pt x="102" y="100"/>
                  </a:lnTo>
                  <a:lnTo>
                    <a:pt x="101" y="102"/>
                  </a:lnTo>
                  <a:lnTo>
                    <a:pt x="100" y="104"/>
                  </a:lnTo>
                  <a:lnTo>
                    <a:pt x="99" y="107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100" y="112"/>
                  </a:lnTo>
                  <a:lnTo>
                    <a:pt x="99" y="112"/>
                  </a:lnTo>
                  <a:lnTo>
                    <a:pt x="98" y="111"/>
                  </a:lnTo>
                  <a:lnTo>
                    <a:pt x="97" y="109"/>
                  </a:lnTo>
                  <a:lnTo>
                    <a:pt x="96" y="109"/>
                  </a:lnTo>
                  <a:lnTo>
                    <a:pt x="95" y="108"/>
                  </a:lnTo>
                  <a:lnTo>
                    <a:pt x="94" y="108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8"/>
                  </a:lnTo>
                  <a:lnTo>
                    <a:pt x="87" y="108"/>
                  </a:lnTo>
                  <a:lnTo>
                    <a:pt x="85" y="109"/>
                  </a:lnTo>
                  <a:lnTo>
                    <a:pt x="84" y="110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79" y="106"/>
                  </a:lnTo>
                  <a:lnTo>
                    <a:pt x="78" y="106"/>
                  </a:lnTo>
                  <a:lnTo>
                    <a:pt x="76" y="107"/>
                  </a:lnTo>
                  <a:lnTo>
                    <a:pt x="75" y="109"/>
                  </a:lnTo>
                  <a:lnTo>
                    <a:pt x="74" y="109"/>
                  </a:lnTo>
                  <a:lnTo>
                    <a:pt x="74" y="107"/>
                  </a:lnTo>
                  <a:lnTo>
                    <a:pt x="73" y="106"/>
                  </a:lnTo>
                  <a:lnTo>
                    <a:pt x="72" y="106"/>
                  </a:lnTo>
                  <a:lnTo>
                    <a:pt x="70" y="107"/>
                  </a:lnTo>
                  <a:lnTo>
                    <a:pt x="69" y="105"/>
                  </a:lnTo>
                  <a:lnTo>
                    <a:pt x="68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3" y="107"/>
                  </a:lnTo>
                  <a:lnTo>
                    <a:pt x="62" y="108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60" y="105"/>
                  </a:lnTo>
                  <a:lnTo>
                    <a:pt x="59" y="104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55" y="102"/>
                  </a:lnTo>
                  <a:lnTo>
                    <a:pt x="53" y="101"/>
                  </a:lnTo>
                  <a:lnTo>
                    <a:pt x="51" y="102"/>
                  </a:lnTo>
                  <a:lnTo>
                    <a:pt x="48" y="101"/>
                  </a:lnTo>
                  <a:lnTo>
                    <a:pt x="45" y="101"/>
                  </a:lnTo>
                  <a:lnTo>
                    <a:pt x="44" y="100"/>
                  </a:lnTo>
                  <a:lnTo>
                    <a:pt x="41" y="100"/>
                  </a:lnTo>
                  <a:lnTo>
                    <a:pt x="40" y="98"/>
                  </a:lnTo>
                  <a:lnTo>
                    <a:pt x="38" y="98"/>
                  </a:lnTo>
                  <a:lnTo>
                    <a:pt x="35" y="98"/>
                  </a:lnTo>
                  <a:lnTo>
                    <a:pt x="32" y="98"/>
                  </a:lnTo>
                  <a:lnTo>
                    <a:pt x="29" y="98"/>
                  </a:lnTo>
                  <a:lnTo>
                    <a:pt x="27" y="98"/>
                  </a:lnTo>
                  <a:lnTo>
                    <a:pt x="25" y="98"/>
                  </a:lnTo>
                  <a:lnTo>
                    <a:pt x="22" y="99"/>
                  </a:lnTo>
                  <a:lnTo>
                    <a:pt x="19" y="98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15" y="102"/>
                  </a:lnTo>
                  <a:lnTo>
                    <a:pt x="13" y="104"/>
                  </a:lnTo>
                  <a:lnTo>
                    <a:pt x="10" y="106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5" y="105"/>
                  </a:lnTo>
                  <a:lnTo>
                    <a:pt x="7" y="98"/>
                  </a:lnTo>
                  <a:lnTo>
                    <a:pt x="7" y="95"/>
                  </a:lnTo>
                  <a:lnTo>
                    <a:pt x="6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1" y="87"/>
                  </a:lnTo>
                  <a:lnTo>
                    <a:pt x="3" y="84"/>
                  </a:lnTo>
                  <a:lnTo>
                    <a:pt x="6" y="81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1" y="77"/>
                  </a:lnTo>
                  <a:lnTo>
                    <a:pt x="10" y="72"/>
                  </a:lnTo>
                  <a:lnTo>
                    <a:pt x="6" y="56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3" name="Freeform 184"/>
            <p:cNvSpPr>
              <a:spLocks/>
            </p:cNvSpPr>
            <p:nvPr/>
          </p:nvSpPr>
          <p:spPr bwMode="auto">
            <a:xfrm>
              <a:off x="2677" y="2945"/>
              <a:ext cx="39" cy="43"/>
            </a:xfrm>
            <a:custGeom>
              <a:avLst/>
              <a:gdLst>
                <a:gd name="T0" fmla="*/ 1 w 39"/>
                <a:gd name="T1" fmla="*/ 14 h 42"/>
                <a:gd name="T2" fmla="*/ 7 w 39"/>
                <a:gd name="T3" fmla="*/ 7 h 42"/>
                <a:gd name="T4" fmla="*/ 12 w 39"/>
                <a:gd name="T5" fmla="*/ 1 h 42"/>
                <a:gd name="T6" fmla="*/ 13 w 39"/>
                <a:gd name="T7" fmla="*/ 1 h 42"/>
                <a:gd name="T8" fmla="*/ 16 w 39"/>
                <a:gd name="T9" fmla="*/ 1 h 42"/>
                <a:gd name="T10" fmla="*/ 24 w 39"/>
                <a:gd name="T11" fmla="*/ 0 h 42"/>
                <a:gd name="T12" fmla="*/ 26 w 39"/>
                <a:gd name="T13" fmla="*/ 0 h 42"/>
                <a:gd name="T14" fmla="*/ 29 w 39"/>
                <a:gd name="T15" fmla="*/ 1 h 42"/>
                <a:gd name="T16" fmla="*/ 32 w 39"/>
                <a:gd name="T17" fmla="*/ 4 h 42"/>
                <a:gd name="T18" fmla="*/ 35 w 39"/>
                <a:gd name="T19" fmla="*/ 8 h 42"/>
                <a:gd name="T20" fmla="*/ 36 w 39"/>
                <a:gd name="T21" fmla="*/ 13 h 42"/>
                <a:gd name="T22" fmla="*/ 37 w 39"/>
                <a:gd name="T23" fmla="*/ 30 h 42"/>
                <a:gd name="T24" fmla="*/ 39 w 39"/>
                <a:gd name="T25" fmla="*/ 34 h 42"/>
                <a:gd name="T26" fmla="*/ 37 w 39"/>
                <a:gd name="T27" fmla="*/ 37 h 42"/>
                <a:gd name="T28" fmla="*/ 30 w 39"/>
                <a:gd name="T29" fmla="*/ 44 h 42"/>
                <a:gd name="T30" fmla="*/ 26 w 39"/>
                <a:gd name="T31" fmla="*/ 49 h 42"/>
                <a:gd name="T32" fmla="*/ 24 w 39"/>
                <a:gd name="T33" fmla="*/ 50 h 42"/>
                <a:gd name="T34" fmla="*/ 24 w 39"/>
                <a:gd name="T35" fmla="*/ 51 h 42"/>
                <a:gd name="T36" fmla="*/ 20 w 39"/>
                <a:gd name="T37" fmla="*/ 48 h 42"/>
                <a:gd name="T38" fmla="*/ 16 w 39"/>
                <a:gd name="T39" fmla="*/ 45 h 42"/>
                <a:gd name="T40" fmla="*/ 13 w 39"/>
                <a:gd name="T41" fmla="*/ 44 h 42"/>
                <a:gd name="T42" fmla="*/ 13 w 39"/>
                <a:gd name="T43" fmla="*/ 43 h 42"/>
                <a:gd name="T44" fmla="*/ 13 w 39"/>
                <a:gd name="T45" fmla="*/ 41 h 42"/>
                <a:gd name="T46" fmla="*/ 13 w 39"/>
                <a:gd name="T47" fmla="*/ 40 h 42"/>
                <a:gd name="T48" fmla="*/ 10 w 39"/>
                <a:gd name="T49" fmla="*/ 39 h 42"/>
                <a:gd name="T50" fmla="*/ 5 w 39"/>
                <a:gd name="T51" fmla="*/ 35 h 42"/>
                <a:gd name="T52" fmla="*/ 3 w 39"/>
                <a:gd name="T53" fmla="*/ 33 h 42"/>
                <a:gd name="T54" fmla="*/ 0 w 39"/>
                <a:gd name="T55" fmla="*/ 31 h 42"/>
                <a:gd name="T56" fmla="*/ 3 w 39"/>
                <a:gd name="T57" fmla="*/ 20 h 42"/>
                <a:gd name="T58" fmla="*/ 4 w 39"/>
                <a:gd name="T59" fmla="*/ 19 h 42"/>
                <a:gd name="T60" fmla="*/ 4 w 39"/>
                <a:gd name="T61" fmla="*/ 17 h 42"/>
                <a:gd name="T62" fmla="*/ 1 w 39"/>
                <a:gd name="T63" fmla="*/ 16 h 42"/>
                <a:gd name="T64" fmla="*/ 1 w 39"/>
                <a:gd name="T65" fmla="*/ 16 h 42"/>
                <a:gd name="T66" fmla="*/ 1 w 39"/>
                <a:gd name="T67" fmla="*/ 14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42"/>
                <a:gd name="T104" fmla="*/ 39 w 39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42">
                  <a:moveTo>
                    <a:pt x="1" y="14"/>
                  </a:moveTo>
                  <a:lnTo>
                    <a:pt x="7" y="7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37" y="28"/>
                  </a:lnTo>
                  <a:lnTo>
                    <a:pt x="30" y="35"/>
                  </a:lnTo>
                  <a:lnTo>
                    <a:pt x="26" y="40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0" y="39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4" name="Freeform 185"/>
            <p:cNvSpPr>
              <a:spLocks/>
            </p:cNvSpPr>
            <p:nvPr/>
          </p:nvSpPr>
          <p:spPr bwMode="auto">
            <a:xfrm>
              <a:off x="2677" y="2945"/>
              <a:ext cx="39" cy="43"/>
            </a:xfrm>
            <a:custGeom>
              <a:avLst/>
              <a:gdLst>
                <a:gd name="T0" fmla="*/ 1 w 39"/>
                <a:gd name="T1" fmla="*/ 14 h 42"/>
                <a:gd name="T2" fmla="*/ 7 w 39"/>
                <a:gd name="T3" fmla="*/ 7 h 42"/>
                <a:gd name="T4" fmla="*/ 12 w 39"/>
                <a:gd name="T5" fmla="*/ 1 h 42"/>
                <a:gd name="T6" fmla="*/ 13 w 39"/>
                <a:gd name="T7" fmla="*/ 1 h 42"/>
                <a:gd name="T8" fmla="*/ 16 w 39"/>
                <a:gd name="T9" fmla="*/ 1 h 42"/>
                <a:gd name="T10" fmla="*/ 24 w 39"/>
                <a:gd name="T11" fmla="*/ 0 h 42"/>
                <a:gd name="T12" fmla="*/ 26 w 39"/>
                <a:gd name="T13" fmla="*/ 0 h 42"/>
                <a:gd name="T14" fmla="*/ 29 w 39"/>
                <a:gd name="T15" fmla="*/ 1 h 42"/>
                <a:gd name="T16" fmla="*/ 32 w 39"/>
                <a:gd name="T17" fmla="*/ 4 h 42"/>
                <a:gd name="T18" fmla="*/ 35 w 39"/>
                <a:gd name="T19" fmla="*/ 8 h 42"/>
                <a:gd name="T20" fmla="*/ 36 w 39"/>
                <a:gd name="T21" fmla="*/ 13 h 42"/>
                <a:gd name="T22" fmla="*/ 37 w 39"/>
                <a:gd name="T23" fmla="*/ 30 h 42"/>
                <a:gd name="T24" fmla="*/ 39 w 39"/>
                <a:gd name="T25" fmla="*/ 34 h 42"/>
                <a:gd name="T26" fmla="*/ 37 w 39"/>
                <a:gd name="T27" fmla="*/ 37 h 42"/>
                <a:gd name="T28" fmla="*/ 30 w 39"/>
                <a:gd name="T29" fmla="*/ 44 h 42"/>
                <a:gd name="T30" fmla="*/ 26 w 39"/>
                <a:gd name="T31" fmla="*/ 49 h 42"/>
                <a:gd name="T32" fmla="*/ 24 w 39"/>
                <a:gd name="T33" fmla="*/ 50 h 42"/>
                <a:gd name="T34" fmla="*/ 24 w 39"/>
                <a:gd name="T35" fmla="*/ 51 h 42"/>
                <a:gd name="T36" fmla="*/ 20 w 39"/>
                <a:gd name="T37" fmla="*/ 48 h 42"/>
                <a:gd name="T38" fmla="*/ 16 w 39"/>
                <a:gd name="T39" fmla="*/ 45 h 42"/>
                <a:gd name="T40" fmla="*/ 13 w 39"/>
                <a:gd name="T41" fmla="*/ 44 h 42"/>
                <a:gd name="T42" fmla="*/ 13 w 39"/>
                <a:gd name="T43" fmla="*/ 43 h 42"/>
                <a:gd name="T44" fmla="*/ 13 w 39"/>
                <a:gd name="T45" fmla="*/ 41 h 42"/>
                <a:gd name="T46" fmla="*/ 13 w 39"/>
                <a:gd name="T47" fmla="*/ 40 h 42"/>
                <a:gd name="T48" fmla="*/ 10 w 39"/>
                <a:gd name="T49" fmla="*/ 39 h 42"/>
                <a:gd name="T50" fmla="*/ 5 w 39"/>
                <a:gd name="T51" fmla="*/ 35 h 42"/>
                <a:gd name="T52" fmla="*/ 3 w 39"/>
                <a:gd name="T53" fmla="*/ 33 h 42"/>
                <a:gd name="T54" fmla="*/ 0 w 39"/>
                <a:gd name="T55" fmla="*/ 31 h 42"/>
                <a:gd name="T56" fmla="*/ 3 w 39"/>
                <a:gd name="T57" fmla="*/ 20 h 42"/>
                <a:gd name="T58" fmla="*/ 4 w 39"/>
                <a:gd name="T59" fmla="*/ 19 h 42"/>
                <a:gd name="T60" fmla="*/ 4 w 39"/>
                <a:gd name="T61" fmla="*/ 17 h 42"/>
                <a:gd name="T62" fmla="*/ 1 w 39"/>
                <a:gd name="T63" fmla="*/ 16 h 42"/>
                <a:gd name="T64" fmla="*/ 1 w 39"/>
                <a:gd name="T65" fmla="*/ 16 h 42"/>
                <a:gd name="T66" fmla="*/ 1 w 39"/>
                <a:gd name="T67" fmla="*/ 14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42"/>
                <a:gd name="T104" fmla="*/ 39 w 39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42">
                  <a:moveTo>
                    <a:pt x="1" y="14"/>
                  </a:moveTo>
                  <a:lnTo>
                    <a:pt x="7" y="7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21"/>
                  </a:lnTo>
                  <a:lnTo>
                    <a:pt x="39" y="25"/>
                  </a:lnTo>
                  <a:lnTo>
                    <a:pt x="37" y="28"/>
                  </a:lnTo>
                  <a:lnTo>
                    <a:pt x="30" y="35"/>
                  </a:lnTo>
                  <a:lnTo>
                    <a:pt x="26" y="40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0" y="39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5" name="Freeform 186"/>
            <p:cNvSpPr>
              <a:spLocks/>
            </p:cNvSpPr>
            <p:nvPr/>
          </p:nvSpPr>
          <p:spPr bwMode="auto">
            <a:xfrm>
              <a:off x="2961" y="2530"/>
              <a:ext cx="55" cy="117"/>
            </a:xfrm>
            <a:custGeom>
              <a:avLst/>
              <a:gdLst>
                <a:gd name="T0" fmla="*/ 62 w 54"/>
                <a:gd name="T1" fmla="*/ 85 h 116"/>
                <a:gd name="T2" fmla="*/ 62 w 54"/>
                <a:gd name="T3" fmla="*/ 91 h 116"/>
                <a:gd name="T4" fmla="*/ 54 w 54"/>
                <a:gd name="T5" fmla="*/ 97 h 116"/>
                <a:gd name="T6" fmla="*/ 44 w 54"/>
                <a:gd name="T7" fmla="*/ 107 h 116"/>
                <a:gd name="T8" fmla="*/ 45 w 54"/>
                <a:gd name="T9" fmla="*/ 118 h 116"/>
                <a:gd name="T10" fmla="*/ 39 w 54"/>
                <a:gd name="T11" fmla="*/ 124 h 116"/>
                <a:gd name="T12" fmla="*/ 25 w 54"/>
                <a:gd name="T13" fmla="*/ 114 h 116"/>
                <a:gd name="T14" fmla="*/ 18 w 54"/>
                <a:gd name="T15" fmla="*/ 95 h 116"/>
                <a:gd name="T16" fmla="*/ 13 w 54"/>
                <a:gd name="T17" fmla="*/ 92 h 116"/>
                <a:gd name="T18" fmla="*/ 9 w 54"/>
                <a:gd name="T19" fmla="*/ 82 h 116"/>
                <a:gd name="T20" fmla="*/ 4 w 54"/>
                <a:gd name="T21" fmla="*/ 79 h 116"/>
                <a:gd name="T22" fmla="*/ 0 w 54"/>
                <a:gd name="T23" fmla="*/ 67 h 116"/>
                <a:gd name="T24" fmla="*/ 7 w 54"/>
                <a:gd name="T25" fmla="*/ 48 h 116"/>
                <a:gd name="T26" fmla="*/ 11 w 54"/>
                <a:gd name="T27" fmla="*/ 42 h 116"/>
                <a:gd name="T28" fmla="*/ 11 w 54"/>
                <a:gd name="T29" fmla="*/ 34 h 116"/>
                <a:gd name="T30" fmla="*/ 10 w 54"/>
                <a:gd name="T31" fmla="*/ 17 h 116"/>
                <a:gd name="T32" fmla="*/ 15 w 54"/>
                <a:gd name="T33" fmla="*/ 8 h 116"/>
                <a:gd name="T34" fmla="*/ 18 w 54"/>
                <a:gd name="T35" fmla="*/ 5 h 116"/>
                <a:gd name="T36" fmla="*/ 26 w 54"/>
                <a:gd name="T37" fmla="*/ 0 h 116"/>
                <a:gd name="T38" fmla="*/ 43 w 54"/>
                <a:gd name="T39" fmla="*/ 2 h 116"/>
                <a:gd name="T40" fmla="*/ 45 w 54"/>
                <a:gd name="T41" fmla="*/ 5 h 116"/>
                <a:gd name="T42" fmla="*/ 48 w 54"/>
                <a:gd name="T43" fmla="*/ 10 h 116"/>
                <a:gd name="T44" fmla="*/ 54 w 54"/>
                <a:gd name="T45" fmla="*/ 5 h 116"/>
                <a:gd name="T46" fmla="*/ 57 w 54"/>
                <a:gd name="T47" fmla="*/ 6 h 116"/>
                <a:gd name="T48" fmla="*/ 52 w 54"/>
                <a:gd name="T49" fmla="*/ 15 h 116"/>
                <a:gd name="T50" fmla="*/ 50 w 54"/>
                <a:gd name="T51" fmla="*/ 20 h 116"/>
                <a:gd name="T52" fmla="*/ 54 w 54"/>
                <a:gd name="T53" fmla="*/ 27 h 116"/>
                <a:gd name="T54" fmla="*/ 58 w 54"/>
                <a:gd name="T55" fmla="*/ 35 h 116"/>
                <a:gd name="T56" fmla="*/ 54 w 54"/>
                <a:gd name="T57" fmla="*/ 42 h 116"/>
                <a:gd name="T58" fmla="*/ 45 w 54"/>
                <a:gd name="T59" fmla="*/ 51 h 116"/>
                <a:gd name="T60" fmla="*/ 45 w 54"/>
                <a:gd name="T61" fmla="*/ 57 h 116"/>
                <a:gd name="T62" fmla="*/ 52 w 54"/>
                <a:gd name="T63" fmla="*/ 72 h 116"/>
                <a:gd name="T64" fmla="*/ 56 w 54"/>
                <a:gd name="T65" fmla="*/ 71 h 116"/>
                <a:gd name="T66" fmla="*/ 59 w 54"/>
                <a:gd name="T67" fmla="*/ 76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116"/>
                <a:gd name="T104" fmla="*/ 54 w 54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116">
                  <a:moveTo>
                    <a:pt x="54" y="69"/>
                  </a:moveTo>
                  <a:lnTo>
                    <a:pt x="53" y="76"/>
                  </a:lnTo>
                  <a:lnTo>
                    <a:pt x="54" y="80"/>
                  </a:lnTo>
                  <a:lnTo>
                    <a:pt x="53" y="82"/>
                  </a:lnTo>
                  <a:lnTo>
                    <a:pt x="48" y="85"/>
                  </a:lnTo>
                  <a:lnTo>
                    <a:pt x="45" y="88"/>
                  </a:lnTo>
                  <a:lnTo>
                    <a:pt x="36" y="96"/>
                  </a:lnTo>
                  <a:lnTo>
                    <a:pt x="35" y="98"/>
                  </a:lnTo>
                  <a:lnTo>
                    <a:pt x="37" y="105"/>
                  </a:lnTo>
                  <a:lnTo>
                    <a:pt x="36" y="109"/>
                  </a:lnTo>
                  <a:lnTo>
                    <a:pt x="35" y="111"/>
                  </a:lnTo>
                  <a:lnTo>
                    <a:pt x="30" y="115"/>
                  </a:lnTo>
                  <a:lnTo>
                    <a:pt x="28" y="116"/>
                  </a:lnTo>
                  <a:lnTo>
                    <a:pt x="25" y="105"/>
                  </a:lnTo>
                  <a:lnTo>
                    <a:pt x="21" y="89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3" y="83"/>
                  </a:lnTo>
                  <a:lnTo>
                    <a:pt x="10" y="77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7" y="48"/>
                  </a:lnTo>
                  <a:lnTo>
                    <a:pt x="10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6" y="11"/>
                  </a:lnTo>
                  <a:lnTo>
                    <a:pt x="43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8"/>
                  </a:lnTo>
                  <a:lnTo>
                    <a:pt x="49" y="35"/>
                  </a:lnTo>
                  <a:lnTo>
                    <a:pt x="49" y="36"/>
                  </a:lnTo>
                  <a:lnTo>
                    <a:pt x="45" y="42"/>
                  </a:lnTo>
                  <a:lnTo>
                    <a:pt x="42" y="44"/>
                  </a:lnTo>
                  <a:lnTo>
                    <a:pt x="36" y="51"/>
                  </a:lnTo>
                  <a:lnTo>
                    <a:pt x="34" y="54"/>
                  </a:lnTo>
                  <a:lnTo>
                    <a:pt x="36" y="57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5" y="64"/>
                  </a:lnTo>
                  <a:lnTo>
                    <a:pt x="47" y="62"/>
                  </a:lnTo>
                  <a:lnTo>
                    <a:pt x="49" y="63"/>
                  </a:lnTo>
                  <a:lnTo>
                    <a:pt x="50" y="67"/>
                  </a:lnTo>
                  <a:lnTo>
                    <a:pt x="54" y="6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6" name="Freeform 187"/>
            <p:cNvSpPr>
              <a:spLocks/>
            </p:cNvSpPr>
            <p:nvPr/>
          </p:nvSpPr>
          <p:spPr bwMode="auto">
            <a:xfrm>
              <a:off x="2961" y="2530"/>
              <a:ext cx="55" cy="117"/>
            </a:xfrm>
            <a:custGeom>
              <a:avLst/>
              <a:gdLst>
                <a:gd name="T0" fmla="*/ 62 w 54"/>
                <a:gd name="T1" fmla="*/ 85 h 116"/>
                <a:gd name="T2" fmla="*/ 62 w 54"/>
                <a:gd name="T3" fmla="*/ 91 h 116"/>
                <a:gd name="T4" fmla="*/ 54 w 54"/>
                <a:gd name="T5" fmla="*/ 97 h 116"/>
                <a:gd name="T6" fmla="*/ 44 w 54"/>
                <a:gd name="T7" fmla="*/ 107 h 116"/>
                <a:gd name="T8" fmla="*/ 45 w 54"/>
                <a:gd name="T9" fmla="*/ 118 h 116"/>
                <a:gd name="T10" fmla="*/ 39 w 54"/>
                <a:gd name="T11" fmla="*/ 124 h 116"/>
                <a:gd name="T12" fmla="*/ 25 w 54"/>
                <a:gd name="T13" fmla="*/ 114 h 116"/>
                <a:gd name="T14" fmla="*/ 18 w 54"/>
                <a:gd name="T15" fmla="*/ 95 h 116"/>
                <a:gd name="T16" fmla="*/ 13 w 54"/>
                <a:gd name="T17" fmla="*/ 92 h 116"/>
                <a:gd name="T18" fmla="*/ 9 w 54"/>
                <a:gd name="T19" fmla="*/ 82 h 116"/>
                <a:gd name="T20" fmla="*/ 4 w 54"/>
                <a:gd name="T21" fmla="*/ 79 h 116"/>
                <a:gd name="T22" fmla="*/ 0 w 54"/>
                <a:gd name="T23" fmla="*/ 67 h 116"/>
                <a:gd name="T24" fmla="*/ 7 w 54"/>
                <a:gd name="T25" fmla="*/ 48 h 116"/>
                <a:gd name="T26" fmla="*/ 11 w 54"/>
                <a:gd name="T27" fmla="*/ 42 h 116"/>
                <a:gd name="T28" fmla="*/ 11 w 54"/>
                <a:gd name="T29" fmla="*/ 34 h 116"/>
                <a:gd name="T30" fmla="*/ 10 w 54"/>
                <a:gd name="T31" fmla="*/ 17 h 116"/>
                <a:gd name="T32" fmla="*/ 15 w 54"/>
                <a:gd name="T33" fmla="*/ 8 h 116"/>
                <a:gd name="T34" fmla="*/ 18 w 54"/>
                <a:gd name="T35" fmla="*/ 5 h 116"/>
                <a:gd name="T36" fmla="*/ 26 w 54"/>
                <a:gd name="T37" fmla="*/ 0 h 116"/>
                <a:gd name="T38" fmla="*/ 43 w 54"/>
                <a:gd name="T39" fmla="*/ 2 h 116"/>
                <a:gd name="T40" fmla="*/ 45 w 54"/>
                <a:gd name="T41" fmla="*/ 5 h 116"/>
                <a:gd name="T42" fmla="*/ 48 w 54"/>
                <a:gd name="T43" fmla="*/ 10 h 116"/>
                <a:gd name="T44" fmla="*/ 54 w 54"/>
                <a:gd name="T45" fmla="*/ 5 h 116"/>
                <a:gd name="T46" fmla="*/ 57 w 54"/>
                <a:gd name="T47" fmla="*/ 6 h 116"/>
                <a:gd name="T48" fmla="*/ 52 w 54"/>
                <a:gd name="T49" fmla="*/ 15 h 116"/>
                <a:gd name="T50" fmla="*/ 50 w 54"/>
                <a:gd name="T51" fmla="*/ 20 h 116"/>
                <a:gd name="T52" fmla="*/ 54 w 54"/>
                <a:gd name="T53" fmla="*/ 27 h 116"/>
                <a:gd name="T54" fmla="*/ 58 w 54"/>
                <a:gd name="T55" fmla="*/ 35 h 116"/>
                <a:gd name="T56" fmla="*/ 54 w 54"/>
                <a:gd name="T57" fmla="*/ 42 h 116"/>
                <a:gd name="T58" fmla="*/ 45 w 54"/>
                <a:gd name="T59" fmla="*/ 51 h 116"/>
                <a:gd name="T60" fmla="*/ 45 w 54"/>
                <a:gd name="T61" fmla="*/ 57 h 116"/>
                <a:gd name="T62" fmla="*/ 52 w 54"/>
                <a:gd name="T63" fmla="*/ 72 h 116"/>
                <a:gd name="T64" fmla="*/ 56 w 54"/>
                <a:gd name="T65" fmla="*/ 71 h 116"/>
                <a:gd name="T66" fmla="*/ 59 w 54"/>
                <a:gd name="T67" fmla="*/ 76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116"/>
                <a:gd name="T104" fmla="*/ 54 w 54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116">
                  <a:moveTo>
                    <a:pt x="54" y="69"/>
                  </a:moveTo>
                  <a:lnTo>
                    <a:pt x="53" y="76"/>
                  </a:lnTo>
                  <a:lnTo>
                    <a:pt x="54" y="80"/>
                  </a:lnTo>
                  <a:lnTo>
                    <a:pt x="53" y="82"/>
                  </a:lnTo>
                  <a:lnTo>
                    <a:pt x="48" y="85"/>
                  </a:lnTo>
                  <a:lnTo>
                    <a:pt x="45" y="88"/>
                  </a:lnTo>
                  <a:lnTo>
                    <a:pt x="36" y="96"/>
                  </a:lnTo>
                  <a:lnTo>
                    <a:pt x="35" y="98"/>
                  </a:lnTo>
                  <a:lnTo>
                    <a:pt x="37" y="105"/>
                  </a:lnTo>
                  <a:lnTo>
                    <a:pt x="36" y="109"/>
                  </a:lnTo>
                  <a:lnTo>
                    <a:pt x="35" y="111"/>
                  </a:lnTo>
                  <a:lnTo>
                    <a:pt x="30" y="115"/>
                  </a:lnTo>
                  <a:lnTo>
                    <a:pt x="28" y="116"/>
                  </a:lnTo>
                  <a:lnTo>
                    <a:pt x="25" y="105"/>
                  </a:lnTo>
                  <a:lnTo>
                    <a:pt x="21" y="89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3" y="83"/>
                  </a:lnTo>
                  <a:lnTo>
                    <a:pt x="10" y="77"/>
                  </a:lnTo>
                  <a:lnTo>
                    <a:pt x="9" y="73"/>
                  </a:lnTo>
                  <a:lnTo>
                    <a:pt x="7" y="71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7" y="48"/>
                  </a:lnTo>
                  <a:lnTo>
                    <a:pt x="10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10" y="27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42" y="8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6" y="11"/>
                  </a:lnTo>
                  <a:lnTo>
                    <a:pt x="43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8"/>
                  </a:lnTo>
                  <a:lnTo>
                    <a:pt x="49" y="35"/>
                  </a:lnTo>
                  <a:lnTo>
                    <a:pt x="49" y="36"/>
                  </a:lnTo>
                  <a:lnTo>
                    <a:pt x="45" y="42"/>
                  </a:lnTo>
                  <a:lnTo>
                    <a:pt x="42" y="44"/>
                  </a:lnTo>
                  <a:lnTo>
                    <a:pt x="36" y="51"/>
                  </a:lnTo>
                  <a:lnTo>
                    <a:pt x="34" y="54"/>
                  </a:lnTo>
                  <a:lnTo>
                    <a:pt x="36" y="57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5" y="64"/>
                  </a:lnTo>
                  <a:lnTo>
                    <a:pt x="47" y="62"/>
                  </a:lnTo>
                  <a:lnTo>
                    <a:pt x="49" y="63"/>
                  </a:lnTo>
                  <a:lnTo>
                    <a:pt x="50" y="67"/>
                  </a:lnTo>
                  <a:lnTo>
                    <a:pt x="54" y="6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7" name="Freeform 188"/>
            <p:cNvSpPr>
              <a:spLocks/>
            </p:cNvSpPr>
            <p:nvPr/>
          </p:nvSpPr>
          <p:spPr bwMode="auto">
            <a:xfrm>
              <a:off x="3112" y="2417"/>
              <a:ext cx="26" cy="31"/>
            </a:xfrm>
            <a:custGeom>
              <a:avLst/>
              <a:gdLst>
                <a:gd name="T0" fmla="*/ 12 w 26"/>
                <a:gd name="T1" fmla="*/ 31 h 31"/>
                <a:gd name="T2" fmla="*/ 9 w 26"/>
                <a:gd name="T3" fmla="*/ 29 h 31"/>
                <a:gd name="T4" fmla="*/ 1 w 26"/>
                <a:gd name="T5" fmla="*/ 22 h 31"/>
                <a:gd name="T6" fmla="*/ 1 w 26"/>
                <a:gd name="T7" fmla="*/ 21 h 31"/>
                <a:gd name="T8" fmla="*/ 0 w 26"/>
                <a:gd name="T9" fmla="*/ 20 h 31"/>
                <a:gd name="T10" fmla="*/ 0 w 26"/>
                <a:gd name="T11" fmla="*/ 19 h 31"/>
                <a:gd name="T12" fmla="*/ 1 w 26"/>
                <a:gd name="T13" fmla="*/ 17 h 31"/>
                <a:gd name="T14" fmla="*/ 1 w 26"/>
                <a:gd name="T15" fmla="*/ 16 h 31"/>
                <a:gd name="T16" fmla="*/ 1 w 26"/>
                <a:gd name="T17" fmla="*/ 14 h 31"/>
                <a:gd name="T18" fmla="*/ 0 w 26"/>
                <a:gd name="T19" fmla="*/ 13 h 31"/>
                <a:gd name="T20" fmla="*/ 0 w 26"/>
                <a:gd name="T21" fmla="*/ 11 h 31"/>
                <a:gd name="T22" fmla="*/ 2 w 26"/>
                <a:gd name="T23" fmla="*/ 10 h 31"/>
                <a:gd name="T24" fmla="*/ 3 w 26"/>
                <a:gd name="T25" fmla="*/ 9 h 31"/>
                <a:gd name="T26" fmla="*/ 2 w 26"/>
                <a:gd name="T27" fmla="*/ 7 h 31"/>
                <a:gd name="T28" fmla="*/ 4 w 26"/>
                <a:gd name="T29" fmla="*/ 6 h 31"/>
                <a:gd name="T30" fmla="*/ 5 w 26"/>
                <a:gd name="T31" fmla="*/ 4 h 31"/>
                <a:gd name="T32" fmla="*/ 6 w 26"/>
                <a:gd name="T33" fmla="*/ 4 h 31"/>
                <a:gd name="T34" fmla="*/ 7 w 26"/>
                <a:gd name="T35" fmla="*/ 5 h 31"/>
                <a:gd name="T36" fmla="*/ 8 w 26"/>
                <a:gd name="T37" fmla="*/ 5 h 31"/>
                <a:gd name="T38" fmla="*/ 8 w 26"/>
                <a:gd name="T39" fmla="*/ 4 h 31"/>
                <a:gd name="T40" fmla="*/ 7 w 26"/>
                <a:gd name="T41" fmla="*/ 2 h 31"/>
                <a:gd name="T42" fmla="*/ 7 w 26"/>
                <a:gd name="T43" fmla="*/ 1 h 31"/>
                <a:gd name="T44" fmla="*/ 8 w 26"/>
                <a:gd name="T45" fmla="*/ 1 h 31"/>
                <a:gd name="T46" fmla="*/ 10 w 26"/>
                <a:gd name="T47" fmla="*/ 0 h 31"/>
                <a:gd name="T48" fmla="*/ 10 w 26"/>
                <a:gd name="T49" fmla="*/ 1 h 31"/>
                <a:gd name="T50" fmla="*/ 13 w 26"/>
                <a:gd name="T51" fmla="*/ 3 h 31"/>
                <a:gd name="T52" fmla="*/ 14 w 26"/>
                <a:gd name="T53" fmla="*/ 4 h 31"/>
                <a:gd name="T54" fmla="*/ 16 w 26"/>
                <a:gd name="T55" fmla="*/ 7 h 31"/>
                <a:gd name="T56" fmla="*/ 17 w 26"/>
                <a:gd name="T57" fmla="*/ 7 h 31"/>
                <a:gd name="T58" fmla="*/ 19 w 26"/>
                <a:gd name="T59" fmla="*/ 8 h 31"/>
                <a:gd name="T60" fmla="*/ 20 w 26"/>
                <a:gd name="T61" fmla="*/ 8 h 31"/>
                <a:gd name="T62" fmla="*/ 21 w 26"/>
                <a:gd name="T63" fmla="*/ 9 h 31"/>
                <a:gd name="T64" fmla="*/ 22 w 26"/>
                <a:gd name="T65" fmla="*/ 10 h 31"/>
                <a:gd name="T66" fmla="*/ 23 w 26"/>
                <a:gd name="T67" fmla="*/ 11 h 31"/>
                <a:gd name="T68" fmla="*/ 24 w 26"/>
                <a:gd name="T69" fmla="*/ 11 h 31"/>
                <a:gd name="T70" fmla="*/ 26 w 26"/>
                <a:gd name="T71" fmla="*/ 13 h 31"/>
                <a:gd name="T72" fmla="*/ 25 w 26"/>
                <a:gd name="T73" fmla="*/ 14 h 31"/>
                <a:gd name="T74" fmla="*/ 24 w 26"/>
                <a:gd name="T75" fmla="*/ 14 h 31"/>
                <a:gd name="T76" fmla="*/ 23 w 26"/>
                <a:gd name="T77" fmla="*/ 15 h 31"/>
                <a:gd name="T78" fmla="*/ 22 w 26"/>
                <a:gd name="T79" fmla="*/ 15 h 31"/>
                <a:gd name="T80" fmla="*/ 21 w 26"/>
                <a:gd name="T81" fmla="*/ 16 h 31"/>
                <a:gd name="T82" fmla="*/ 22 w 26"/>
                <a:gd name="T83" fmla="*/ 16 h 31"/>
                <a:gd name="T84" fmla="*/ 22 w 26"/>
                <a:gd name="T85" fmla="*/ 17 h 31"/>
                <a:gd name="T86" fmla="*/ 19 w 26"/>
                <a:gd name="T87" fmla="*/ 19 h 31"/>
                <a:gd name="T88" fmla="*/ 13 w 26"/>
                <a:gd name="T89" fmla="*/ 21 h 31"/>
                <a:gd name="T90" fmla="*/ 12 w 26"/>
                <a:gd name="T91" fmla="*/ 29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"/>
                <a:gd name="T139" fmla="*/ 0 h 31"/>
                <a:gd name="T140" fmla="*/ 26 w 26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" h="31">
                  <a:moveTo>
                    <a:pt x="12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6" y="25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12" y="29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8" name="Freeform 189"/>
            <p:cNvSpPr>
              <a:spLocks/>
            </p:cNvSpPr>
            <p:nvPr/>
          </p:nvSpPr>
          <p:spPr bwMode="auto">
            <a:xfrm>
              <a:off x="3112" y="2417"/>
              <a:ext cx="26" cy="31"/>
            </a:xfrm>
            <a:custGeom>
              <a:avLst/>
              <a:gdLst>
                <a:gd name="T0" fmla="*/ 12 w 26"/>
                <a:gd name="T1" fmla="*/ 31 h 31"/>
                <a:gd name="T2" fmla="*/ 9 w 26"/>
                <a:gd name="T3" fmla="*/ 29 h 31"/>
                <a:gd name="T4" fmla="*/ 1 w 26"/>
                <a:gd name="T5" fmla="*/ 22 h 31"/>
                <a:gd name="T6" fmla="*/ 1 w 26"/>
                <a:gd name="T7" fmla="*/ 21 h 31"/>
                <a:gd name="T8" fmla="*/ 0 w 26"/>
                <a:gd name="T9" fmla="*/ 20 h 31"/>
                <a:gd name="T10" fmla="*/ 0 w 26"/>
                <a:gd name="T11" fmla="*/ 19 h 31"/>
                <a:gd name="T12" fmla="*/ 1 w 26"/>
                <a:gd name="T13" fmla="*/ 17 h 31"/>
                <a:gd name="T14" fmla="*/ 1 w 26"/>
                <a:gd name="T15" fmla="*/ 16 h 31"/>
                <a:gd name="T16" fmla="*/ 1 w 26"/>
                <a:gd name="T17" fmla="*/ 14 h 31"/>
                <a:gd name="T18" fmla="*/ 0 w 26"/>
                <a:gd name="T19" fmla="*/ 13 h 31"/>
                <a:gd name="T20" fmla="*/ 0 w 26"/>
                <a:gd name="T21" fmla="*/ 11 h 31"/>
                <a:gd name="T22" fmla="*/ 2 w 26"/>
                <a:gd name="T23" fmla="*/ 10 h 31"/>
                <a:gd name="T24" fmla="*/ 3 w 26"/>
                <a:gd name="T25" fmla="*/ 9 h 31"/>
                <a:gd name="T26" fmla="*/ 2 w 26"/>
                <a:gd name="T27" fmla="*/ 7 h 31"/>
                <a:gd name="T28" fmla="*/ 4 w 26"/>
                <a:gd name="T29" fmla="*/ 6 h 31"/>
                <a:gd name="T30" fmla="*/ 5 w 26"/>
                <a:gd name="T31" fmla="*/ 4 h 31"/>
                <a:gd name="T32" fmla="*/ 6 w 26"/>
                <a:gd name="T33" fmla="*/ 4 h 31"/>
                <a:gd name="T34" fmla="*/ 7 w 26"/>
                <a:gd name="T35" fmla="*/ 5 h 31"/>
                <a:gd name="T36" fmla="*/ 8 w 26"/>
                <a:gd name="T37" fmla="*/ 5 h 31"/>
                <a:gd name="T38" fmla="*/ 8 w 26"/>
                <a:gd name="T39" fmla="*/ 4 h 31"/>
                <a:gd name="T40" fmla="*/ 7 w 26"/>
                <a:gd name="T41" fmla="*/ 2 h 31"/>
                <a:gd name="T42" fmla="*/ 7 w 26"/>
                <a:gd name="T43" fmla="*/ 1 h 31"/>
                <a:gd name="T44" fmla="*/ 8 w 26"/>
                <a:gd name="T45" fmla="*/ 1 h 31"/>
                <a:gd name="T46" fmla="*/ 10 w 26"/>
                <a:gd name="T47" fmla="*/ 0 h 31"/>
                <a:gd name="T48" fmla="*/ 10 w 26"/>
                <a:gd name="T49" fmla="*/ 1 h 31"/>
                <a:gd name="T50" fmla="*/ 13 w 26"/>
                <a:gd name="T51" fmla="*/ 3 h 31"/>
                <a:gd name="T52" fmla="*/ 14 w 26"/>
                <a:gd name="T53" fmla="*/ 4 h 31"/>
                <a:gd name="T54" fmla="*/ 16 w 26"/>
                <a:gd name="T55" fmla="*/ 7 h 31"/>
                <a:gd name="T56" fmla="*/ 17 w 26"/>
                <a:gd name="T57" fmla="*/ 7 h 31"/>
                <a:gd name="T58" fmla="*/ 19 w 26"/>
                <a:gd name="T59" fmla="*/ 8 h 31"/>
                <a:gd name="T60" fmla="*/ 20 w 26"/>
                <a:gd name="T61" fmla="*/ 8 h 31"/>
                <a:gd name="T62" fmla="*/ 21 w 26"/>
                <a:gd name="T63" fmla="*/ 9 h 31"/>
                <a:gd name="T64" fmla="*/ 22 w 26"/>
                <a:gd name="T65" fmla="*/ 10 h 31"/>
                <a:gd name="T66" fmla="*/ 23 w 26"/>
                <a:gd name="T67" fmla="*/ 11 h 31"/>
                <a:gd name="T68" fmla="*/ 24 w 26"/>
                <a:gd name="T69" fmla="*/ 11 h 31"/>
                <a:gd name="T70" fmla="*/ 26 w 26"/>
                <a:gd name="T71" fmla="*/ 13 h 31"/>
                <a:gd name="T72" fmla="*/ 25 w 26"/>
                <a:gd name="T73" fmla="*/ 14 h 31"/>
                <a:gd name="T74" fmla="*/ 24 w 26"/>
                <a:gd name="T75" fmla="*/ 14 h 31"/>
                <a:gd name="T76" fmla="*/ 23 w 26"/>
                <a:gd name="T77" fmla="*/ 15 h 31"/>
                <a:gd name="T78" fmla="*/ 22 w 26"/>
                <a:gd name="T79" fmla="*/ 15 h 31"/>
                <a:gd name="T80" fmla="*/ 21 w 26"/>
                <a:gd name="T81" fmla="*/ 16 h 31"/>
                <a:gd name="T82" fmla="*/ 22 w 26"/>
                <a:gd name="T83" fmla="*/ 16 h 31"/>
                <a:gd name="T84" fmla="*/ 22 w 26"/>
                <a:gd name="T85" fmla="*/ 17 h 31"/>
                <a:gd name="T86" fmla="*/ 19 w 26"/>
                <a:gd name="T87" fmla="*/ 19 h 31"/>
                <a:gd name="T88" fmla="*/ 13 w 26"/>
                <a:gd name="T89" fmla="*/ 21 h 31"/>
                <a:gd name="T90" fmla="*/ 12 w 26"/>
                <a:gd name="T91" fmla="*/ 29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"/>
                <a:gd name="T139" fmla="*/ 0 h 31"/>
                <a:gd name="T140" fmla="*/ 26 w 26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" h="31">
                  <a:moveTo>
                    <a:pt x="12" y="31"/>
                  </a:moveTo>
                  <a:lnTo>
                    <a:pt x="12" y="31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6" y="25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12" y="29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09" name="Freeform 190"/>
            <p:cNvSpPr>
              <a:spLocks/>
            </p:cNvSpPr>
            <p:nvPr/>
          </p:nvSpPr>
          <p:spPr bwMode="auto">
            <a:xfrm>
              <a:off x="3137" y="2324"/>
              <a:ext cx="129" cy="89"/>
            </a:xfrm>
            <a:custGeom>
              <a:avLst/>
              <a:gdLst>
                <a:gd name="T0" fmla="*/ 1 w 128"/>
                <a:gd name="T1" fmla="*/ 42 h 88"/>
                <a:gd name="T2" fmla="*/ 7 w 128"/>
                <a:gd name="T3" fmla="*/ 41 h 88"/>
                <a:gd name="T4" fmla="*/ 14 w 128"/>
                <a:gd name="T5" fmla="*/ 34 h 88"/>
                <a:gd name="T6" fmla="*/ 24 w 128"/>
                <a:gd name="T7" fmla="*/ 14 h 88"/>
                <a:gd name="T8" fmla="*/ 34 w 128"/>
                <a:gd name="T9" fmla="*/ 8 h 88"/>
                <a:gd name="T10" fmla="*/ 38 w 128"/>
                <a:gd name="T11" fmla="*/ 4 h 88"/>
                <a:gd name="T12" fmla="*/ 44 w 128"/>
                <a:gd name="T13" fmla="*/ 4 h 88"/>
                <a:gd name="T14" fmla="*/ 57 w 128"/>
                <a:gd name="T15" fmla="*/ 6 h 88"/>
                <a:gd name="T16" fmla="*/ 59 w 128"/>
                <a:gd name="T17" fmla="*/ 8 h 88"/>
                <a:gd name="T18" fmla="*/ 63 w 128"/>
                <a:gd name="T19" fmla="*/ 10 h 88"/>
                <a:gd name="T20" fmla="*/ 75 w 128"/>
                <a:gd name="T21" fmla="*/ 9 h 88"/>
                <a:gd name="T22" fmla="*/ 88 w 128"/>
                <a:gd name="T23" fmla="*/ 5 h 88"/>
                <a:gd name="T24" fmla="*/ 91 w 128"/>
                <a:gd name="T25" fmla="*/ 0 h 88"/>
                <a:gd name="T26" fmla="*/ 96 w 128"/>
                <a:gd name="T27" fmla="*/ 0 h 88"/>
                <a:gd name="T28" fmla="*/ 105 w 128"/>
                <a:gd name="T29" fmla="*/ 12 h 88"/>
                <a:gd name="T30" fmla="*/ 115 w 128"/>
                <a:gd name="T31" fmla="*/ 25 h 88"/>
                <a:gd name="T32" fmla="*/ 117 w 128"/>
                <a:gd name="T33" fmla="*/ 36 h 88"/>
                <a:gd name="T34" fmla="*/ 115 w 128"/>
                <a:gd name="T35" fmla="*/ 58 h 88"/>
                <a:gd name="T36" fmla="*/ 115 w 128"/>
                <a:gd name="T37" fmla="*/ 61 h 88"/>
                <a:gd name="T38" fmla="*/ 116 w 128"/>
                <a:gd name="T39" fmla="*/ 64 h 88"/>
                <a:gd name="T40" fmla="*/ 117 w 128"/>
                <a:gd name="T41" fmla="*/ 64 h 88"/>
                <a:gd name="T42" fmla="*/ 121 w 128"/>
                <a:gd name="T43" fmla="*/ 68 h 88"/>
                <a:gd name="T44" fmla="*/ 124 w 128"/>
                <a:gd name="T45" fmla="*/ 67 h 88"/>
                <a:gd name="T46" fmla="*/ 131 w 128"/>
                <a:gd name="T47" fmla="*/ 64 h 88"/>
                <a:gd name="T48" fmla="*/ 136 w 128"/>
                <a:gd name="T49" fmla="*/ 66 h 88"/>
                <a:gd name="T50" fmla="*/ 135 w 128"/>
                <a:gd name="T51" fmla="*/ 72 h 88"/>
                <a:gd name="T52" fmla="*/ 131 w 128"/>
                <a:gd name="T53" fmla="*/ 75 h 88"/>
                <a:gd name="T54" fmla="*/ 126 w 128"/>
                <a:gd name="T55" fmla="*/ 78 h 88"/>
                <a:gd name="T56" fmla="*/ 121 w 128"/>
                <a:gd name="T57" fmla="*/ 89 h 88"/>
                <a:gd name="T58" fmla="*/ 121 w 128"/>
                <a:gd name="T59" fmla="*/ 97 h 88"/>
                <a:gd name="T60" fmla="*/ 108 w 128"/>
                <a:gd name="T61" fmla="*/ 93 h 88"/>
                <a:gd name="T62" fmla="*/ 103 w 128"/>
                <a:gd name="T63" fmla="*/ 91 h 88"/>
                <a:gd name="T64" fmla="*/ 96 w 128"/>
                <a:gd name="T65" fmla="*/ 88 h 88"/>
                <a:gd name="T66" fmla="*/ 81 w 128"/>
                <a:gd name="T67" fmla="*/ 96 h 88"/>
                <a:gd name="T68" fmla="*/ 61 w 128"/>
                <a:gd name="T69" fmla="*/ 94 h 88"/>
                <a:gd name="T70" fmla="*/ 55 w 128"/>
                <a:gd name="T71" fmla="*/ 96 h 88"/>
                <a:gd name="T72" fmla="*/ 45 w 128"/>
                <a:gd name="T73" fmla="*/ 93 h 88"/>
                <a:gd name="T74" fmla="*/ 37 w 128"/>
                <a:gd name="T75" fmla="*/ 94 h 88"/>
                <a:gd name="T76" fmla="*/ 36 w 128"/>
                <a:gd name="T77" fmla="*/ 93 h 88"/>
                <a:gd name="T78" fmla="*/ 35 w 128"/>
                <a:gd name="T79" fmla="*/ 89 h 88"/>
                <a:gd name="T80" fmla="*/ 30 w 128"/>
                <a:gd name="T81" fmla="*/ 86 h 88"/>
                <a:gd name="T82" fmla="*/ 31 w 128"/>
                <a:gd name="T83" fmla="*/ 81 h 88"/>
                <a:gd name="T84" fmla="*/ 33 w 128"/>
                <a:gd name="T85" fmla="*/ 80 h 88"/>
                <a:gd name="T86" fmla="*/ 27 w 128"/>
                <a:gd name="T87" fmla="*/ 79 h 88"/>
                <a:gd name="T88" fmla="*/ 25 w 128"/>
                <a:gd name="T89" fmla="*/ 83 h 88"/>
                <a:gd name="T90" fmla="*/ 21 w 128"/>
                <a:gd name="T91" fmla="*/ 79 h 88"/>
                <a:gd name="T92" fmla="*/ 18 w 128"/>
                <a:gd name="T93" fmla="*/ 77 h 88"/>
                <a:gd name="T94" fmla="*/ 15 w 128"/>
                <a:gd name="T95" fmla="*/ 77 h 88"/>
                <a:gd name="T96" fmla="*/ 15 w 128"/>
                <a:gd name="T97" fmla="*/ 75 h 88"/>
                <a:gd name="T98" fmla="*/ 15 w 128"/>
                <a:gd name="T99" fmla="*/ 73 h 88"/>
                <a:gd name="T100" fmla="*/ 15 w 128"/>
                <a:gd name="T101" fmla="*/ 72 h 88"/>
                <a:gd name="T102" fmla="*/ 16 w 128"/>
                <a:gd name="T103" fmla="*/ 69 h 88"/>
                <a:gd name="T104" fmla="*/ 10 w 128"/>
                <a:gd name="T105" fmla="*/ 67 h 88"/>
                <a:gd name="T106" fmla="*/ 7 w 128"/>
                <a:gd name="T107" fmla="*/ 62 h 88"/>
                <a:gd name="T108" fmla="*/ 6 w 128"/>
                <a:gd name="T109" fmla="*/ 58 h 88"/>
                <a:gd name="T110" fmla="*/ 4 w 128"/>
                <a:gd name="T111" fmla="*/ 56 h 88"/>
                <a:gd name="T112" fmla="*/ 0 w 128"/>
                <a:gd name="T113" fmla="*/ 42 h 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88"/>
                <a:gd name="T173" fmla="*/ 128 w 128"/>
                <a:gd name="T174" fmla="*/ 88 h 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88">
                  <a:moveTo>
                    <a:pt x="0" y="42"/>
                  </a:moveTo>
                  <a:lnTo>
                    <a:pt x="1" y="42"/>
                  </a:lnTo>
                  <a:lnTo>
                    <a:pt x="3" y="42"/>
                  </a:lnTo>
                  <a:lnTo>
                    <a:pt x="7" y="41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8" y="27"/>
                  </a:lnTo>
                  <a:lnTo>
                    <a:pt x="24" y="14"/>
                  </a:lnTo>
                  <a:lnTo>
                    <a:pt x="27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1" y="1"/>
                  </a:lnTo>
                  <a:lnTo>
                    <a:pt x="96" y="12"/>
                  </a:lnTo>
                  <a:lnTo>
                    <a:pt x="102" y="22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6" y="45"/>
                  </a:lnTo>
                  <a:lnTo>
                    <a:pt x="106" y="49"/>
                  </a:lnTo>
                  <a:lnTo>
                    <a:pt x="106" y="52"/>
                  </a:lnTo>
                  <a:lnTo>
                    <a:pt x="107" y="53"/>
                  </a:lnTo>
                  <a:lnTo>
                    <a:pt x="107" y="55"/>
                  </a:lnTo>
                  <a:lnTo>
                    <a:pt x="108" y="55"/>
                  </a:lnTo>
                  <a:lnTo>
                    <a:pt x="109" y="57"/>
                  </a:lnTo>
                  <a:lnTo>
                    <a:pt x="112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8" y="58"/>
                  </a:lnTo>
                  <a:lnTo>
                    <a:pt x="122" y="55"/>
                  </a:lnTo>
                  <a:lnTo>
                    <a:pt x="127" y="57"/>
                  </a:lnTo>
                  <a:lnTo>
                    <a:pt x="128" y="59"/>
                  </a:lnTo>
                  <a:lnTo>
                    <a:pt x="126" y="63"/>
                  </a:lnTo>
                  <a:lnTo>
                    <a:pt x="124" y="66"/>
                  </a:lnTo>
                  <a:lnTo>
                    <a:pt x="122" y="66"/>
                  </a:lnTo>
                  <a:lnTo>
                    <a:pt x="120" y="67"/>
                  </a:lnTo>
                  <a:lnTo>
                    <a:pt x="117" y="69"/>
                  </a:lnTo>
                  <a:lnTo>
                    <a:pt x="114" y="74"/>
                  </a:lnTo>
                  <a:lnTo>
                    <a:pt x="112" y="80"/>
                  </a:lnTo>
                  <a:lnTo>
                    <a:pt x="112" y="86"/>
                  </a:lnTo>
                  <a:lnTo>
                    <a:pt x="112" y="88"/>
                  </a:lnTo>
                  <a:lnTo>
                    <a:pt x="108" y="87"/>
                  </a:lnTo>
                  <a:lnTo>
                    <a:pt x="99" y="84"/>
                  </a:lnTo>
                  <a:lnTo>
                    <a:pt x="96" y="82"/>
                  </a:lnTo>
                  <a:lnTo>
                    <a:pt x="94" y="82"/>
                  </a:lnTo>
                  <a:lnTo>
                    <a:pt x="90" y="79"/>
                  </a:lnTo>
                  <a:lnTo>
                    <a:pt x="87" y="79"/>
                  </a:lnTo>
                  <a:lnTo>
                    <a:pt x="83" y="81"/>
                  </a:lnTo>
                  <a:lnTo>
                    <a:pt x="72" y="87"/>
                  </a:lnTo>
                  <a:lnTo>
                    <a:pt x="69" y="88"/>
                  </a:lnTo>
                  <a:lnTo>
                    <a:pt x="61" y="85"/>
                  </a:lnTo>
                  <a:lnTo>
                    <a:pt x="59" y="84"/>
                  </a:lnTo>
                  <a:lnTo>
                    <a:pt x="55" y="87"/>
                  </a:lnTo>
                  <a:lnTo>
                    <a:pt x="52" y="87"/>
                  </a:lnTo>
                  <a:lnTo>
                    <a:pt x="45" y="84"/>
                  </a:lnTo>
                  <a:lnTo>
                    <a:pt x="42" y="84"/>
                  </a:lnTo>
                  <a:lnTo>
                    <a:pt x="37" y="85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7" y="81"/>
                  </a:lnTo>
                  <a:lnTo>
                    <a:pt x="35" y="80"/>
                  </a:lnTo>
                  <a:lnTo>
                    <a:pt x="33" y="78"/>
                  </a:lnTo>
                  <a:lnTo>
                    <a:pt x="30" y="77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29" y="69"/>
                  </a:lnTo>
                  <a:lnTo>
                    <a:pt x="27" y="70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21" y="70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14" y="67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4" y="59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1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0" name="Freeform 191"/>
            <p:cNvSpPr>
              <a:spLocks/>
            </p:cNvSpPr>
            <p:nvPr/>
          </p:nvSpPr>
          <p:spPr bwMode="auto">
            <a:xfrm>
              <a:off x="3137" y="2324"/>
              <a:ext cx="129" cy="89"/>
            </a:xfrm>
            <a:custGeom>
              <a:avLst/>
              <a:gdLst>
                <a:gd name="T0" fmla="*/ 1 w 128"/>
                <a:gd name="T1" fmla="*/ 42 h 88"/>
                <a:gd name="T2" fmla="*/ 7 w 128"/>
                <a:gd name="T3" fmla="*/ 41 h 88"/>
                <a:gd name="T4" fmla="*/ 14 w 128"/>
                <a:gd name="T5" fmla="*/ 34 h 88"/>
                <a:gd name="T6" fmla="*/ 24 w 128"/>
                <a:gd name="T7" fmla="*/ 14 h 88"/>
                <a:gd name="T8" fmla="*/ 34 w 128"/>
                <a:gd name="T9" fmla="*/ 8 h 88"/>
                <a:gd name="T10" fmla="*/ 38 w 128"/>
                <a:gd name="T11" fmla="*/ 4 h 88"/>
                <a:gd name="T12" fmla="*/ 44 w 128"/>
                <a:gd name="T13" fmla="*/ 4 h 88"/>
                <a:gd name="T14" fmla="*/ 57 w 128"/>
                <a:gd name="T15" fmla="*/ 6 h 88"/>
                <a:gd name="T16" fmla="*/ 59 w 128"/>
                <a:gd name="T17" fmla="*/ 8 h 88"/>
                <a:gd name="T18" fmla="*/ 63 w 128"/>
                <a:gd name="T19" fmla="*/ 10 h 88"/>
                <a:gd name="T20" fmla="*/ 75 w 128"/>
                <a:gd name="T21" fmla="*/ 9 h 88"/>
                <a:gd name="T22" fmla="*/ 88 w 128"/>
                <a:gd name="T23" fmla="*/ 5 h 88"/>
                <a:gd name="T24" fmla="*/ 91 w 128"/>
                <a:gd name="T25" fmla="*/ 0 h 88"/>
                <a:gd name="T26" fmla="*/ 96 w 128"/>
                <a:gd name="T27" fmla="*/ 0 h 88"/>
                <a:gd name="T28" fmla="*/ 105 w 128"/>
                <a:gd name="T29" fmla="*/ 12 h 88"/>
                <a:gd name="T30" fmla="*/ 115 w 128"/>
                <a:gd name="T31" fmla="*/ 25 h 88"/>
                <a:gd name="T32" fmla="*/ 117 w 128"/>
                <a:gd name="T33" fmla="*/ 36 h 88"/>
                <a:gd name="T34" fmla="*/ 115 w 128"/>
                <a:gd name="T35" fmla="*/ 58 h 88"/>
                <a:gd name="T36" fmla="*/ 115 w 128"/>
                <a:gd name="T37" fmla="*/ 61 h 88"/>
                <a:gd name="T38" fmla="*/ 116 w 128"/>
                <a:gd name="T39" fmla="*/ 64 h 88"/>
                <a:gd name="T40" fmla="*/ 117 w 128"/>
                <a:gd name="T41" fmla="*/ 64 h 88"/>
                <a:gd name="T42" fmla="*/ 121 w 128"/>
                <a:gd name="T43" fmla="*/ 68 h 88"/>
                <a:gd name="T44" fmla="*/ 124 w 128"/>
                <a:gd name="T45" fmla="*/ 67 h 88"/>
                <a:gd name="T46" fmla="*/ 131 w 128"/>
                <a:gd name="T47" fmla="*/ 64 h 88"/>
                <a:gd name="T48" fmla="*/ 136 w 128"/>
                <a:gd name="T49" fmla="*/ 66 h 88"/>
                <a:gd name="T50" fmla="*/ 135 w 128"/>
                <a:gd name="T51" fmla="*/ 72 h 88"/>
                <a:gd name="T52" fmla="*/ 131 w 128"/>
                <a:gd name="T53" fmla="*/ 75 h 88"/>
                <a:gd name="T54" fmla="*/ 126 w 128"/>
                <a:gd name="T55" fmla="*/ 78 h 88"/>
                <a:gd name="T56" fmla="*/ 121 w 128"/>
                <a:gd name="T57" fmla="*/ 89 h 88"/>
                <a:gd name="T58" fmla="*/ 121 w 128"/>
                <a:gd name="T59" fmla="*/ 97 h 88"/>
                <a:gd name="T60" fmla="*/ 108 w 128"/>
                <a:gd name="T61" fmla="*/ 93 h 88"/>
                <a:gd name="T62" fmla="*/ 103 w 128"/>
                <a:gd name="T63" fmla="*/ 91 h 88"/>
                <a:gd name="T64" fmla="*/ 96 w 128"/>
                <a:gd name="T65" fmla="*/ 88 h 88"/>
                <a:gd name="T66" fmla="*/ 81 w 128"/>
                <a:gd name="T67" fmla="*/ 96 h 88"/>
                <a:gd name="T68" fmla="*/ 61 w 128"/>
                <a:gd name="T69" fmla="*/ 94 h 88"/>
                <a:gd name="T70" fmla="*/ 55 w 128"/>
                <a:gd name="T71" fmla="*/ 96 h 88"/>
                <a:gd name="T72" fmla="*/ 45 w 128"/>
                <a:gd name="T73" fmla="*/ 93 h 88"/>
                <a:gd name="T74" fmla="*/ 37 w 128"/>
                <a:gd name="T75" fmla="*/ 94 h 88"/>
                <a:gd name="T76" fmla="*/ 36 w 128"/>
                <a:gd name="T77" fmla="*/ 93 h 88"/>
                <a:gd name="T78" fmla="*/ 35 w 128"/>
                <a:gd name="T79" fmla="*/ 89 h 88"/>
                <a:gd name="T80" fmla="*/ 30 w 128"/>
                <a:gd name="T81" fmla="*/ 86 h 88"/>
                <a:gd name="T82" fmla="*/ 31 w 128"/>
                <a:gd name="T83" fmla="*/ 81 h 88"/>
                <a:gd name="T84" fmla="*/ 33 w 128"/>
                <a:gd name="T85" fmla="*/ 80 h 88"/>
                <a:gd name="T86" fmla="*/ 27 w 128"/>
                <a:gd name="T87" fmla="*/ 79 h 88"/>
                <a:gd name="T88" fmla="*/ 25 w 128"/>
                <a:gd name="T89" fmla="*/ 83 h 88"/>
                <a:gd name="T90" fmla="*/ 21 w 128"/>
                <a:gd name="T91" fmla="*/ 79 h 88"/>
                <a:gd name="T92" fmla="*/ 18 w 128"/>
                <a:gd name="T93" fmla="*/ 77 h 88"/>
                <a:gd name="T94" fmla="*/ 15 w 128"/>
                <a:gd name="T95" fmla="*/ 77 h 88"/>
                <a:gd name="T96" fmla="*/ 15 w 128"/>
                <a:gd name="T97" fmla="*/ 75 h 88"/>
                <a:gd name="T98" fmla="*/ 15 w 128"/>
                <a:gd name="T99" fmla="*/ 73 h 88"/>
                <a:gd name="T100" fmla="*/ 15 w 128"/>
                <a:gd name="T101" fmla="*/ 72 h 88"/>
                <a:gd name="T102" fmla="*/ 16 w 128"/>
                <a:gd name="T103" fmla="*/ 69 h 88"/>
                <a:gd name="T104" fmla="*/ 10 w 128"/>
                <a:gd name="T105" fmla="*/ 67 h 88"/>
                <a:gd name="T106" fmla="*/ 7 w 128"/>
                <a:gd name="T107" fmla="*/ 62 h 88"/>
                <a:gd name="T108" fmla="*/ 6 w 128"/>
                <a:gd name="T109" fmla="*/ 58 h 88"/>
                <a:gd name="T110" fmla="*/ 4 w 128"/>
                <a:gd name="T111" fmla="*/ 56 h 88"/>
                <a:gd name="T112" fmla="*/ 0 w 128"/>
                <a:gd name="T113" fmla="*/ 42 h 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88"/>
                <a:gd name="T173" fmla="*/ 128 w 128"/>
                <a:gd name="T174" fmla="*/ 88 h 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88">
                  <a:moveTo>
                    <a:pt x="0" y="42"/>
                  </a:moveTo>
                  <a:lnTo>
                    <a:pt x="1" y="42"/>
                  </a:lnTo>
                  <a:lnTo>
                    <a:pt x="3" y="42"/>
                  </a:lnTo>
                  <a:lnTo>
                    <a:pt x="7" y="41"/>
                  </a:lnTo>
                  <a:lnTo>
                    <a:pt x="10" y="40"/>
                  </a:lnTo>
                  <a:lnTo>
                    <a:pt x="14" y="34"/>
                  </a:lnTo>
                  <a:lnTo>
                    <a:pt x="18" y="27"/>
                  </a:lnTo>
                  <a:lnTo>
                    <a:pt x="24" y="14"/>
                  </a:lnTo>
                  <a:lnTo>
                    <a:pt x="27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1" y="1"/>
                  </a:lnTo>
                  <a:lnTo>
                    <a:pt x="96" y="12"/>
                  </a:lnTo>
                  <a:lnTo>
                    <a:pt x="102" y="22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6" y="45"/>
                  </a:lnTo>
                  <a:lnTo>
                    <a:pt x="106" y="49"/>
                  </a:lnTo>
                  <a:lnTo>
                    <a:pt x="106" y="52"/>
                  </a:lnTo>
                  <a:lnTo>
                    <a:pt x="107" y="53"/>
                  </a:lnTo>
                  <a:lnTo>
                    <a:pt x="107" y="55"/>
                  </a:lnTo>
                  <a:lnTo>
                    <a:pt x="108" y="55"/>
                  </a:lnTo>
                  <a:lnTo>
                    <a:pt x="109" y="57"/>
                  </a:lnTo>
                  <a:lnTo>
                    <a:pt x="112" y="59"/>
                  </a:lnTo>
                  <a:lnTo>
                    <a:pt x="115" y="59"/>
                  </a:lnTo>
                  <a:lnTo>
                    <a:pt x="115" y="58"/>
                  </a:lnTo>
                  <a:lnTo>
                    <a:pt x="118" y="58"/>
                  </a:lnTo>
                  <a:lnTo>
                    <a:pt x="122" y="55"/>
                  </a:lnTo>
                  <a:lnTo>
                    <a:pt x="127" y="57"/>
                  </a:lnTo>
                  <a:lnTo>
                    <a:pt x="128" y="59"/>
                  </a:lnTo>
                  <a:lnTo>
                    <a:pt x="126" y="63"/>
                  </a:lnTo>
                  <a:lnTo>
                    <a:pt x="124" y="66"/>
                  </a:lnTo>
                  <a:lnTo>
                    <a:pt x="122" y="66"/>
                  </a:lnTo>
                  <a:lnTo>
                    <a:pt x="120" y="67"/>
                  </a:lnTo>
                  <a:lnTo>
                    <a:pt x="117" y="69"/>
                  </a:lnTo>
                  <a:lnTo>
                    <a:pt x="114" y="74"/>
                  </a:lnTo>
                  <a:lnTo>
                    <a:pt x="112" y="80"/>
                  </a:lnTo>
                  <a:lnTo>
                    <a:pt x="112" y="86"/>
                  </a:lnTo>
                  <a:lnTo>
                    <a:pt x="112" y="88"/>
                  </a:lnTo>
                  <a:lnTo>
                    <a:pt x="108" y="87"/>
                  </a:lnTo>
                  <a:lnTo>
                    <a:pt x="99" y="84"/>
                  </a:lnTo>
                  <a:lnTo>
                    <a:pt x="96" y="82"/>
                  </a:lnTo>
                  <a:lnTo>
                    <a:pt x="94" y="82"/>
                  </a:lnTo>
                  <a:lnTo>
                    <a:pt x="90" y="79"/>
                  </a:lnTo>
                  <a:lnTo>
                    <a:pt x="87" y="79"/>
                  </a:lnTo>
                  <a:lnTo>
                    <a:pt x="83" y="81"/>
                  </a:lnTo>
                  <a:lnTo>
                    <a:pt x="72" y="87"/>
                  </a:lnTo>
                  <a:lnTo>
                    <a:pt x="69" y="88"/>
                  </a:lnTo>
                  <a:lnTo>
                    <a:pt x="61" y="85"/>
                  </a:lnTo>
                  <a:lnTo>
                    <a:pt x="59" y="84"/>
                  </a:lnTo>
                  <a:lnTo>
                    <a:pt x="55" y="87"/>
                  </a:lnTo>
                  <a:lnTo>
                    <a:pt x="52" y="87"/>
                  </a:lnTo>
                  <a:lnTo>
                    <a:pt x="45" y="84"/>
                  </a:lnTo>
                  <a:lnTo>
                    <a:pt x="42" y="84"/>
                  </a:lnTo>
                  <a:lnTo>
                    <a:pt x="37" y="85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7" y="81"/>
                  </a:lnTo>
                  <a:lnTo>
                    <a:pt x="35" y="80"/>
                  </a:lnTo>
                  <a:lnTo>
                    <a:pt x="33" y="78"/>
                  </a:lnTo>
                  <a:lnTo>
                    <a:pt x="30" y="77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29" y="69"/>
                  </a:lnTo>
                  <a:lnTo>
                    <a:pt x="27" y="70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21" y="70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14" y="67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4" y="59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1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1" name="Freeform 192"/>
            <p:cNvSpPr>
              <a:spLocks/>
            </p:cNvSpPr>
            <p:nvPr/>
          </p:nvSpPr>
          <p:spPr bwMode="auto">
            <a:xfrm>
              <a:off x="3117" y="2366"/>
              <a:ext cx="56" cy="82"/>
            </a:xfrm>
            <a:custGeom>
              <a:avLst/>
              <a:gdLst>
                <a:gd name="T0" fmla="*/ 47 w 56"/>
                <a:gd name="T1" fmla="*/ 54 h 81"/>
                <a:gd name="T2" fmla="*/ 54 w 56"/>
                <a:gd name="T3" fmla="*/ 70 h 81"/>
                <a:gd name="T4" fmla="*/ 48 w 56"/>
                <a:gd name="T5" fmla="*/ 81 h 81"/>
                <a:gd name="T6" fmla="*/ 45 w 56"/>
                <a:gd name="T7" fmla="*/ 82 h 81"/>
                <a:gd name="T8" fmla="*/ 43 w 56"/>
                <a:gd name="T9" fmla="*/ 82 h 81"/>
                <a:gd name="T10" fmla="*/ 40 w 56"/>
                <a:gd name="T11" fmla="*/ 83 h 81"/>
                <a:gd name="T12" fmla="*/ 37 w 56"/>
                <a:gd name="T13" fmla="*/ 83 h 81"/>
                <a:gd name="T14" fmla="*/ 34 w 56"/>
                <a:gd name="T15" fmla="*/ 85 h 81"/>
                <a:gd name="T16" fmla="*/ 33 w 56"/>
                <a:gd name="T17" fmla="*/ 85 h 81"/>
                <a:gd name="T18" fmla="*/ 30 w 56"/>
                <a:gd name="T19" fmla="*/ 85 h 81"/>
                <a:gd name="T20" fmla="*/ 26 w 56"/>
                <a:gd name="T21" fmla="*/ 88 h 81"/>
                <a:gd name="T22" fmla="*/ 25 w 56"/>
                <a:gd name="T23" fmla="*/ 90 h 81"/>
                <a:gd name="T24" fmla="*/ 17 w 56"/>
                <a:gd name="T25" fmla="*/ 79 h 81"/>
                <a:gd name="T26" fmla="*/ 17 w 56"/>
                <a:gd name="T27" fmla="*/ 75 h 81"/>
                <a:gd name="T28" fmla="*/ 17 w 56"/>
                <a:gd name="T29" fmla="*/ 74 h 81"/>
                <a:gd name="T30" fmla="*/ 19 w 56"/>
                <a:gd name="T31" fmla="*/ 73 h 81"/>
                <a:gd name="T32" fmla="*/ 21 w 56"/>
                <a:gd name="T33" fmla="*/ 72 h 81"/>
                <a:gd name="T34" fmla="*/ 18 w 56"/>
                <a:gd name="T35" fmla="*/ 70 h 81"/>
                <a:gd name="T36" fmla="*/ 16 w 56"/>
                <a:gd name="T37" fmla="*/ 68 h 81"/>
                <a:gd name="T38" fmla="*/ 14 w 56"/>
                <a:gd name="T39" fmla="*/ 67 h 81"/>
                <a:gd name="T40" fmla="*/ 11 w 56"/>
                <a:gd name="T41" fmla="*/ 66 h 81"/>
                <a:gd name="T42" fmla="*/ 8 w 56"/>
                <a:gd name="T43" fmla="*/ 62 h 81"/>
                <a:gd name="T44" fmla="*/ 6 w 56"/>
                <a:gd name="T45" fmla="*/ 59 h 81"/>
                <a:gd name="T46" fmla="*/ 8 w 56"/>
                <a:gd name="T47" fmla="*/ 58 h 81"/>
                <a:gd name="T48" fmla="*/ 9 w 56"/>
                <a:gd name="T49" fmla="*/ 56 h 81"/>
                <a:gd name="T50" fmla="*/ 6 w 56"/>
                <a:gd name="T51" fmla="*/ 51 h 81"/>
                <a:gd name="T52" fmla="*/ 9 w 56"/>
                <a:gd name="T53" fmla="*/ 52 h 81"/>
                <a:gd name="T54" fmla="*/ 10 w 56"/>
                <a:gd name="T55" fmla="*/ 40 h 81"/>
                <a:gd name="T56" fmla="*/ 7 w 56"/>
                <a:gd name="T57" fmla="*/ 38 h 81"/>
                <a:gd name="T58" fmla="*/ 5 w 56"/>
                <a:gd name="T59" fmla="*/ 36 h 81"/>
                <a:gd name="T60" fmla="*/ 4 w 56"/>
                <a:gd name="T61" fmla="*/ 33 h 81"/>
                <a:gd name="T62" fmla="*/ 6 w 56"/>
                <a:gd name="T63" fmla="*/ 29 h 81"/>
                <a:gd name="T64" fmla="*/ 7 w 56"/>
                <a:gd name="T65" fmla="*/ 24 h 81"/>
                <a:gd name="T66" fmla="*/ 3 w 56"/>
                <a:gd name="T67" fmla="*/ 25 h 81"/>
                <a:gd name="T68" fmla="*/ 4 w 56"/>
                <a:gd name="T69" fmla="*/ 24 h 81"/>
                <a:gd name="T70" fmla="*/ 4 w 56"/>
                <a:gd name="T71" fmla="*/ 21 h 81"/>
                <a:gd name="T72" fmla="*/ 5 w 56"/>
                <a:gd name="T73" fmla="*/ 18 h 81"/>
                <a:gd name="T74" fmla="*/ 6 w 56"/>
                <a:gd name="T75" fmla="*/ 19 h 81"/>
                <a:gd name="T76" fmla="*/ 8 w 56"/>
                <a:gd name="T77" fmla="*/ 19 h 81"/>
                <a:gd name="T78" fmla="*/ 6 w 56"/>
                <a:gd name="T79" fmla="*/ 17 h 81"/>
                <a:gd name="T80" fmla="*/ 3 w 56"/>
                <a:gd name="T81" fmla="*/ 16 h 81"/>
                <a:gd name="T82" fmla="*/ 3 w 56"/>
                <a:gd name="T83" fmla="*/ 14 h 81"/>
                <a:gd name="T84" fmla="*/ 3 w 56"/>
                <a:gd name="T85" fmla="*/ 13 h 81"/>
                <a:gd name="T86" fmla="*/ 1 w 56"/>
                <a:gd name="T87" fmla="*/ 12 h 81"/>
                <a:gd name="T88" fmla="*/ 2 w 56"/>
                <a:gd name="T89" fmla="*/ 9 h 81"/>
                <a:gd name="T90" fmla="*/ 0 w 56"/>
                <a:gd name="T91" fmla="*/ 5 h 81"/>
                <a:gd name="T92" fmla="*/ 21 w 56"/>
                <a:gd name="T93" fmla="*/ 3 h 81"/>
                <a:gd name="T94" fmla="*/ 26 w 56"/>
                <a:gd name="T95" fmla="*/ 10 h 81"/>
                <a:gd name="T96" fmla="*/ 34 w 56"/>
                <a:gd name="T97" fmla="*/ 17 h 81"/>
                <a:gd name="T98" fmla="*/ 34 w 56"/>
                <a:gd name="T99" fmla="*/ 22 h 81"/>
                <a:gd name="T100" fmla="*/ 34 w 56"/>
                <a:gd name="T101" fmla="*/ 25 h 81"/>
                <a:gd name="T102" fmla="*/ 38 w 56"/>
                <a:gd name="T103" fmla="*/ 28 h 81"/>
                <a:gd name="T104" fmla="*/ 46 w 56"/>
                <a:gd name="T105" fmla="*/ 31 h 81"/>
                <a:gd name="T106" fmla="*/ 53 w 56"/>
                <a:gd name="T107" fmla="*/ 30 h 81"/>
                <a:gd name="T108" fmla="*/ 53 w 56"/>
                <a:gd name="T109" fmla="*/ 36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"/>
                <a:gd name="T166" fmla="*/ 0 h 81"/>
                <a:gd name="T167" fmla="*/ 56 w 56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" h="81">
                  <a:moveTo>
                    <a:pt x="53" y="36"/>
                  </a:moveTo>
                  <a:lnTo>
                    <a:pt x="51" y="39"/>
                  </a:lnTo>
                  <a:lnTo>
                    <a:pt x="48" y="43"/>
                  </a:lnTo>
                  <a:lnTo>
                    <a:pt x="47" y="45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4" y="61"/>
                  </a:lnTo>
                  <a:lnTo>
                    <a:pt x="49" y="64"/>
                  </a:lnTo>
                  <a:lnTo>
                    <a:pt x="48" y="66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3"/>
                  </a:lnTo>
                  <a:lnTo>
                    <a:pt x="40" y="74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7" y="74"/>
                  </a:lnTo>
                  <a:lnTo>
                    <a:pt x="36" y="74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4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1" y="75"/>
                  </a:lnTo>
                  <a:lnTo>
                    <a:pt x="31" y="76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7" y="77"/>
                  </a:lnTo>
                  <a:lnTo>
                    <a:pt x="27" y="78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19" y="73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30" y="16"/>
                  </a:lnTo>
                  <a:lnTo>
                    <a:pt x="34" y="17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5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5" y="32"/>
                  </a:lnTo>
                  <a:lnTo>
                    <a:pt x="46" y="31"/>
                  </a:lnTo>
                  <a:lnTo>
                    <a:pt x="47" y="28"/>
                  </a:lnTo>
                  <a:lnTo>
                    <a:pt x="49" y="27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9" y="32"/>
                  </a:lnTo>
                  <a:lnTo>
                    <a:pt x="50" y="35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2" name="Freeform 193"/>
            <p:cNvSpPr>
              <a:spLocks/>
            </p:cNvSpPr>
            <p:nvPr/>
          </p:nvSpPr>
          <p:spPr bwMode="auto">
            <a:xfrm>
              <a:off x="3117" y="2366"/>
              <a:ext cx="56" cy="82"/>
            </a:xfrm>
            <a:custGeom>
              <a:avLst/>
              <a:gdLst>
                <a:gd name="T0" fmla="*/ 47 w 56"/>
                <a:gd name="T1" fmla="*/ 54 h 81"/>
                <a:gd name="T2" fmla="*/ 54 w 56"/>
                <a:gd name="T3" fmla="*/ 70 h 81"/>
                <a:gd name="T4" fmla="*/ 48 w 56"/>
                <a:gd name="T5" fmla="*/ 81 h 81"/>
                <a:gd name="T6" fmla="*/ 45 w 56"/>
                <a:gd name="T7" fmla="*/ 82 h 81"/>
                <a:gd name="T8" fmla="*/ 43 w 56"/>
                <a:gd name="T9" fmla="*/ 82 h 81"/>
                <a:gd name="T10" fmla="*/ 40 w 56"/>
                <a:gd name="T11" fmla="*/ 83 h 81"/>
                <a:gd name="T12" fmla="*/ 37 w 56"/>
                <a:gd name="T13" fmla="*/ 83 h 81"/>
                <a:gd name="T14" fmla="*/ 34 w 56"/>
                <a:gd name="T15" fmla="*/ 85 h 81"/>
                <a:gd name="T16" fmla="*/ 33 w 56"/>
                <a:gd name="T17" fmla="*/ 85 h 81"/>
                <a:gd name="T18" fmla="*/ 30 w 56"/>
                <a:gd name="T19" fmla="*/ 85 h 81"/>
                <a:gd name="T20" fmla="*/ 26 w 56"/>
                <a:gd name="T21" fmla="*/ 88 h 81"/>
                <a:gd name="T22" fmla="*/ 25 w 56"/>
                <a:gd name="T23" fmla="*/ 90 h 81"/>
                <a:gd name="T24" fmla="*/ 17 w 56"/>
                <a:gd name="T25" fmla="*/ 79 h 81"/>
                <a:gd name="T26" fmla="*/ 17 w 56"/>
                <a:gd name="T27" fmla="*/ 75 h 81"/>
                <a:gd name="T28" fmla="*/ 17 w 56"/>
                <a:gd name="T29" fmla="*/ 74 h 81"/>
                <a:gd name="T30" fmla="*/ 19 w 56"/>
                <a:gd name="T31" fmla="*/ 73 h 81"/>
                <a:gd name="T32" fmla="*/ 21 w 56"/>
                <a:gd name="T33" fmla="*/ 72 h 81"/>
                <a:gd name="T34" fmla="*/ 18 w 56"/>
                <a:gd name="T35" fmla="*/ 70 h 81"/>
                <a:gd name="T36" fmla="*/ 16 w 56"/>
                <a:gd name="T37" fmla="*/ 68 h 81"/>
                <a:gd name="T38" fmla="*/ 14 w 56"/>
                <a:gd name="T39" fmla="*/ 67 h 81"/>
                <a:gd name="T40" fmla="*/ 11 w 56"/>
                <a:gd name="T41" fmla="*/ 66 h 81"/>
                <a:gd name="T42" fmla="*/ 8 w 56"/>
                <a:gd name="T43" fmla="*/ 62 h 81"/>
                <a:gd name="T44" fmla="*/ 6 w 56"/>
                <a:gd name="T45" fmla="*/ 59 h 81"/>
                <a:gd name="T46" fmla="*/ 8 w 56"/>
                <a:gd name="T47" fmla="*/ 58 h 81"/>
                <a:gd name="T48" fmla="*/ 9 w 56"/>
                <a:gd name="T49" fmla="*/ 56 h 81"/>
                <a:gd name="T50" fmla="*/ 6 w 56"/>
                <a:gd name="T51" fmla="*/ 51 h 81"/>
                <a:gd name="T52" fmla="*/ 9 w 56"/>
                <a:gd name="T53" fmla="*/ 52 h 81"/>
                <a:gd name="T54" fmla="*/ 10 w 56"/>
                <a:gd name="T55" fmla="*/ 40 h 81"/>
                <a:gd name="T56" fmla="*/ 7 w 56"/>
                <a:gd name="T57" fmla="*/ 38 h 81"/>
                <a:gd name="T58" fmla="*/ 5 w 56"/>
                <a:gd name="T59" fmla="*/ 36 h 81"/>
                <a:gd name="T60" fmla="*/ 4 w 56"/>
                <a:gd name="T61" fmla="*/ 33 h 81"/>
                <a:gd name="T62" fmla="*/ 6 w 56"/>
                <a:gd name="T63" fmla="*/ 29 h 81"/>
                <a:gd name="T64" fmla="*/ 7 w 56"/>
                <a:gd name="T65" fmla="*/ 24 h 81"/>
                <a:gd name="T66" fmla="*/ 3 w 56"/>
                <a:gd name="T67" fmla="*/ 25 h 81"/>
                <a:gd name="T68" fmla="*/ 4 w 56"/>
                <a:gd name="T69" fmla="*/ 24 h 81"/>
                <a:gd name="T70" fmla="*/ 4 w 56"/>
                <a:gd name="T71" fmla="*/ 21 h 81"/>
                <a:gd name="T72" fmla="*/ 5 w 56"/>
                <a:gd name="T73" fmla="*/ 18 h 81"/>
                <a:gd name="T74" fmla="*/ 6 w 56"/>
                <a:gd name="T75" fmla="*/ 19 h 81"/>
                <a:gd name="T76" fmla="*/ 8 w 56"/>
                <a:gd name="T77" fmla="*/ 19 h 81"/>
                <a:gd name="T78" fmla="*/ 6 w 56"/>
                <a:gd name="T79" fmla="*/ 17 h 81"/>
                <a:gd name="T80" fmla="*/ 3 w 56"/>
                <a:gd name="T81" fmla="*/ 16 h 81"/>
                <a:gd name="T82" fmla="*/ 3 w 56"/>
                <a:gd name="T83" fmla="*/ 14 h 81"/>
                <a:gd name="T84" fmla="*/ 3 w 56"/>
                <a:gd name="T85" fmla="*/ 13 h 81"/>
                <a:gd name="T86" fmla="*/ 1 w 56"/>
                <a:gd name="T87" fmla="*/ 12 h 81"/>
                <a:gd name="T88" fmla="*/ 2 w 56"/>
                <a:gd name="T89" fmla="*/ 9 h 81"/>
                <a:gd name="T90" fmla="*/ 0 w 56"/>
                <a:gd name="T91" fmla="*/ 5 h 81"/>
                <a:gd name="T92" fmla="*/ 21 w 56"/>
                <a:gd name="T93" fmla="*/ 3 h 81"/>
                <a:gd name="T94" fmla="*/ 26 w 56"/>
                <a:gd name="T95" fmla="*/ 10 h 81"/>
                <a:gd name="T96" fmla="*/ 34 w 56"/>
                <a:gd name="T97" fmla="*/ 17 h 81"/>
                <a:gd name="T98" fmla="*/ 34 w 56"/>
                <a:gd name="T99" fmla="*/ 22 h 81"/>
                <a:gd name="T100" fmla="*/ 34 w 56"/>
                <a:gd name="T101" fmla="*/ 25 h 81"/>
                <a:gd name="T102" fmla="*/ 38 w 56"/>
                <a:gd name="T103" fmla="*/ 28 h 81"/>
                <a:gd name="T104" fmla="*/ 46 w 56"/>
                <a:gd name="T105" fmla="*/ 31 h 81"/>
                <a:gd name="T106" fmla="*/ 53 w 56"/>
                <a:gd name="T107" fmla="*/ 30 h 81"/>
                <a:gd name="T108" fmla="*/ 53 w 56"/>
                <a:gd name="T109" fmla="*/ 36 h 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"/>
                <a:gd name="T166" fmla="*/ 0 h 81"/>
                <a:gd name="T167" fmla="*/ 56 w 56"/>
                <a:gd name="T168" fmla="*/ 81 h 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" h="81">
                  <a:moveTo>
                    <a:pt x="53" y="36"/>
                  </a:moveTo>
                  <a:lnTo>
                    <a:pt x="51" y="39"/>
                  </a:lnTo>
                  <a:lnTo>
                    <a:pt x="48" y="43"/>
                  </a:lnTo>
                  <a:lnTo>
                    <a:pt x="47" y="45"/>
                  </a:lnTo>
                  <a:lnTo>
                    <a:pt x="47" y="48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4" y="61"/>
                  </a:lnTo>
                  <a:lnTo>
                    <a:pt x="49" y="64"/>
                  </a:lnTo>
                  <a:lnTo>
                    <a:pt x="48" y="66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3"/>
                  </a:lnTo>
                  <a:lnTo>
                    <a:pt x="40" y="74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7" y="74"/>
                  </a:lnTo>
                  <a:lnTo>
                    <a:pt x="36" y="74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4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1" y="75"/>
                  </a:lnTo>
                  <a:lnTo>
                    <a:pt x="31" y="76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7" y="77"/>
                  </a:lnTo>
                  <a:lnTo>
                    <a:pt x="27" y="78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19" y="73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1" y="63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5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30" y="16"/>
                  </a:lnTo>
                  <a:lnTo>
                    <a:pt x="34" y="17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5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5" y="32"/>
                  </a:lnTo>
                  <a:lnTo>
                    <a:pt x="46" y="31"/>
                  </a:lnTo>
                  <a:lnTo>
                    <a:pt x="47" y="28"/>
                  </a:lnTo>
                  <a:lnTo>
                    <a:pt x="49" y="27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9" y="32"/>
                  </a:lnTo>
                  <a:lnTo>
                    <a:pt x="50" y="35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3" name="Freeform 194"/>
            <p:cNvSpPr>
              <a:spLocks/>
            </p:cNvSpPr>
            <p:nvPr/>
          </p:nvSpPr>
          <p:spPr bwMode="auto">
            <a:xfrm>
              <a:off x="3161" y="2234"/>
              <a:ext cx="249" cy="165"/>
            </a:xfrm>
            <a:custGeom>
              <a:avLst/>
              <a:gdLst>
                <a:gd name="T0" fmla="*/ 30 w 246"/>
                <a:gd name="T1" fmla="*/ 15 h 163"/>
                <a:gd name="T2" fmla="*/ 56 w 246"/>
                <a:gd name="T3" fmla="*/ 11 h 163"/>
                <a:gd name="T4" fmla="*/ 75 w 246"/>
                <a:gd name="T5" fmla="*/ 15 h 163"/>
                <a:gd name="T6" fmla="*/ 85 w 246"/>
                <a:gd name="T7" fmla="*/ 18 h 163"/>
                <a:gd name="T8" fmla="*/ 92 w 246"/>
                <a:gd name="T9" fmla="*/ 17 h 163"/>
                <a:gd name="T10" fmla="*/ 100 w 246"/>
                <a:gd name="T11" fmla="*/ 20 h 163"/>
                <a:gd name="T12" fmla="*/ 108 w 246"/>
                <a:gd name="T13" fmla="*/ 23 h 163"/>
                <a:gd name="T14" fmla="*/ 119 w 246"/>
                <a:gd name="T15" fmla="*/ 21 h 163"/>
                <a:gd name="T16" fmla="*/ 123 w 246"/>
                <a:gd name="T17" fmla="*/ 20 h 163"/>
                <a:gd name="T18" fmla="*/ 142 w 246"/>
                <a:gd name="T19" fmla="*/ 8 h 163"/>
                <a:gd name="T20" fmla="*/ 158 w 246"/>
                <a:gd name="T21" fmla="*/ 3 h 163"/>
                <a:gd name="T22" fmla="*/ 180 w 246"/>
                <a:gd name="T23" fmla="*/ 5 h 163"/>
                <a:gd name="T24" fmla="*/ 183 w 246"/>
                <a:gd name="T25" fmla="*/ 20 h 163"/>
                <a:gd name="T26" fmla="*/ 198 w 246"/>
                <a:gd name="T27" fmla="*/ 30 h 163"/>
                <a:gd name="T28" fmla="*/ 204 w 246"/>
                <a:gd name="T29" fmla="*/ 53 h 163"/>
                <a:gd name="T30" fmla="*/ 227 w 246"/>
                <a:gd name="T31" fmla="*/ 55 h 163"/>
                <a:gd name="T32" fmla="*/ 240 w 246"/>
                <a:gd name="T33" fmla="*/ 60 h 163"/>
                <a:gd name="T34" fmla="*/ 252 w 246"/>
                <a:gd name="T35" fmla="*/ 63 h 163"/>
                <a:gd name="T36" fmla="*/ 268 w 246"/>
                <a:gd name="T37" fmla="*/ 71 h 163"/>
                <a:gd name="T38" fmla="*/ 273 w 246"/>
                <a:gd name="T39" fmla="*/ 76 h 163"/>
                <a:gd name="T40" fmla="*/ 271 w 246"/>
                <a:gd name="T41" fmla="*/ 85 h 163"/>
                <a:gd name="T42" fmla="*/ 268 w 246"/>
                <a:gd name="T43" fmla="*/ 93 h 163"/>
                <a:gd name="T44" fmla="*/ 261 w 246"/>
                <a:gd name="T45" fmla="*/ 105 h 163"/>
                <a:gd name="T46" fmla="*/ 247 w 246"/>
                <a:gd name="T47" fmla="*/ 116 h 163"/>
                <a:gd name="T48" fmla="*/ 215 w 246"/>
                <a:gd name="T49" fmla="*/ 133 h 163"/>
                <a:gd name="T50" fmla="*/ 187 w 246"/>
                <a:gd name="T51" fmla="*/ 146 h 163"/>
                <a:gd name="T52" fmla="*/ 198 w 246"/>
                <a:gd name="T53" fmla="*/ 165 h 163"/>
                <a:gd name="T54" fmla="*/ 209 w 246"/>
                <a:gd name="T55" fmla="*/ 170 h 163"/>
                <a:gd name="T56" fmla="*/ 180 w 246"/>
                <a:gd name="T57" fmla="*/ 181 h 163"/>
                <a:gd name="T58" fmla="*/ 162 w 246"/>
                <a:gd name="T59" fmla="*/ 164 h 163"/>
                <a:gd name="T60" fmla="*/ 171 w 246"/>
                <a:gd name="T61" fmla="*/ 149 h 163"/>
                <a:gd name="T62" fmla="*/ 150 w 246"/>
                <a:gd name="T63" fmla="*/ 135 h 163"/>
                <a:gd name="T64" fmla="*/ 110 w 246"/>
                <a:gd name="T65" fmla="*/ 161 h 163"/>
                <a:gd name="T66" fmla="*/ 94 w 246"/>
                <a:gd name="T67" fmla="*/ 164 h 163"/>
                <a:gd name="T68" fmla="*/ 97 w 246"/>
                <a:gd name="T69" fmla="*/ 161 h 163"/>
                <a:gd name="T70" fmla="*/ 99 w 246"/>
                <a:gd name="T71" fmla="*/ 156 h 163"/>
                <a:gd name="T72" fmla="*/ 102 w 246"/>
                <a:gd name="T73" fmla="*/ 150 h 163"/>
                <a:gd name="T74" fmla="*/ 103 w 246"/>
                <a:gd name="T75" fmla="*/ 142 h 163"/>
                <a:gd name="T76" fmla="*/ 107 w 246"/>
                <a:gd name="T77" fmla="*/ 144 h 163"/>
                <a:gd name="T78" fmla="*/ 110 w 246"/>
                <a:gd name="T79" fmla="*/ 144 h 163"/>
                <a:gd name="T80" fmla="*/ 114 w 246"/>
                <a:gd name="T81" fmla="*/ 145 h 163"/>
                <a:gd name="T82" fmla="*/ 117 w 246"/>
                <a:gd name="T83" fmla="*/ 144 h 163"/>
                <a:gd name="T84" fmla="*/ 116 w 246"/>
                <a:gd name="T85" fmla="*/ 135 h 163"/>
                <a:gd name="T86" fmla="*/ 111 w 246"/>
                <a:gd name="T87" fmla="*/ 123 h 163"/>
                <a:gd name="T88" fmla="*/ 111 w 246"/>
                <a:gd name="T89" fmla="*/ 117 h 163"/>
                <a:gd name="T90" fmla="*/ 106 w 246"/>
                <a:gd name="T91" fmla="*/ 114 h 163"/>
                <a:gd name="T92" fmla="*/ 106 w 246"/>
                <a:gd name="T93" fmla="*/ 105 h 163"/>
                <a:gd name="T94" fmla="*/ 101 w 246"/>
                <a:gd name="T95" fmla="*/ 102 h 163"/>
                <a:gd name="T96" fmla="*/ 94 w 246"/>
                <a:gd name="T97" fmla="*/ 100 h 163"/>
                <a:gd name="T98" fmla="*/ 91 w 246"/>
                <a:gd name="T99" fmla="*/ 99 h 163"/>
                <a:gd name="T100" fmla="*/ 86 w 246"/>
                <a:gd name="T101" fmla="*/ 94 h 163"/>
                <a:gd name="T102" fmla="*/ 80 w 246"/>
                <a:gd name="T103" fmla="*/ 95 h 163"/>
                <a:gd name="T104" fmla="*/ 72 w 246"/>
                <a:gd name="T105" fmla="*/ 97 h 163"/>
                <a:gd name="T106" fmla="*/ 51 w 246"/>
                <a:gd name="T107" fmla="*/ 107 h 163"/>
                <a:gd name="T108" fmla="*/ 20 w 246"/>
                <a:gd name="T109" fmla="*/ 102 h 163"/>
                <a:gd name="T110" fmla="*/ 7 w 246"/>
                <a:gd name="T111" fmla="*/ 81 h 163"/>
                <a:gd name="T112" fmla="*/ 26 w 246"/>
                <a:gd name="T113" fmla="*/ 52 h 163"/>
                <a:gd name="T114" fmla="*/ 22 w 246"/>
                <a:gd name="T115" fmla="*/ 21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"/>
                <a:gd name="T175" fmla="*/ 0 h 163"/>
                <a:gd name="T176" fmla="*/ 246 w 246"/>
                <a:gd name="T177" fmla="*/ 163 h 1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" h="163">
                  <a:moveTo>
                    <a:pt x="21" y="19"/>
                  </a:moveTo>
                  <a:lnTo>
                    <a:pt x="21" y="19"/>
                  </a:lnTo>
                  <a:lnTo>
                    <a:pt x="21" y="17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8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0" y="11"/>
                  </a:lnTo>
                  <a:lnTo>
                    <a:pt x="53" y="11"/>
                  </a:lnTo>
                  <a:lnTo>
                    <a:pt x="55" y="11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70" y="15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77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3" y="17"/>
                  </a:lnTo>
                  <a:lnTo>
                    <a:pt x="84" y="18"/>
                  </a:lnTo>
                  <a:lnTo>
                    <a:pt x="85" y="20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20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1" y="20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5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7" y="20"/>
                  </a:lnTo>
                  <a:lnTo>
                    <a:pt x="97" y="22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11" y="22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4" y="25"/>
                  </a:lnTo>
                  <a:lnTo>
                    <a:pt x="115" y="25"/>
                  </a:lnTo>
                  <a:lnTo>
                    <a:pt x="116" y="23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5" y="17"/>
                  </a:lnTo>
                  <a:lnTo>
                    <a:pt x="116" y="15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9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39" y="6"/>
                  </a:lnTo>
                  <a:lnTo>
                    <a:pt x="140" y="3"/>
                  </a:lnTo>
                  <a:lnTo>
                    <a:pt x="141" y="1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1" y="1"/>
                  </a:lnTo>
                  <a:lnTo>
                    <a:pt x="156" y="2"/>
                  </a:lnTo>
                  <a:lnTo>
                    <a:pt x="159" y="0"/>
                  </a:lnTo>
                  <a:lnTo>
                    <a:pt x="160" y="3"/>
                  </a:lnTo>
                  <a:lnTo>
                    <a:pt x="162" y="5"/>
                  </a:lnTo>
                  <a:lnTo>
                    <a:pt x="163" y="8"/>
                  </a:lnTo>
                  <a:lnTo>
                    <a:pt x="164" y="10"/>
                  </a:lnTo>
                  <a:lnTo>
                    <a:pt x="166" y="11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6" y="15"/>
                  </a:lnTo>
                  <a:lnTo>
                    <a:pt x="164" y="17"/>
                  </a:lnTo>
                  <a:lnTo>
                    <a:pt x="165" y="20"/>
                  </a:lnTo>
                  <a:lnTo>
                    <a:pt x="165" y="23"/>
                  </a:lnTo>
                  <a:lnTo>
                    <a:pt x="167" y="26"/>
                  </a:lnTo>
                  <a:lnTo>
                    <a:pt x="171" y="26"/>
                  </a:lnTo>
                  <a:lnTo>
                    <a:pt x="172" y="27"/>
                  </a:lnTo>
                  <a:lnTo>
                    <a:pt x="175" y="26"/>
                  </a:lnTo>
                  <a:lnTo>
                    <a:pt x="177" y="27"/>
                  </a:lnTo>
                  <a:lnTo>
                    <a:pt x="177" y="30"/>
                  </a:lnTo>
                  <a:lnTo>
                    <a:pt x="180" y="30"/>
                  </a:lnTo>
                  <a:lnTo>
                    <a:pt x="180" y="33"/>
                  </a:lnTo>
                  <a:lnTo>
                    <a:pt x="181" y="36"/>
                  </a:lnTo>
                  <a:lnTo>
                    <a:pt x="182" y="38"/>
                  </a:lnTo>
                  <a:lnTo>
                    <a:pt x="181" y="40"/>
                  </a:lnTo>
                  <a:lnTo>
                    <a:pt x="182" y="42"/>
                  </a:lnTo>
                  <a:lnTo>
                    <a:pt x="183" y="43"/>
                  </a:lnTo>
                  <a:lnTo>
                    <a:pt x="185" y="46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1" y="44"/>
                  </a:lnTo>
                  <a:lnTo>
                    <a:pt x="194" y="47"/>
                  </a:lnTo>
                  <a:lnTo>
                    <a:pt x="195" y="46"/>
                  </a:lnTo>
                  <a:lnTo>
                    <a:pt x="196" y="46"/>
                  </a:lnTo>
                  <a:lnTo>
                    <a:pt x="197" y="48"/>
                  </a:lnTo>
                  <a:lnTo>
                    <a:pt x="200" y="47"/>
                  </a:lnTo>
                  <a:lnTo>
                    <a:pt x="202" y="46"/>
                  </a:lnTo>
                  <a:lnTo>
                    <a:pt x="203" y="46"/>
                  </a:lnTo>
                  <a:lnTo>
                    <a:pt x="207" y="44"/>
                  </a:lnTo>
                  <a:lnTo>
                    <a:pt x="209" y="44"/>
                  </a:lnTo>
                  <a:lnTo>
                    <a:pt x="210" y="45"/>
                  </a:lnTo>
                  <a:lnTo>
                    <a:pt x="211" y="47"/>
                  </a:lnTo>
                  <a:lnTo>
                    <a:pt x="211" y="48"/>
                  </a:lnTo>
                  <a:lnTo>
                    <a:pt x="212" y="50"/>
                  </a:lnTo>
                  <a:lnTo>
                    <a:pt x="213" y="51"/>
                  </a:lnTo>
                  <a:lnTo>
                    <a:pt x="215" y="52"/>
                  </a:lnTo>
                  <a:lnTo>
                    <a:pt x="216" y="53"/>
                  </a:lnTo>
                  <a:lnTo>
                    <a:pt x="217" y="54"/>
                  </a:lnTo>
                  <a:lnTo>
                    <a:pt x="219" y="53"/>
                  </a:lnTo>
                  <a:lnTo>
                    <a:pt x="219" y="52"/>
                  </a:lnTo>
                  <a:lnTo>
                    <a:pt x="221" y="51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8" y="55"/>
                  </a:lnTo>
                  <a:lnTo>
                    <a:pt x="229" y="56"/>
                  </a:lnTo>
                  <a:lnTo>
                    <a:pt x="232" y="56"/>
                  </a:lnTo>
                  <a:lnTo>
                    <a:pt x="233" y="57"/>
                  </a:lnTo>
                  <a:lnTo>
                    <a:pt x="235" y="58"/>
                  </a:lnTo>
                  <a:lnTo>
                    <a:pt x="238" y="59"/>
                  </a:lnTo>
                  <a:lnTo>
                    <a:pt x="238" y="60"/>
                  </a:lnTo>
                  <a:lnTo>
                    <a:pt x="241" y="62"/>
                  </a:lnTo>
                  <a:lnTo>
                    <a:pt x="242" y="62"/>
                  </a:lnTo>
                  <a:lnTo>
                    <a:pt x="243" y="62"/>
                  </a:lnTo>
                  <a:lnTo>
                    <a:pt x="244" y="61"/>
                  </a:lnTo>
                  <a:lnTo>
                    <a:pt x="245" y="62"/>
                  </a:lnTo>
                  <a:lnTo>
                    <a:pt x="245" y="63"/>
                  </a:lnTo>
                  <a:lnTo>
                    <a:pt x="244" y="64"/>
                  </a:lnTo>
                  <a:lnTo>
                    <a:pt x="245" y="65"/>
                  </a:lnTo>
                  <a:lnTo>
                    <a:pt x="246" y="67"/>
                  </a:lnTo>
                  <a:lnTo>
                    <a:pt x="246" y="69"/>
                  </a:lnTo>
                  <a:lnTo>
                    <a:pt x="244" y="70"/>
                  </a:lnTo>
                  <a:lnTo>
                    <a:pt x="243" y="71"/>
                  </a:lnTo>
                  <a:lnTo>
                    <a:pt x="241" y="72"/>
                  </a:lnTo>
                  <a:lnTo>
                    <a:pt x="239" y="73"/>
                  </a:lnTo>
                  <a:lnTo>
                    <a:pt x="241" y="75"/>
                  </a:lnTo>
                  <a:lnTo>
                    <a:pt x="242" y="76"/>
                  </a:lnTo>
                  <a:lnTo>
                    <a:pt x="244" y="76"/>
                  </a:lnTo>
                  <a:lnTo>
                    <a:pt x="243" y="78"/>
                  </a:lnTo>
                  <a:lnTo>
                    <a:pt x="241" y="78"/>
                  </a:lnTo>
                  <a:lnTo>
                    <a:pt x="240" y="78"/>
                  </a:lnTo>
                  <a:lnTo>
                    <a:pt x="240" y="80"/>
                  </a:lnTo>
                  <a:lnTo>
                    <a:pt x="239" y="81"/>
                  </a:lnTo>
                  <a:lnTo>
                    <a:pt x="240" y="82"/>
                  </a:lnTo>
                  <a:lnTo>
                    <a:pt x="241" y="83"/>
                  </a:lnTo>
                  <a:lnTo>
                    <a:pt x="241" y="84"/>
                  </a:lnTo>
                  <a:lnTo>
                    <a:pt x="242" y="86"/>
                  </a:lnTo>
                  <a:lnTo>
                    <a:pt x="242" y="87"/>
                  </a:lnTo>
                  <a:lnTo>
                    <a:pt x="243" y="88"/>
                  </a:lnTo>
                  <a:lnTo>
                    <a:pt x="242" y="93"/>
                  </a:lnTo>
                  <a:lnTo>
                    <a:pt x="241" y="95"/>
                  </a:lnTo>
                  <a:lnTo>
                    <a:pt x="241" y="97"/>
                  </a:lnTo>
                  <a:lnTo>
                    <a:pt x="239" y="98"/>
                  </a:lnTo>
                  <a:lnTo>
                    <a:pt x="234" y="96"/>
                  </a:lnTo>
                  <a:lnTo>
                    <a:pt x="229" y="97"/>
                  </a:lnTo>
                  <a:lnTo>
                    <a:pt x="228" y="97"/>
                  </a:lnTo>
                  <a:lnTo>
                    <a:pt x="228" y="98"/>
                  </a:lnTo>
                  <a:lnTo>
                    <a:pt x="226" y="100"/>
                  </a:lnTo>
                  <a:lnTo>
                    <a:pt x="224" y="101"/>
                  </a:lnTo>
                  <a:lnTo>
                    <a:pt x="222" y="102"/>
                  </a:lnTo>
                  <a:lnTo>
                    <a:pt x="220" y="102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10"/>
                  </a:lnTo>
                  <a:lnTo>
                    <a:pt x="220" y="111"/>
                  </a:lnTo>
                  <a:lnTo>
                    <a:pt x="215" y="112"/>
                  </a:lnTo>
                  <a:lnTo>
                    <a:pt x="209" y="113"/>
                  </a:lnTo>
                  <a:lnTo>
                    <a:pt x="206" y="116"/>
                  </a:lnTo>
                  <a:lnTo>
                    <a:pt x="201" y="118"/>
                  </a:lnTo>
                  <a:lnTo>
                    <a:pt x="194" y="119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1" y="124"/>
                  </a:lnTo>
                  <a:lnTo>
                    <a:pt x="179" y="121"/>
                  </a:lnTo>
                  <a:lnTo>
                    <a:pt x="177" y="127"/>
                  </a:lnTo>
                  <a:lnTo>
                    <a:pt x="175" y="129"/>
                  </a:lnTo>
                  <a:lnTo>
                    <a:pt x="172" y="129"/>
                  </a:lnTo>
                  <a:lnTo>
                    <a:pt x="169" y="128"/>
                  </a:lnTo>
                  <a:lnTo>
                    <a:pt x="163" y="129"/>
                  </a:lnTo>
                  <a:lnTo>
                    <a:pt x="160" y="130"/>
                  </a:lnTo>
                  <a:lnTo>
                    <a:pt x="164" y="133"/>
                  </a:lnTo>
                  <a:lnTo>
                    <a:pt x="176" y="141"/>
                  </a:lnTo>
                  <a:lnTo>
                    <a:pt x="176" y="143"/>
                  </a:lnTo>
                  <a:lnTo>
                    <a:pt x="176" y="145"/>
                  </a:lnTo>
                  <a:lnTo>
                    <a:pt x="177" y="147"/>
                  </a:lnTo>
                  <a:lnTo>
                    <a:pt x="180" y="147"/>
                  </a:lnTo>
                  <a:lnTo>
                    <a:pt x="183" y="146"/>
                  </a:lnTo>
                  <a:lnTo>
                    <a:pt x="187" y="145"/>
                  </a:lnTo>
                  <a:lnTo>
                    <a:pt x="194" y="145"/>
                  </a:lnTo>
                  <a:lnTo>
                    <a:pt x="196" y="146"/>
                  </a:lnTo>
                  <a:lnTo>
                    <a:pt x="195" y="148"/>
                  </a:lnTo>
                  <a:lnTo>
                    <a:pt x="195" y="150"/>
                  </a:lnTo>
                  <a:lnTo>
                    <a:pt x="193" y="152"/>
                  </a:lnTo>
                  <a:lnTo>
                    <a:pt x="190" y="152"/>
                  </a:lnTo>
                  <a:lnTo>
                    <a:pt x="188" y="153"/>
                  </a:lnTo>
                  <a:lnTo>
                    <a:pt x="184" y="151"/>
                  </a:lnTo>
                  <a:lnTo>
                    <a:pt x="181" y="152"/>
                  </a:lnTo>
                  <a:lnTo>
                    <a:pt x="177" y="156"/>
                  </a:lnTo>
                  <a:lnTo>
                    <a:pt x="171" y="156"/>
                  </a:lnTo>
                  <a:lnTo>
                    <a:pt x="167" y="158"/>
                  </a:lnTo>
                  <a:lnTo>
                    <a:pt x="164" y="162"/>
                  </a:lnTo>
                  <a:lnTo>
                    <a:pt x="162" y="163"/>
                  </a:lnTo>
                  <a:lnTo>
                    <a:pt x="158" y="162"/>
                  </a:lnTo>
                  <a:lnTo>
                    <a:pt x="154" y="161"/>
                  </a:lnTo>
                  <a:lnTo>
                    <a:pt x="156" y="155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4" y="146"/>
                  </a:lnTo>
                  <a:lnTo>
                    <a:pt x="143" y="146"/>
                  </a:lnTo>
                  <a:lnTo>
                    <a:pt x="142" y="145"/>
                  </a:lnTo>
                  <a:lnTo>
                    <a:pt x="147" y="140"/>
                  </a:lnTo>
                  <a:lnTo>
                    <a:pt x="151" y="138"/>
                  </a:lnTo>
                  <a:lnTo>
                    <a:pt x="156" y="136"/>
                  </a:lnTo>
                  <a:lnTo>
                    <a:pt x="157" y="135"/>
                  </a:lnTo>
                  <a:lnTo>
                    <a:pt x="156" y="131"/>
                  </a:lnTo>
                  <a:lnTo>
                    <a:pt x="153" y="131"/>
                  </a:lnTo>
                  <a:lnTo>
                    <a:pt x="148" y="131"/>
                  </a:lnTo>
                  <a:lnTo>
                    <a:pt x="142" y="131"/>
                  </a:lnTo>
                  <a:lnTo>
                    <a:pt x="138" y="131"/>
                  </a:lnTo>
                  <a:lnTo>
                    <a:pt x="137" y="130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35" y="117"/>
                  </a:lnTo>
                  <a:lnTo>
                    <a:pt x="132" y="120"/>
                  </a:lnTo>
                  <a:lnTo>
                    <a:pt x="129" y="120"/>
                  </a:lnTo>
                  <a:lnTo>
                    <a:pt x="123" y="122"/>
                  </a:lnTo>
                  <a:lnTo>
                    <a:pt x="119" y="123"/>
                  </a:lnTo>
                  <a:lnTo>
                    <a:pt x="115" y="129"/>
                  </a:lnTo>
                  <a:lnTo>
                    <a:pt x="109" y="137"/>
                  </a:lnTo>
                  <a:lnTo>
                    <a:pt x="104" y="138"/>
                  </a:lnTo>
                  <a:lnTo>
                    <a:pt x="103" y="139"/>
                  </a:lnTo>
                  <a:lnTo>
                    <a:pt x="101" y="143"/>
                  </a:lnTo>
                  <a:lnTo>
                    <a:pt x="102" y="144"/>
                  </a:lnTo>
                  <a:lnTo>
                    <a:pt x="103" y="146"/>
                  </a:lnTo>
                  <a:lnTo>
                    <a:pt x="98" y="144"/>
                  </a:lnTo>
                  <a:lnTo>
                    <a:pt x="94" y="147"/>
                  </a:lnTo>
                  <a:lnTo>
                    <a:pt x="91" y="147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5" y="146"/>
                  </a:lnTo>
                  <a:lnTo>
                    <a:pt x="84" y="144"/>
                  </a:lnTo>
                  <a:lnTo>
                    <a:pt x="84" y="143"/>
                  </a:lnTo>
                  <a:lnTo>
                    <a:pt x="85" y="144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8" y="143"/>
                  </a:lnTo>
                  <a:lnTo>
                    <a:pt x="88" y="142"/>
                  </a:lnTo>
                  <a:lnTo>
                    <a:pt x="87" y="141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89" y="139"/>
                  </a:lnTo>
                  <a:lnTo>
                    <a:pt x="90" y="138"/>
                  </a:lnTo>
                  <a:lnTo>
                    <a:pt x="91" y="137"/>
                  </a:lnTo>
                  <a:lnTo>
                    <a:pt x="91" y="136"/>
                  </a:lnTo>
                  <a:lnTo>
                    <a:pt x="91" y="135"/>
                  </a:lnTo>
                  <a:lnTo>
                    <a:pt x="93" y="134"/>
                  </a:lnTo>
                  <a:lnTo>
                    <a:pt x="94" y="134"/>
                  </a:lnTo>
                  <a:lnTo>
                    <a:pt x="94" y="133"/>
                  </a:lnTo>
                  <a:lnTo>
                    <a:pt x="93" y="132"/>
                  </a:lnTo>
                  <a:lnTo>
                    <a:pt x="94" y="131"/>
                  </a:lnTo>
                  <a:lnTo>
                    <a:pt x="94" y="130"/>
                  </a:lnTo>
                  <a:lnTo>
                    <a:pt x="93" y="129"/>
                  </a:lnTo>
                  <a:lnTo>
                    <a:pt x="94" y="128"/>
                  </a:lnTo>
                  <a:lnTo>
                    <a:pt x="93" y="126"/>
                  </a:lnTo>
                  <a:lnTo>
                    <a:pt x="94" y="124"/>
                  </a:lnTo>
                  <a:lnTo>
                    <a:pt x="96" y="124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8" y="126"/>
                  </a:lnTo>
                  <a:lnTo>
                    <a:pt x="98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1" y="126"/>
                  </a:lnTo>
                  <a:lnTo>
                    <a:pt x="102" y="126"/>
                  </a:lnTo>
                  <a:lnTo>
                    <a:pt x="102" y="127"/>
                  </a:lnTo>
                  <a:lnTo>
                    <a:pt x="103" y="127"/>
                  </a:lnTo>
                  <a:lnTo>
                    <a:pt x="103" y="126"/>
                  </a:lnTo>
                  <a:lnTo>
                    <a:pt x="104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6" y="127"/>
                  </a:lnTo>
                  <a:lnTo>
                    <a:pt x="106" y="126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09" y="126"/>
                  </a:lnTo>
                  <a:lnTo>
                    <a:pt x="108" y="126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6" y="124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7" y="121"/>
                  </a:lnTo>
                  <a:lnTo>
                    <a:pt x="107" y="120"/>
                  </a:lnTo>
                  <a:lnTo>
                    <a:pt x="107" y="119"/>
                  </a:lnTo>
                  <a:lnTo>
                    <a:pt x="106" y="118"/>
                  </a:lnTo>
                  <a:lnTo>
                    <a:pt x="105" y="117"/>
                  </a:lnTo>
                  <a:lnTo>
                    <a:pt x="103" y="116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1" y="113"/>
                  </a:lnTo>
                  <a:lnTo>
                    <a:pt x="101" y="112"/>
                  </a:lnTo>
                  <a:lnTo>
                    <a:pt x="102" y="111"/>
                  </a:lnTo>
                  <a:lnTo>
                    <a:pt x="102" y="110"/>
                  </a:lnTo>
                  <a:lnTo>
                    <a:pt x="102" y="109"/>
                  </a:lnTo>
                  <a:lnTo>
                    <a:pt x="102" y="108"/>
                  </a:lnTo>
                  <a:lnTo>
                    <a:pt x="102" y="107"/>
                  </a:lnTo>
                  <a:lnTo>
                    <a:pt x="101" y="107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6" y="104"/>
                  </a:lnTo>
                  <a:lnTo>
                    <a:pt x="96" y="103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6" y="98"/>
                  </a:lnTo>
                  <a:lnTo>
                    <a:pt x="97" y="96"/>
                  </a:lnTo>
                  <a:lnTo>
                    <a:pt x="96" y="96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2" y="93"/>
                  </a:lnTo>
                  <a:lnTo>
                    <a:pt x="91" y="92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5" y="91"/>
                  </a:lnTo>
                  <a:lnTo>
                    <a:pt x="85" y="90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3" y="89"/>
                  </a:lnTo>
                  <a:lnTo>
                    <a:pt x="82" y="90"/>
                  </a:lnTo>
                  <a:lnTo>
                    <a:pt x="82" y="89"/>
                  </a:lnTo>
                  <a:lnTo>
                    <a:pt x="81" y="88"/>
                  </a:lnTo>
                  <a:lnTo>
                    <a:pt x="80" y="87"/>
                  </a:lnTo>
                  <a:lnTo>
                    <a:pt x="79" y="87"/>
                  </a:lnTo>
                  <a:lnTo>
                    <a:pt x="78" y="86"/>
                  </a:lnTo>
                  <a:lnTo>
                    <a:pt x="77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1" y="86"/>
                  </a:lnTo>
                  <a:lnTo>
                    <a:pt x="70" y="87"/>
                  </a:lnTo>
                  <a:lnTo>
                    <a:pt x="69" y="87"/>
                  </a:lnTo>
                  <a:lnTo>
                    <a:pt x="67" y="86"/>
                  </a:lnTo>
                  <a:lnTo>
                    <a:pt x="67" y="87"/>
                  </a:lnTo>
                  <a:lnTo>
                    <a:pt x="65" y="86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58" y="89"/>
                  </a:lnTo>
                  <a:lnTo>
                    <a:pt x="57" y="92"/>
                  </a:lnTo>
                  <a:lnTo>
                    <a:pt x="55" y="94"/>
                  </a:lnTo>
                  <a:lnTo>
                    <a:pt x="43" y="96"/>
                  </a:lnTo>
                  <a:lnTo>
                    <a:pt x="42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7" y="97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26" y="95"/>
                  </a:lnTo>
                  <a:lnTo>
                    <a:pt x="20" y="93"/>
                  </a:lnTo>
                  <a:lnTo>
                    <a:pt x="19" y="94"/>
                  </a:lnTo>
                  <a:lnTo>
                    <a:pt x="14" y="93"/>
                  </a:lnTo>
                  <a:lnTo>
                    <a:pt x="13" y="94"/>
                  </a:lnTo>
                  <a:lnTo>
                    <a:pt x="9" y="90"/>
                  </a:lnTo>
                  <a:lnTo>
                    <a:pt x="6" y="89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7" y="72"/>
                  </a:lnTo>
                  <a:lnTo>
                    <a:pt x="11" y="72"/>
                  </a:lnTo>
                  <a:lnTo>
                    <a:pt x="9" y="69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24" y="44"/>
                  </a:lnTo>
                  <a:lnTo>
                    <a:pt x="26" y="43"/>
                  </a:lnTo>
                  <a:lnTo>
                    <a:pt x="28" y="41"/>
                  </a:lnTo>
                  <a:lnTo>
                    <a:pt x="28" y="38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8" y="33"/>
                  </a:lnTo>
                  <a:lnTo>
                    <a:pt x="26" y="32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4" name="Freeform 195"/>
            <p:cNvSpPr>
              <a:spLocks/>
            </p:cNvSpPr>
            <p:nvPr/>
          </p:nvSpPr>
          <p:spPr bwMode="auto">
            <a:xfrm>
              <a:off x="3161" y="2234"/>
              <a:ext cx="249" cy="165"/>
            </a:xfrm>
            <a:custGeom>
              <a:avLst/>
              <a:gdLst>
                <a:gd name="T0" fmla="*/ 30 w 246"/>
                <a:gd name="T1" fmla="*/ 15 h 163"/>
                <a:gd name="T2" fmla="*/ 56 w 246"/>
                <a:gd name="T3" fmla="*/ 11 h 163"/>
                <a:gd name="T4" fmla="*/ 75 w 246"/>
                <a:gd name="T5" fmla="*/ 15 h 163"/>
                <a:gd name="T6" fmla="*/ 85 w 246"/>
                <a:gd name="T7" fmla="*/ 18 h 163"/>
                <a:gd name="T8" fmla="*/ 92 w 246"/>
                <a:gd name="T9" fmla="*/ 17 h 163"/>
                <a:gd name="T10" fmla="*/ 100 w 246"/>
                <a:gd name="T11" fmla="*/ 20 h 163"/>
                <a:gd name="T12" fmla="*/ 108 w 246"/>
                <a:gd name="T13" fmla="*/ 23 h 163"/>
                <a:gd name="T14" fmla="*/ 119 w 246"/>
                <a:gd name="T15" fmla="*/ 21 h 163"/>
                <a:gd name="T16" fmla="*/ 123 w 246"/>
                <a:gd name="T17" fmla="*/ 20 h 163"/>
                <a:gd name="T18" fmla="*/ 142 w 246"/>
                <a:gd name="T19" fmla="*/ 8 h 163"/>
                <a:gd name="T20" fmla="*/ 158 w 246"/>
                <a:gd name="T21" fmla="*/ 3 h 163"/>
                <a:gd name="T22" fmla="*/ 180 w 246"/>
                <a:gd name="T23" fmla="*/ 5 h 163"/>
                <a:gd name="T24" fmla="*/ 183 w 246"/>
                <a:gd name="T25" fmla="*/ 20 h 163"/>
                <a:gd name="T26" fmla="*/ 198 w 246"/>
                <a:gd name="T27" fmla="*/ 30 h 163"/>
                <a:gd name="T28" fmla="*/ 204 w 246"/>
                <a:gd name="T29" fmla="*/ 53 h 163"/>
                <a:gd name="T30" fmla="*/ 227 w 246"/>
                <a:gd name="T31" fmla="*/ 55 h 163"/>
                <a:gd name="T32" fmla="*/ 240 w 246"/>
                <a:gd name="T33" fmla="*/ 60 h 163"/>
                <a:gd name="T34" fmla="*/ 252 w 246"/>
                <a:gd name="T35" fmla="*/ 63 h 163"/>
                <a:gd name="T36" fmla="*/ 268 w 246"/>
                <a:gd name="T37" fmla="*/ 71 h 163"/>
                <a:gd name="T38" fmla="*/ 273 w 246"/>
                <a:gd name="T39" fmla="*/ 76 h 163"/>
                <a:gd name="T40" fmla="*/ 271 w 246"/>
                <a:gd name="T41" fmla="*/ 85 h 163"/>
                <a:gd name="T42" fmla="*/ 268 w 246"/>
                <a:gd name="T43" fmla="*/ 93 h 163"/>
                <a:gd name="T44" fmla="*/ 261 w 246"/>
                <a:gd name="T45" fmla="*/ 105 h 163"/>
                <a:gd name="T46" fmla="*/ 247 w 246"/>
                <a:gd name="T47" fmla="*/ 116 h 163"/>
                <a:gd name="T48" fmla="*/ 215 w 246"/>
                <a:gd name="T49" fmla="*/ 133 h 163"/>
                <a:gd name="T50" fmla="*/ 187 w 246"/>
                <a:gd name="T51" fmla="*/ 146 h 163"/>
                <a:gd name="T52" fmla="*/ 198 w 246"/>
                <a:gd name="T53" fmla="*/ 165 h 163"/>
                <a:gd name="T54" fmla="*/ 209 w 246"/>
                <a:gd name="T55" fmla="*/ 170 h 163"/>
                <a:gd name="T56" fmla="*/ 180 w 246"/>
                <a:gd name="T57" fmla="*/ 181 h 163"/>
                <a:gd name="T58" fmla="*/ 162 w 246"/>
                <a:gd name="T59" fmla="*/ 164 h 163"/>
                <a:gd name="T60" fmla="*/ 171 w 246"/>
                <a:gd name="T61" fmla="*/ 149 h 163"/>
                <a:gd name="T62" fmla="*/ 150 w 246"/>
                <a:gd name="T63" fmla="*/ 135 h 163"/>
                <a:gd name="T64" fmla="*/ 110 w 246"/>
                <a:gd name="T65" fmla="*/ 161 h 163"/>
                <a:gd name="T66" fmla="*/ 94 w 246"/>
                <a:gd name="T67" fmla="*/ 164 h 163"/>
                <a:gd name="T68" fmla="*/ 97 w 246"/>
                <a:gd name="T69" fmla="*/ 161 h 163"/>
                <a:gd name="T70" fmla="*/ 99 w 246"/>
                <a:gd name="T71" fmla="*/ 156 h 163"/>
                <a:gd name="T72" fmla="*/ 102 w 246"/>
                <a:gd name="T73" fmla="*/ 150 h 163"/>
                <a:gd name="T74" fmla="*/ 103 w 246"/>
                <a:gd name="T75" fmla="*/ 142 h 163"/>
                <a:gd name="T76" fmla="*/ 107 w 246"/>
                <a:gd name="T77" fmla="*/ 144 h 163"/>
                <a:gd name="T78" fmla="*/ 110 w 246"/>
                <a:gd name="T79" fmla="*/ 144 h 163"/>
                <a:gd name="T80" fmla="*/ 114 w 246"/>
                <a:gd name="T81" fmla="*/ 145 h 163"/>
                <a:gd name="T82" fmla="*/ 117 w 246"/>
                <a:gd name="T83" fmla="*/ 144 h 163"/>
                <a:gd name="T84" fmla="*/ 116 w 246"/>
                <a:gd name="T85" fmla="*/ 135 h 163"/>
                <a:gd name="T86" fmla="*/ 111 w 246"/>
                <a:gd name="T87" fmla="*/ 123 h 163"/>
                <a:gd name="T88" fmla="*/ 111 w 246"/>
                <a:gd name="T89" fmla="*/ 117 h 163"/>
                <a:gd name="T90" fmla="*/ 106 w 246"/>
                <a:gd name="T91" fmla="*/ 114 h 163"/>
                <a:gd name="T92" fmla="*/ 106 w 246"/>
                <a:gd name="T93" fmla="*/ 105 h 163"/>
                <a:gd name="T94" fmla="*/ 101 w 246"/>
                <a:gd name="T95" fmla="*/ 102 h 163"/>
                <a:gd name="T96" fmla="*/ 94 w 246"/>
                <a:gd name="T97" fmla="*/ 100 h 163"/>
                <a:gd name="T98" fmla="*/ 91 w 246"/>
                <a:gd name="T99" fmla="*/ 99 h 163"/>
                <a:gd name="T100" fmla="*/ 86 w 246"/>
                <a:gd name="T101" fmla="*/ 94 h 163"/>
                <a:gd name="T102" fmla="*/ 80 w 246"/>
                <a:gd name="T103" fmla="*/ 95 h 163"/>
                <a:gd name="T104" fmla="*/ 72 w 246"/>
                <a:gd name="T105" fmla="*/ 97 h 163"/>
                <a:gd name="T106" fmla="*/ 51 w 246"/>
                <a:gd name="T107" fmla="*/ 107 h 163"/>
                <a:gd name="T108" fmla="*/ 20 w 246"/>
                <a:gd name="T109" fmla="*/ 102 h 163"/>
                <a:gd name="T110" fmla="*/ 7 w 246"/>
                <a:gd name="T111" fmla="*/ 81 h 163"/>
                <a:gd name="T112" fmla="*/ 26 w 246"/>
                <a:gd name="T113" fmla="*/ 52 h 163"/>
                <a:gd name="T114" fmla="*/ 22 w 246"/>
                <a:gd name="T115" fmla="*/ 21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6"/>
                <a:gd name="T175" fmla="*/ 0 h 163"/>
                <a:gd name="T176" fmla="*/ 246 w 246"/>
                <a:gd name="T177" fmla="*/ 163 h 1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6" h="163">
                  <a:moveTo>
                    <a:pt x="21" y="19"/>
                  </a:moveTo>
                  <a:lnTo>
                    <a:pt x="21" y="19"/>
                  </a:lnTo>
                  <a:lnTo>
                    <a:pt x="21" y="17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8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0" y="11"/>
                  </a:lnTo>
                  <a:lnTo>
                    <a:pt x="53" y="11"/>
                  </a:lnTo>
                  <a:lnTo>
                    <a:pt x="55" y="11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70" y="15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77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3" y="17"/>
                  </a:lnTo>
                  <a:lnTo>
                    <a:pt x="84" y="18"/>
                  </a:lnTo>
                  <a:lnTo>
                    <a:pt x="85" y="20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20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1" y="20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5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7" y="20"/>
                  </a:lnTo>
                  <a:lnTo>
                    <a:pt x="97" y="22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11" y="22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4" y="25"/>
                  </a:lnTo>
                  <a:lnTo>
                    <a:pt x="115" y="25"/>
                  </a:lnTo>
                  <a:lnTo>
                    <a:pt x="116" y="23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5" y="17"/>
                  </a:lnTo>
                  <a:lnTo>
                    <a:pt x="116" y="15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9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39" y="6"/>
                  </a:lnTo>
                  <a:lnTo>
                    <a:pt x="140" y="3"/>
                  </a:lnTo>
                  <a:lnTo>
                    <a:pt x="141" y="1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1" y="1"/>
                  </a:lnTo>
                  <a:lnTo>
                    <a:pt x="156" y="2"/>
                  </a:lnTo>
                  <a:lnTo>
                    <a:pt x="159" y="0"/>
                  </a:lnTo>
                  <a:lnTo>
                    <a:pt x="160" y="3"/>
                  </a:lnTo>
                  <a:lnTo>
                    <a:pt x="162" y="5"/>
                  </a:lnTo>
                  <a:lnTo>
                    <a:pt x="163" y="8"/>
                  </a:lnTo>
                  <a:lnTo>
                    <a:pt x="164" y="10"/>
                  </a:lnTo>
                  <a:lnTo>
                    <a:pt x="166" y="11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6" y="15"/>
                  </a:lnTo>
                  <a:lnTo>
                    <a:pt x="164" y="17"/>
                  </a:lnTo>
                  <a:lnTo>
                    <a:pt x="165" y="20"/>
                  </a:lnTo>
                  <a:lnTo>
                    <a:pt x="165" y="23"/>
                  </a:lnTo>
                  <a:lnTo>
                    <a:pt x="167" y="26"/>
                  </a:lnTo>
                  <a:lnTo>
                    <a:pt x="171" y="26"/>
                  </a:lnTo>
                  <a:lnTo>
                    <a:pt x="172" y="27"/>
                  </a:lnTo>
                  <a:lnTo>
                    <a:pt x="175" y="26"/>
                  </a:lnTo>
                  <a:lnTo>
                    <a:pt x="177" y="27"/>
                  </a:lnTo>
                  <a:lnTo>
                    <a:pt x="177" y="30"/>
                  </a:lnTo>
                  <a:lnTo>
                    <a:pt x="180" y="30"/>
                  </a:lnTo>
                  <a:lnTo>
                    <a:pt x="180" y="33"/>
                  </a:lnTo>
                  <a:lnTo>
                    <a:pt x="181" y="36"/>
                  </a:lnTo>
                  <a:lnTo>
                    <a:pt x="182" y="38"/>
                  </a:lnTo>
                  <a:lnTo>
                    <a:pt x="181" y="40"/>
                  </a:lnTo>
                  <a:lnTo>
                    <a:pt x="182" y="42"/>
                  </a:lnTo>
                  <a:lnTo>
                    <a:pt x="183" y="43"/>
                  </a:lnTo>
                  <a:lnTo>
                    <a:pt x="185" y="46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1" y="44"/>
                  </a:lnTo>
                  <a:lnTo>
                    <a:pt x="194" y="47"/>
                  </a:lnTo>
                  <a:lnTo>
                    <a:pt x="195" y="46"/>
                  </a:lnTo>
                  <a:lnTo>
                    <a:pt x="196" y="46"/>
                  </a:lnTo>
                  <a:lnTo>
                    <a:pt x="197" y="48"/>
                  </a:lnTo>
                  <a:lnTo>
                    <a:pt x="200" y="47"/>
                  </a:lnTo>
                  <a:lnTo>
                    <a:pt x="202" y="46"/>
                  </a:lnTo>
                  <a:lnTo>
                    <a:pt x="203" y="46"/>
                  </a:lnTo>
                  <a:lnTo>
                    <a:pt x="207" y="44"/>
                  </a:lnTo>
                  <a:lnTo>
                    <a:pt x="209" y="44"/>
                  </a:lnTo>
                  <a:lnTo>
                    <a:pt x="210" y="45"/>
                  </a:lnTo>
                  <a:lnTo>
                    <a:pt x="211" y="47"/>
                  </a:lnTo>
                  <a:lnTo>
                    <a:pt x="211" y="48"/>
                  </a:lnTo>
                  <a:lnTo>
                    <a:pt x="212" y="50"/>
                  </a:lnTo>
                  <a:lnTo>
                    <a:pt x="213" y="51"/>
                  </a:lnTo>
                  <a:lnTo>
                    <a:pt x="215" y="52"/>
                  </a:lnTo>
                  <a:lnTo>
                    <a:pt x="216" y="53"/>
                  </a:lnTo>
                  <a:lnTo>
                    <a:pt x="217" y="54"/>
                  </a:lnTo>
                  <a:lnTo>
                    <a:pt x="219" y="53"/>
                  </a:lnTo>
                  <a:lnTo>
                    <a:pt x="219" y="52"/>
                  </a:lnTo>
                  <a:lnTo>
                    <a:pt x="221" y="51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8" y="55"/>
                  </a:lnTo>
                  <a:lnTo>
                    <a:pt x="229" y="56"/>
                  </a:lnTo>
                  <a:lnTo>
                    <a:pt x="232" y="56"/>
                  </a:lnTo>
                  <a:lnTo>
                    <a:pt x="233" y="57"/>
                  </a:lnTo>
                  <a:lnTo>
                    <a:pt x="235" y="58"/>
                  </a:lnTo>
                  <a:lnTo>
                    <a:pt x="238" y="59"/>
                  </a:lnTo>
                  <a:lnTo>
                    <a:pt x="238" y="60"/>
                  </a:lnTo>
                  <a:lnTo>
                    <a:pt x="241" y="62"/>
                  </a:lnTo>
                  <a:lnTo>
                    <a:pt x="242" y="62"/>
                  </a:lnTo>
                  <a:lnTo>
                    <a:pt x="243" y="62"/>
                  </a:lnTo>
                  <a:lnTo>
                    <a:pt x="244" y="61"/>
                  </a:lnTo>
                  <a:lnTo>
                    <a:pt x="245" y="62"/>
                  </a:lnTo>
                  <a:lnTo>
                    <a:pt x="245" y="63"/>
                  </a:lnTo>
                  <a:lnTo>
                    <a:pt x="244" y="64"/>
                  </a:lnTo>
                  <a:lnTo>
                    <a:pt x="245" y="65"/>
                  </a:lnTo>
                  <a:lnTo>
                    <a:pt x="246" y="67"/>
                  </a:lnTo>
                  <a:lnTo>
                    <a:pt x="246" y="69"/>
                  </a:lnTo>
                  <a:lnTo>
                    <a:pt x="244" y="70"/>
                  </a:lnTo>
                  <a:lnTo>
                    <a:pt x="243" y="71"/>
                  </a:lnTo>
                  <a:lnTo>
                    <a:pt x="241" y="72"/>
                  </a:lnTo>
                  <a:lnTo>
                    <a:pt x="239" y="73"/>
                  </a:lnTo>
                  <a:lnTo>
                    <a:pt x="241" y="75"/>
                  </a:lnTo>
                  <a:lnTo>
                    <a:pt x="242" y="76"/>
                  </a:lnTo>
                  <a:lnTo>
                    <a:pt x="244" y="76"/>
                  </a:lnTo>
                  <a:lnTo>
                    <a:pt x="243" y="78"/>
                  </a:lnTo>
                  <a:lnTo>
                    <a:pt x="241" y="78"/>
                  </a:lnTo>
                  <a:lnTo>
                    <a:pt x="240" y="78"/>
                  </a:lnTo>
                  <a:lnTo>
                    <a:pt x="240" y="80"/>
                  </a:lnTo>
                  <a:lnTo>
                    <a:pt x="239" y="81"/>
                  </a:lnTo>
                  <a:lnTo>
                    <a:pt x="240" y="82"/>
                  </a:lnTo>
                  <a:lnTo>
                    <a:pt x="241" y="83"/>
                  </a:lnTo>
                  <a:lnTo>
                    <a:pt x="241" y="84"/>
                  </a:lnTo>
                  <a:lnTo>
                    <a:pt x="242" y="86"/>
                  </a:lnTo>
                  <a:lnTo>
                    <a:pt x="242" y="87"/>
                  </a:lnTo>
                  <a:lnTo>
                    <a:pt x="243" y="88"/>
                  </a:lnTo>
                  <a:lnTo>
                    <a:pt x="242" y="93"/>
                  </a:lnTo>
                  <a:lnTo>
                    <a:pt x="241" y="95"/>
                  </a:lnTo>
                  <a:lnTo>
                    <a:pt x="241" y="97"/>
                  </a:lnTo>
                  <a:lnTo>
                    <a:pt x="239" y="98"/>
                  </a:lnTo>
                  <a:lnTo>
                    <a:pt x="234" y="96"/>
                  </a:lnTo>
                  <a:lnTo>
                    <a:pt x="229" y="97"/>
                  </a:lnTo>
                  <a:lnTo>
                    <a:pt x="228" y="97"/>
                  </a:lnTo>
                  <a:lnTo>
                    <a:pt x="228" y="98"/>
                  </a:lnTo>
                  <a:lnTo>
                    <a:pt x="226" y="100"/>
                  </a:lnTo>
                  <a:lnTo>
                    <a:pt x="224" y="101"/>
                  </a:lnTo>
                  <a:lnTo>
                    <a:pt x="222" y="102"/>
                  </a:lnTo>
                  <a:lnTo>
                    <a:pt x="220" y="102"/>
                  </a:lnTo>
                  <a:lnTo>
                    <a:pt x="220" y="107"/>
                  </a:lnTo>
                  <a:lnTo>
                    <a:pt x="220" y="109"/>
                  </a:lnTo>
                  <a:lnTo>
                    <a:pt x="220" y="110"/>
                  </a:lnTo>
                  <a:lnTo>
                    <a:pt x="220" y="111"/>
                  </a:lnTo>
                  <a:lnTo>
                    <a:pt x="215" y="112"/>
                  </a:lnTo>
                  <a:lnTo>
                    <a:pt x="209" y="113"/>
                  </a:lnTo>
                  <a:lnTo>
                    <a:pt x="206" y="116"/>
                  </a:lnTo>
                  <a:lnTo>
                    <a:pt x="201" y="118"/>
                  </a:lnTo>
                  <a:lnTo>
                    <a:pt x="194" y="119"/>
                  </a:lnTo>
                  <a:lnTo>
                    <a:pt x="187" y="121"/>
                  </a:lnTo>
                  <a:lnTo>
                    <a:pt x="184" y="124"/>
                  </a:lnTo>
                  <a:lnTo>
                    <a:pt x="181" y="124"/>
                  </a:lnTo>
                  <a:lnTo>
                    <a:pt x="179" y="121"/>
                  </a:lnTo>
                  <a:lnTo>
                    <a:pt x="177" y="127"/>
                  </a:lnTo>
                  <a:lnTo>
                    <a:pt x="175" y="129"/>
                  </a:lnTo>
                  <a:lnTo>
                    <a:pt x="172" y="129"/>
                  </a:lnTo>
                  <a:lnTo>
                    <a:pt x="169" y="128"/>
                  </a:lnTo>
                  <a:lnTo>
                    <a:pt x="163" y="129"/>
                  </a:lnTo>
                  <a:lnTo>
                    <a:pt x="160" y="130"/>
                  </a:lnTo>
                  <a:lnTo>
                    <a:pt x="164" y="133"/>
                  </a:lnTo>
                  <a:lnTo>
                    <a:pt x="176" y="141"/>
                  </a:lnTo>
                  <a:lnTo>
                    <a:pt x="176" y="143"/>
                  </a:lnTo>
                  <a:lnTo>
                    <a:pt x="176" y="145"/>
                  </a:lnTo>
                  <a:lnTo>
                    <a:pt x="177" y="147"/>
                  </a:lnTo>
                  <a:lnTo>
                    <a:pt x="180" y="147"/>
                  </a:lnTo>
                  <a:lnTo>
                    <a:pt x="183" y="146"/>
                  </a:lnTo>
                  <a:lnTo>
                    <a:pt x="187" y="145"/>
                  </a:lnTo>
                  <a:lnTo>
                    <a:pt x="194" y="145"/>
                  </a:lnTo>
                  <a:lnTo>
                    <a:pt x="196" y="146"/>
                  </a:lnTo>
                  <a:lnTo>
                    <a:pt x="195" y="148"/>
                  </a:lnTo>
                  <a:lnTo>
                    <a:pt x="195" y="150"/>
                  </a:lnTo>
                  <a:lnTo>
                    <a:pt x="193" y="152"/>
                  </a:lnTo>
                  <a:lnTo>
                    <a:pt x="190" y="152"/>
                  </a:lnTo>
                  <a:lnTo>
                    <a:pt x="188" y="153"/>
                  </a:lnTo>
                  <a:lnTo>
                    <a:pt x="184" y="151"/>
                  </a:lnTo>
                  <a:lnTo>
                    <a:pt x="181" y="152"/>
                  </a:lnTo>
                  <a:lnTo>
                    <a:pt x="177" y="156"/>
                  </a:lnTo>
                  <a:lnTo>
                    <a:pt x="171" y="156"/>
                  </a:lnTo>
                  <a:lnTo>
                    <a:pt x="167" y="158"/>
                  </a:lnTo>
                  <a:lnTo>
                    <a:pt x="164" y="162"/>
                  </a:lnTo>
                  <a:lnTo>
                    <a:pt x="162" y="163"/>
                  </a:lnTo>
                  <a:lnTo>
                    <a:pt x="158" y="162"/>
                  </a:lnTo>
                  <a:lnTo>
                    <a:pt x="154" y="161"/>
                  </a:lnTo>
                  <a:lnTo>
                    <a:pt x="156" y="155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4" y="146"/>
                  </a:lnTo>
                  <a:lnTo>
                    <a:pt x="143" y="146"/>
                  </a:lnTo>
                  <a:lnTo>
                    <a:pt x="142" y="145"/>
                  </a:lnTo>
                  <a:lnTo>
                    <a:pt x="147" y="140"/>
                  </a:lnTo>
                  <a:lnTo>
                    <a:pt x="151" y="138"/>
                  </a:lnTo>
                  <a:lnTo>
                    <a:pt x="156" y="136"/>
                  </a:lnTo>
                  <a:lnTo>
                    <a:pt x="157" y="135"/>
                  </a:lnTo>
                  <a:lnTo>
                    <a:pt x="156" y="131"/>
                  </a:lnTo>
                  <a:lnTo>
                    <a:pt x="153" y="131"/>
                  </a:lnTo>
                  <a:lnTo>
                    <a:pt x="148" y="131"/>
                  </a:lnTo>
                  <a:lnTo>
                    <a:pt x="142" y="131"/>
                  </a:lnTo>
                  <a:lnTo>
                    <a:pt x="138" y="131"/>
                  </a:lnTo>
                  <a:lnTo>
                    <a:pt x="137" y="130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35" y="117"/>
                  </a:lnTo>
                  <a:lnTo>
                    <a:pt x="132" y="120"/>
                  </a:lnTo>
                  <a:lnTo>
                    <a:pt x="129" y="120"/>
                  </a:lnTo>
                  <a:lnTo>
                    <a:pt x="123" y="122"/>
                  </a:lnTo>
                  <a:lnTo>
                    <a:pt x="119" y="123"/>
                  </a:lnTo>
                  <a:lnTo>
                    <a:pt x="115" y="129"/>
                  </a:lnTo>
                  <a:lnTo>
                    <a:pt x="109" y="137"/>
                  </a:lnTo>
                  <a:lnTo>
                    <a:pt x="104" y="138"/>
                  </a:lnTo>
                  <a:lnTo>
                    <a:pt x="103" y="139"/>
                  </a:lnTo>
                  <a:lnTo>
                    <a:pt x="101" y="143"/>
                  </a:lnTo>
                  <a:lnTo>
                    <a:pt x="102" y="144"/>
                  </a:lnTo>
                  <a:lnTo>
                    <a:pt x="103" y="146"/>
                  </a:lnTo>
                  <a:lnTo>
                    <a:pt x="98" y="144"/>
                  </a:lnTo>
                  <a:lnTo>
                    <a:pt x="94" y="147"/>
                  </a:lnTo>
                  <a:lnTo>
                    <a:pt x="91" y="147"/>
                  </a:lnTo>
                  <a:lnTo>
                    <a:pt x="91" y="148"/>
                  </a:lnTo>
                  <a:lnTo>
                    <a:pt x="88" y="148"/>
                  </a:lnTo>
                  <a:lnTo>
                    <a:pt x="85" y="146"/>
                  </a:lnTo>
                  <a:lnTo>
                    <a:pt x="84" y="144"/>
                  </a:lnTo>
                  <a:lnTo>
                    <a:pt x="84" y="143"/>
                  </a:lnTo>
                  <a:lnTo>
                    <a:pt x="85" y="144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8" y="143"/>
                  </a:lnTo>
                  <a:lnTo>
                    <a:pt x="88" y="142"/>
                  </a:lnTo>
                  <a:lnTo>
                    <a:pt x="87" y="141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89" y="139"/>
                  </a:lnTo>
                  <a:lnTo>
                    <a:pt x="90" y="138"/>
                  </a:lnTo>
                  <a:lnTo>
                    <a:pt x="91" y="137"/>
                  </a:lnTo>
                  <a:lnTo>
                    <a:pt x="91" y="136"/>
                  </a:lnTo>
                  <a:lnTo>
                    <a:pt x="91" y="135"/>
                  </a:lnTo>
                  <a:lnTo>
                    <a:pt x="93" y="134"/>
                  </a:lnTo>
                  <a:lnTo>
                    <a:pt x="94" y="134"/>
                  </a:lnTo>
                  <a:lnTo>
                    <a:pt x="94" y="133"/>
                  </a:lnTo>
                  <a:lnTo>
                    <a:pt x="93" y="132"/>
                  </a:lnTo>
                  <a:lnTo>
                    <a:pt x="94" y="131"/>
                  </a:lnTo>
                  <a:lnTo>
                    <a:pt x="94" y="130"/>
                  </a:lnTo>
                  <a:lnTo>
                    <a:pt x="93" y="129"/>
                  </a:lnTo>
                  <a:lnTo>
                    <a:pt x="94" y="128"/>
                  </a:lnTo>
                  <a:lnTo>
                    <a:pt x="93" y="126"/>
                  </a:lnTo>
                  <a:lnTo>
                    <a:pt x="94" y="124"/>
                  </a:lnTo>
                  <a:lnTo>
                    <a:pt x="96" y="124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8" y="126"/>
                  </a:lnTo>
                  <a:lnTo>
                    <a:pt x="98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1" y="126"/>
                  </a:lnTo>
                  <a:lnTo>
                    <a:pt x="102" y="126"/>
                  </a:lnTo>
                  <a:lnTo>
                    <a:pt x="102" y="127"/>
                  </a:lnTo>
                  <a:lnTo>
                    <a:pt x="103" y="127"/>
                  </a:lnTo>
                  <a:lnTo>
                    <a:pt x="103" y="126"/>
                  </a:lnTo>
                  <a:lnTo>
                    <a:pt x="104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6" y="127"/>
                  </a:lnTo>
                  <a:lnTo>
                    <a:pt x="106" y="126"/>
                  </a:lnTo>
                  <a:lnTo>
                    <a:pt x="107" y="127"/>
                  </a:lnTo>
                  <a:lnTo>
                    <a:pt x="108" y="127"/>
                  </a:lnTo>
                  <a:lnTo>
                    <a:pt x="109" y="126"/>
                  </a:lnTo>
                  <a:lnTo>
                    <a:pt x="108" y="126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6" y="124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7" y="121"/>
                  </a:lnTo>
                  <a:lnTo>
                    <a:pt x="107" y="120"/>
                  </a:lnTo>
                  <a:lnTo>
                    <a:pt x="107" y="119"/>
                  </a:lnTo>
                  <a:lnTo>
                    <a:pt x="106" y="118"/>
                  </a:lnTo>
                  <a:lnTo>
                    <a:pt x="105" y="117"/>
                  </a:lnTo>
                  <a:lnTo>
                    <a:pt x="103" y="116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1" y="113"/>
                  </a:lnTo>
                  <a:lnTo>
                    <a:pt x="101" y="112"/>
                  </a:lnTo>
                  <a:lnTo>
                    <a:pt x="102" y="111"/>
                  </a:lnTo>
                  <a:lnTo>
                    <a:pt x="102" y="110"/>
                  </a:lnTo>
                  <a:lnTo>
                    <a:pt x="102" y="109"/>
                  </a:lnTo>
                  <a:lnTo>
                    <a:pt x="102" y="108"/>
                  </a:lnTo>
                  <a:lnTo>
                    <a:pt x="102" y="107"/>
                  </a:lnTo>
                  <a:lnTo>
                    <a:pt x="101" y="107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7" y="106"/>
                  </a:lnTo>
                  <a:lnTo>
                    <a:pt x="97" y="105"/>
                  </a:lnTo>
                  <a:lnTo>
                    <a:pt x="96" y="104"/>
                  </a:lnTo>
                  <a:lnTo>
                    <a:pt x="96" y="103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6" y="98"/>
                  </a:lnTo>
                  <a:lnTo>
                    <a:pt x="97" y="96"/>
                  </a:lnTo>
                  <a:lnTo>
                    <a:pt x="96" y="96"/>
                  </a:lnTo>
                  <a:lnTo>
                    <a:pt x="96" y="95"/>
                  </a:lnTo>
                  <a:lnTo>
                    <a:pt x="95" y="95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2" y="93"/>
                  </a:lnTo>
                  <a:lnTo>
                    <a:pt x="91" y="92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5" y="91"/>
                  </a:lnTo>
                  <a:lnTo>
                    <a:pt x="85" y="90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3" y="89"/>
                  </a:lnTo>
                  <a:lnTo>
                    <a:pt x="82" y="90"/>
                  </a:lnTo>
                  <a:lnTo>
                    <a:pt x="82" y="89"/>
                  </a:lnTo>
                  <a:lnTo>
                    <a:pt x="81" y="88"/>
                  </a:lnTo>
                  <a:lnTo>
                    <a:pt x="80" y="87"/>
                  </a:lnTo>
                  <a:lnTo>
                    <a:pt x="79" y="87"/>
                  </a:lnTo>
                  <a:lnTo>
                    <a:pt x="78" y="86"/>
                  </a:lnTo>
                  <a:lnTo>
                    <a:pt x="77" y="85"/>
                  </a:lnTo>
                  <a:lnTo>
                    <a:pt x="76" y="85"/>
                  </a:lnTo>
                  <a:lnTo>
                    <a:pt x="76" y="86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1" y="86"/>
                  </a:lnTo>
                  <a:lnTo>
                    <a:pt x="70" y="87"/>
                  </a:lnTo>
                  <a:lnTo>
                    <a:pt x="69" y="87"/>
                  </a:lnTo>
                  <a:lnTo>
                    <a:pt x="67" y="86"/>
                  </a:lnTo>
                  <a:lnTo>
                    <a:pt x="67" y="87"/>
                  </a:lnTo>
                  <a:lnTo>
                    <a:pt x="65" y="86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58" y="89"/>
                  </a:lnTo>
                  <a:lnTo>
                    <a:pt x="57" y="92"/>
                  </a:lnTo>
                  <a:lnTo>
                    <a:pt x="55" y="94"/>
                  </a:lnTo>
                  <a:lnTo>
                    <a:pt x="43" y="96"/>
                  </a:lnTo>
                  <a:lnTo>
                    <a:pt x="42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7" y="97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26" y="95"/>
                  </a:lnTo>
                  <a:lnTo>
                    <a:pt x="20" y="93"/>
                  </a:lnTo>
                  <a:lnTo>
                    <a:pt x="19" y="94"/>
                  </a:lnTo>
                  <a:lnTo>
                    <a:pt x="14" y="93"/>
                  </a:lnTo>
                  <a:lnTo>
                    <a:pt x="13" y="94"/>
                  </a:lnTo>
                  <a:lnTo>
                    <a:pt x="9" y="90"/>
                  </a:lnTo>
                  <a:lnTo>
                    <a:pt x="6" y="89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7" y="72"/>
                  </a:lnTo>
                  <a:lnTo>
                    <a:pt x="11" y="72"/>
                  </a:lnTo>
                  <a:lnTo>
                    <a:pt x="9" y="69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18" y="49"/>
                  </a:lnTo>
                  <a:lnTo>
                    <a:pt x="22" y="45"/>
                  </a:lnTo>
                  <a:lnTo>
                    <a:pt x="24" y="44"/>
                  </a:lnTo>
                  <a:lnTo>
                    <a:pt x="26" y="43"/>
                  </a:lnTo>
                  <a:lnTo>
                    <a:pt x="28" y="41"/>
                  </a:lnTo>
                  <a:lnTo>
                    <a:pt x="28" y="38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8" y="33"/>
                  </a:lnTo>
                  <a:lnTo>
                    <a:pt x="26" y="32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2701" y="2965"/>
              <a:ext cx="56" cy="57"/>
            </a:xfrm>
            <a:custGeom>
              <a:avLst/>
              <a:gdLst>
                <a:gd name="T0" fmla="*/ 15 w 56"/>
                <a:gd name="T1" fmla="*/ 5 h 56"/>
                <a:gd name="T2" fmla="*/ 16 w 56"/>
                <a:gd name="T3" fmla="*/ 3 h 56"/>
                <a:gd name="T4" fmla="*/ 18 w 56"/>
                <a:gd name="T5" fmla="*/ 1 h 56"/>
                <a:gd name="T6" fmla="*/ 20 w 56"/>
                <a:gd name="T7" fmla="*/ 0 h 56"/>
                <a:gd name="T8" fmla="*/ 23 w 56"/>
                <a:gd name="T9" fmla="*/ 0 h 56"/>
                <a:gd name="T10" fmla="*/ 25 w 56"/>
                <a:gd name="T11" fmla="*/ 1 h 56"/>
                <a:gd name="T12" fmla="*/ 26 w 56"/>
                <a:gd name="T13" fmla="*/ 3 h 56"/>
                <a:gd name="T14" fmla="*/ 27 w 56"/>
                <a:gd name="T15" fmla="*/ 8 h 56"/>
                <a:gd name="T16" fmla="*/ 27 w 56"/>
                <a:gd name="T17" fmla="*/ 12 h 56"/>
                <a:gd name="T18" fmla="*/ 27 w 56"/>
                <a:gd name="T19" fmla="*/ 14 h 56"/>
                <a:gd name="T20" fmla="*/ 29 w 56"/>
                <a:gd name="T21" fmla="*/ 16 h 56"/>
                <a:gd name="T22" fmla="*/ 31 w 56"/>
                <a:gd name="T23" fmla="*/ 18 h 56"/>
                <a:gd name="T24" fmla="*/ 33 w 56"/>
                <a:gd name="T25" fmla="*/ 18 h 56"/>
                <a:gd name="T26" fmla="*/ 38 w 56"/>
                <a:gd name="T27" fmla="*/ 12 h 56"/>
                <a:gd name="T28" fmla="*/ 39 w 56"/>
                <a:gd name="T29" fmla="*/ 12 h 56"/>
                <a:gd name="T30" fmla="*/ 41 w 56"/>
                <a:gd name="T31" fmla="*/ 12 h 56"/>
                <a:gd name="T32" fmla="*/ 43 w 56"/>
                <a:gd name="T33" fmla="*/ 14 h 56"/>
                <a:gd name="T34" fmla="*/ 43 w 56"/>
                <a:gd name="T35" fmla="*/ 15 h 56"/>
                <a:gd name="T36" fmla="*/ 43 w 56"/>
                <a:gd name="T37" fmla="*/ 18 h 56"/>
                <a:gd name="T38" fmla="*/ 43 w 56"/>
                <a:gd name="T39" fmla="*/ 21 h 56"/>
                <a:gd name="T40" fmla="*/ 40 w 56"/>
                <a:gd name="T41" fmla="*/ 26 h 56"/>
                <a:gd name="T42" fmla="*/ 40 w 56"/>
                <a:gd name="T43" fmla="*/ 27 h 56"/>
                <a:gd name="T44" fmla="*/ 42 w 56"/>
                <a:gd name="T45" fmla="*/ 38 h 56"/>
                <a:gd name="T46" fmla="*/ 44 w 56"/>
                <a:gd name="T47" fmla="*/ 38 h 56"/>
                <a:gd name="T48" fmla="*/ 47 w 56"/>
                <a:gd name="T49" fmla="*/ 38 h 56"/>
                <a:gd name="T50" fmla="*/ 55 w 56"/>
                <a:gd name="T51" fmla="*/ 46 h 56"/>
                <a:gd name="T52" fmla="*/ 56 w 56"/>
                <a:gd name="T53" fmla="*/ 48 h 56"/>
                <a:gd name="T54" fmla="*/ 55 w 56"/>
                <a:gd name="T55" fmla="*/ 51 h 56"/>
                <a:gd name="T56" fmla="*/ 54 w 56"/>
                <a:gd name="T57" fmla="*/ 56 h 56"/>
                <a:gd name="T58" fmla="*/ 53 w 56"/>
                <a:gd name="T59" fmla="*/ 59 h 56"/>
                <a:gd name="T60" fmla="*/ 53 w 56"/>
                <a:gd name="T61" fmla="*/ 65 h 56"/>
                <a:gd name="T62" fmla="*/ 44 w 56"/>
                <a:gd name="T63" fmla="*/ 61 h 56"/>
                <a:gd name="T64" fmla="*/ 36 w 56"/>
                <a:gd name="T65" fmla="*/ 57 h 56"/>
                <a:gd name="T66" fmla="*/ 30 w 56"/>
                <a:gd name="T67" fmla="*/ 54 h 56"/>
                <a:gd name="T68" fmla="*/ 28 w 56"/>
                <a:gd name="T69" fmla="*/ 51 h 56"/>
                <a:gd name="T70" fmla="*/ 21 w 56"/>
                <a:gd name="T71" fmla="*/ 44 h 56"/>
                <a:gd name="T72" fmla="*/ 14 w 56"/>
                <a:gd name="T73" fmla="*/ 40 h 56"/>
                <a:gd name="T74" fmla="*/ 10 w 56"/>
                <a:gd name="T75" fmla="*/ 38 h 56"/>
                <a:gd name="T76" fmla="*/ 4 w 56"/>
                <a:gd name="T77" fmla="*/ 26 h 56"/>
                <a:gd name="T78" fmla="*/ 0 w 56"/>
                <a:gd name="T79" fmla="*/ 22 h 56"/>
                <a:gd name="T80" fmla="*/ 0 w 56"/>
                <a:gd name="T81" fmla="*/ 21 h 56"/>
                <a:gd name="T82" fmla="*/ 2 w 56"/>
                <a:gd name="T83" fmla="*/ 20 h 56"/>
                <a:gd name="T84" fmla="*/ 6 w 56"/>
                <a:gd name="T85" fmla="*/ 15 h 56"/>
                <a:gd name="T86" fmla="*/ 13 w 56"/>
                <a:gd name="T87" fmla="*/ 8 h 56"/>
                <a:gd name="T88" fmla="*/ 15 w 56"/>
                <a:gd name="T89" fmla="*/ 5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"/>
                <a:gd name="T136" fmla="*/ 0 h 56"/>
                <a:gd name="T137" fmla="*/ 56 w 56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" h="56">
                  <a:moveTo>
                    <a:pt x="15" y="5"/>
                  </a:move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6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7" y="29"/>
                  </a:lnTo>
                  <a:lnTo>
                    <a:pt x="55" y="37"/>
                  </a:lnTo>
                  <a:lnTo>
                    <a:pt x="56" y="39"/>
                  </a:lnTo>
                  <a:lnTo>
                    <a:pt x="55" y="42"/>
                  </a:lnTo>
                  <a:lnTo>
                    <a:pt x="54" y="47"/>
                  </a:lnTo>
                  <a:lnTo>
                    <a:pt x="53" y="50"/>
                  </a:lnTo>
                  <a:lnTo>
                    <a:pt x="53" y="56"/>
                  </a:lnTo>
                  <a:lnTo>
                    <a:pt x="44" y="52"/>
                  </a:lnTo>
                  <a:lnTo>
                    <a:pt x="36" y="48"/>
                  </a:lnTo>
                  <a:lnTo>
                    <a:pt x="30" y="45"/>
                  </a:lnTo>
                  <a:lnTo>
                    <a:pt x="28" y="42"/>
                  </a:lnTo>
                  <a:lnTo>
                    <a:pt x="21" y="35"/>
                  </a:lnTo>
                  <a:lnTo>
                    <a:pt x="14" y="31"/>
                  </a:lnTo>
                  <a:lnTo>
                    <a:pt x="10" y="29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3" y="8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6" name="Freeform 197"/>
            <p:cNvSpPr>
              <a:spLocks/>
            </p:cNvSpPr>
            <p:nvPr/>
          </p:nvSpPr>
          <p:spPr bwMode="auto">
            <a:xfrm>
              <a:off x="2701" y="2965"/>
              <a:ext cx="56" cy="57"/>
            </a:xfrm>
            <a:custGeom>
              <a:avLst/>
              <a:gdLst>
                <a:gd name="T0" fmla="*/ 15 w 56"/>
                <a:gd name="T1" fmla="*/ 5 h 56"/>
                <a:gd name="T2" fmla="*/ 16 w 56"/>
                <a:gd name="T3" fmla="*/ 3 h 56"/>
                <a:gd name="T4" fmla="*/ 18 w 56"/>
                <a:gd name="T5" fmla="*/ 1 h 56"/>
                <a:gd name="T6" fmla="*/ 20 w 56"/>
                <a:gd name="T7" fmla="*/ 0 h 56"/>
                <a:gd name="T8" fmla="*/ 23 w 56"/>
                <a:gd name="T9" fmla="*/ 0 h 56"/>
                <a:gd name="T10" fmla="*/ 25 w 56"/>
                <a:gd name="T11" fmla="*/ 1 h 56"/>
                <a:gd name="T12" fmla="*/ 26 w 56"/>
                <a:gd name="T13" fmla="*/ 3 h 56"/>
                <a:gd name="T14" fmla="*/ 27 w 56"/>
                <a:gd name="T15" fmla="*/ 8 h 56"/>
                <a:gd name="T16" fmla="*/ 27 w 56"/>
                <a:gd name="T17" fmla="*/ 12 h 56"/>
                <a:gd name="T18" fmla="*/ 27 w 56"/>
                <a:gd name="T19" fmla="*/ 14 h 56"/>
                <a:gd name="T20" fmla="*/ 29 w 56"/>
                <a:gd name="T21" fmla="*/ 16 h 56"/>
                <a:gd name="T22" fmla="*/ 31 w 56"/>
                <a:gd name="T23" fmla="*/ 18 h 56"/>
                <a:gd name="T24" fmla="*/ 33 w 56"/>
                <a:gd name="T25" fmla="*/ 18 h 56"/>
                <a:gd name="T26" fmla="*/ 38 w 56"/>
                <a:gd name="T27" fmla="*/ 12 h 56"/>
                <a:gd name="T28" fmla="*/ 39 w 56"/>
                <a:gd name="T29" fmla="*/ 12 h 56"/>
                <a:gd name="T30" fmla="*/ 41 w 56"/>
                <a:gd name="T31" fmla="*/ 12 h 56"/>
                <a:gd name="T32" fmla="*/ 43 w 56"/>
                <a:gd name="T33" fmla="*/ 14 h 56"/>
                <a:gd name="T34" fmla="*/ 43 w 56"/>
                <a:gd name="T35" fmla="*/ 15 h 56"/>
                <a:gd name="T36" fmla="*/ 43 w 56"/>
                <a:gd name="T37" fmla="*/ 18 h 56"/>
                <a:gd name="T38" fmla="*/ 43 w 56"/>
                <a:gd name="T39" fmla="*/ 21 h 56"/>
                <a:gd name="T40" fmla="*/ 40 w 56"/>
                <a:gd name="T41" fmla="*/ 26 h 56"/>
                <a:gd name="T42" fmla="*/ 40 w 56"/>
                <a:gd name="T43" fmla="*/ 27 h 56"/>
                <a:gd name="T44" fmla="*/ 42 w 56"/>
                <a:gd name="T45" fmla="*/ 38 h 56"/>
                <a:gd name="T46" fmla="*/ 44 w 56"/>
                <a:gd name="T47" fmla="*/ 38 h 56"/>
                <a:gd name="T48" fmla="*/ 47 w 56"/>
                <a:gd name="T49" fmla="*/ 38 h 56"/>
                <a:gd name="T50" fmla="*/ 55 w 56"/>
                <a:gd name="T51" fmla="*/ 46 h 56"/>
                <a:gd name="T52" fmla="*/ 56 w 56"/>
                <a:gd name="T53" fmla="*/ 48 h 56"/>
                <a:gd name="T54" fmla="*/ 55 w 56"/>
                <a:gd name="T55" fmla="*/ 51 h 56"/>
                <a:gd name="T56" fmla="*/ 54 w 56"/>
                <a:gd name="T57" fmla="*/ 56 h 56"/>
                <a:gd name="T58" fmla="*/ 53 w 56"/>
                <a:gd name="T59" fmla="*/ 59 h 56"/>
                <a:gd name="T60" fmla="*/ 53 w 56"/>
                <a:gd name="T61" fmla="*/ 65 h 56"/>
                <a:gd name="T62" fmla="*/ 44 w 56"/>
                <a:gd name="T63" fmla="*/ 61 h 56"/>
                <a:gd name="T64" fmla="*/ 36 w 56"/>
                <a:gd name="T65" fmla="*/ 57 h 56"/>
                <a:gd name="T66" fmla="*/ 30 w 56"/>
                <a:gd name="T67" fmla="*/ 54 h 56"/>
                <a:gd name="T68" fmla="*/ 28 w 56"/>
                <a:gd name="T69" fmla="*/ 51 h 56"/>
                <a:gd name="T70" fmla="*/ 21 w 56"/>
                <a:gd name="T71" fmla="*/ 44 h 56"/>
                <a:gd name="T72" fmla="*/ 14 w 56"/>
                <a:gd name="T73" fmla="*/ 40 h 56"/>
                <a:gd name="T74" fmla="*/ 10 w 56"/>
                <a:gd name="T75" fmla="*/ 38 h 56"/>
                <a:gd name="T76" fmla="*/ 4 w 56"/>
                <a:gd name="T77" fmla="*/ 26 h 56"/>
                <a:gd name="T78" fmla="*/ 0 w 56"/>
                <a:gd name="T79" fmla="*/ 22 h 56"/>
                <a:gd name="T80" fmla="*/ 0 w 56"/>
                <a:gd name="T81" fmla="*/ 21 h 56"/>
                <a:gd name="T82" fmla="*/ 2 w 56"/>
                <a:gd name="T83" fmla="*/ 20 h 56"/>
                <a:gd name="T84" fmla="*/ 6 w 56"/>
                <a:gd name="T85" fmla="*/ 15 h 56"/>
                <a:gd name="T86" fmla="*/ 13 w 56"/>
                <a:gd name="T87" fmla="*/ 8 h 56"/>
                <a:gd name="T88" fmla="*/ 15 w 56"/>
                <a:gd name="T89" fmla="*/ 5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"/>
                <a:gd name="T136" fmla="*/ 0 h 56"/>
                <a:gd name="T137" fmla="*/ 56 w 56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" h="56">
                  <a:moveTo>
                    <a:pt x="15" y="5"/>
                  </a:move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9" y="16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7" y="29"/>
                  </a:lnTo>
                  <a:lnTo>
                    <a:pt x="55" y="37"/>
                  </a:lnTo>
                  <a:lnTo>
                    <a:pt x="56" y="39"/>
                  </a:lnTo>
                  <a:lnTo>
                    <a:pt x="55" y="42"/>
                  </a:lnTo>
                  <a:lnTo>
                    <a:pt x="54" y="47"/>
                  </a:lnTo>
                  <a:lnTo>
                    <a:pt x="53" y="50"/>
                  </a:lnTo>
                  <a:lnTo>
                    <a:pt x="53" y="56"/>
                  </a:lnTo>
                  <a:lnTo>
                    <a:pt x="44" y="52"/>
                  </a:lnTo>
                  <a:lnTo>
                    <a:pt x="36" y="48"/>
                  </a:lnTo>
                  <a:lnTo>
                    <a:pt x="30" y="45"/>
                  </a:lnTo>
                  <a:lnTo>
                    <a:pt x="28" y="42"/>
                  </a:lnTo>
                  <a:lnTo>
                    <a:pt x="21" y="35"/>
                  </a:lnTo>
                  <a:lnTo>
                    <a:pt x="14" y="31"/>
                  </a:lnTo>
                  <a:lnTo>
                    <a:pt x="10" y="29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3" y="8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7" name="Freeform 198"/>
            <p:cNvSpPr>
              <a:spLocks noEditPoints="1"/>
            </p:cNvSpPr>
            <p:nvPr/>
          </p:nvSpPr>
          <p:spPr bwMode="auto">
            <a:xfrm>
              <a:off x="3131" y="1337"/>
              <a:ext cx="2196" cy="1123"/>
            </a:xfrm>
            <a:custGeom>
              <a:avLst/>
              <a:gdLst>
                <a:gd name="T0" fmla="*/ 40 w 2175"/>
                <a:gd name="T1" fmla="*/ 898 h 1114"/>
                <a:gd name="T2" fmla="*/ 523 w 2175"/>
                <a:gd name="T3" fmla="*/ 383 h 1114"/>
                <a:gd name="T4" fmla="*/ 522 w 2175"/>
                <a:gd name="T5" fmla="*/ 215 h 1114"/>
                <a:gd name="T6" fmla="*/ 728 w 2175"/>
                <a:gd name="T7" fmla="*/ 60 h 1114"/>
                <a:gd name="T8" fmla="*/ 178 w 2175"/>
                <a:gd name="T9" fmla="*/ 953 h 1114"/>
                <a:gd name="T10" fmla="*/ 177 w 2175"/>
                <a:gd name="T11" fmla="*/ 914 h 1114"/>
                <a:gd name="T12" fmla="*/ 147 w 2175"/>
                <a:gd name="T13" fmla="*/ 873 h 1114"/>
                <a:gd name="T14" fmla="*/ 118 w 2175"/>
                <a:gd name="T15" fmla="*/ 848 h 1114"/>
                <a:gd name="T16" fmla="*/ 115 w 2175"/>
                <a:gd name="T17" fmla="*/ 814 h 1114"/>
                <a:gd name="T18" fmla="*/ 132 w 2175"/>
                <a:gd name="T19" fmla="*/ 763 h 1114"/>
                <a:gd name="T20" fmla="*/ 147 w 2175"/>
                <a:gd name="T21" fmla="*/ 570 h 1114"/>
                <a:gd name="T22" fmla="*/ 255 w 2175"/>
                <a:gd name="T23" fmla="*/ 456 h 1114"/>
                <a:gd name="T24" fmla="*/ 218 w 2175"/>
                <a:gd name="T25" fmla="*/ 559 h 1114"/>
                <a:gd name="T26" fmla="*/ 307 w 2175"/>
                <a:gd name="T27" fmla="*/ 609 h 1114"/>
                <a:gd name="T28" fmla="*/ 368 w 2175"/>
                <a:gd name="T29" fmla="*/ 514 h 1114"/>
                <a:gd name="T30" fmla="*/ 520 w 2175"/>
                <a:gd name="T31" fmla="*/ 488 h 1114"/>
                <a:gd name="T32" fmla="*/ 666 w 2175"/>
                <a:gd name="T33" fmla="*/ 435 h 1114"/>
                <a:gd name="T34" fmla="*/ 738 w 2175"/>
                <a:gd name="T35" fmla="*/ 276 h 1114"/>
                <a:gd name="T36" fmla="*/ 742 w 2175"/>
                <a:gd name="T37" fmla="*/ 533 h 1114"/>
                <a:gd name="T38" fmla="*/ 862 w 2175"/>
                <a:gd name="T39" fmla="*/ 498 h 1114"/>
                <a:gd name="T40" fmla="*/ 828 w 2175"/>
                <a:gd name="T41" fmla="*/ 293 h 1114"/>
                <a:gd name="T42" fmla="*/ 924 w 2175"/>
                <a:gd name="T43" fmla="*/ 355 h 1114"/>
                <a:gd name="T44" fmla="*/ 972 w 2175"/>
                <a:gd name="T45" fmla="*/ 233 h 1114"/>
                <a:gd name="T46" fmla="*/ 1176 w 2175"/>
                <a:gd name="T47" fmla="*/ 104 h 1114"/>
                <a:gd name="T48" fmla="*/ 1357 w 2175"/>
                <a:gd name="T49" fmla="*/ 71 h 1114"/>
                <a:gd name="T50" fmla="*/ 1367 w 2175"/>
                <a:gd name="T51" fmla="*/ 236 h 1114"/>
                <a:gd name="T52" fmla="*/ 1611 w 2175"/>
                <a:gd name="T53" fmla="*/ 269 h 1114"/>
                <a:gd name="T54" fmla="*/ 1754 w 2175"/>
                <a:gd name="T55" fmla="*/ 347 h 1114"/>
                <a:gd name="T56" fmla="*/ 1868 w 2175"/>
                <a:gd name="T57" fmla="*/ 332 h 1114"/>
                <a:gd name="T58" fmla="*/ 2092 w 2175"/>
                <a:gd name="T59" fmla="*/ 442 h 1114"/>
                <a:gd name="T60" fmla="*/ 2309 w 2175"/>
                <a:gd name="T61" fmla="*/ 413 h 1114"/>
                <a:gd name="T62" fmla="*/ 2329 w 2175"/>
                <a:gd name="T63" fmla="*/ 615 h 1114"/>
                <a:gd name="T64" fmla="*/ 2290 w 2175"/>
                <a:gd name="T65" fmla="*/ 701 h 1114"/>
                <a:gd name="T66" fmla="*/ 2146 w 2175"/>
                <a:gd name="T67" fmla="*/ 767 h 1114"/>
                <a:gd name="T68" fmla="*/ 2118 w 2175"/>
                <a:gd name="T69" fmla="*/ 859 h 1114"/>
                <a:gd name="T70" fmla="*/ 2024 w 2175"/>
                <a:gd name="T71" fmla="*/ 969 h 1114"/>
                <a:gd name="T72" fmla="*/ 2134 w 2175"/>
                <a:gd name="T73" fmla="*/ 721 h 1114"/>
                <a:gd name="T74" fmla="*/ 2041 w 2175"/>
                <a:gd name="T75" fmla="*/ 706 h 1114"/>
                <a:gd name="T76" fmla="*/ 1940 w 2175"/>
                <a:gd name="T77" fmla="*/ 773 h 1114"/>
                <a:gd name="T78" fmla="*/ 1771 w 2175"/>
                <a:gd name="T79" fmla="*/ 830 h 1114"/>
                <a:gd name="T80" fmla="*/ 1795 w 2175"/>
                <a:gd name="T81" fmla="*/ 935 h 1114"/>
                <a:gd name="T82" fmla="*/ 1700 w 2175"/>
                <a:gd name="T83" fmla="*/ 1158 h 1114"/>
                <a:gd name="T84" fmla="*/ 1683 w 2175"/>
                <a:gd name="T85" fmla="*/ 1109 h 1114"/>
                <a:gd name="T86" fmla="*/ 1536 w 2175"/>
                <a:gd name="T87" fmla="*/ 928 h 1114"/>
                <a:gd name="T88" fmla="*/ 1408 w 2175"/>
                <a:gd name="T89" fmla="*/ 1010 h 1114"/>
                <a:gd name="T90" fmla="*/ 1192 w 2175"/>
                <a:gd name="T91" fmla="*/ 971 h 1114"/>
                <a:gd name="T92" fmla="*/ 1015 w 2175"/>
                <a:gd name="T93" fmla="*/ 1026 h 1114"/>
                <a:gd name="T94" fmla="*/ 870 w 2175"/>
                <a:gd name="T95" fmla="*/ 946 h 1114"/>
                <a:gd name="T96" fmla="*/ 765 w 2175"/>
                <a:gd name="T97" fmla="*/ 913 h 1114"/>
                <a:gd name="T98" fmla="*/ 620 w 2175"/>
                <a:gd name="T99" fmla="*/ 916 h 1114"/>
                <a:gd name="T100" fmla="*/ 589 w 2175"/>
                <a:gd name="T101" fmla="*/ 1001 h 1114"/>
                <a:gd name="T102" fmla="*/ 463 w 2175"/>
                <a:gd name="T103" fmla="*/ 975 h 1114"/>
                <a:gd name="T104" fmla="*/ 424 w 2175"/>
                <a:gd name="T105" fmla="*/ 1065 h 1114"/>
                <a:gd name="T106" fmla="*/ 405 w 2175"/>
                <a:gd name="T107" fmla="*/ 1137 h 1114"/>
                <a:gd name="T108" fmla="*/ 410 w 2175"/>
                <a:gd name="T109" fmla="*/ 1192 h 1114"/>
                <a:gd name="T110" fmla="*/ 356 w 2175"/>
                <a:gd name="T111" fmla="*/ 1170 h 1114"/>
                <a:gd name="T112" fmla="*/ 272 w 2175"/>
                <a:gd name="T113" fmla="*/ 1135 h 1114"/>
                <a:gd name="T114" fmla="*/ 286 w 2175"/>
                <a:gd name="T115" fmla="*/ 1059 h 1114"/>
                <a:gd name="T116" fmla="*/ 290 w 2175"/>
                <a:gd name="T117" fmla="*/ 1019 h 1114"/>
                <a:gd name="T118" fmla="*/ 225 w 2175"/>
                <a:gd name="T119" fmla="*/ 990 h 1114"/>
                <a:gd name="T120" fmla="*/ 1831 w 2175"/>
                <a:gd name="T121" fmla="*/ 994 h 1114"/>
                <a:gd name="T122" fmla="*/ 1812 w 2175"/>
                <a:gd name="T123" fmla="*/ 1008 h 1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75"/>
                <a:gd name="T187" fmla="*/ 0 h 1114"/>
                <a:gd name="T188" fmla="*/ 2175 w 2175"/>
                <a:gd name="T189" fmla="*/ 1114 h 11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75" h="1114">
                  <a:moveTo>
                    <a:pt x="2" y="844"/>
                  </a:moveTo>
                  <a:lnTo>
                    <a:pt x="4" y="842"/>
                  </a:lnTo>
                  <a:lnTo>
                    <a:pt x="6" y="841"/>
                  </a:lnTo>
                  <a:lnTo>
                    <a:pt x="4" y="841"/>
                  </a:lnTo>
                  <a:lnTo>
                    <a:pt x="2" y="841"/>
                  </a:lnTo>
                  <a:lnTo>
                    <a:pt x="1" y="840"/>
                  </a:lnTo>
                  <a:lnTo>
                    <a:pt x="0" y="842"/>
                  </a:lnTo>
                  <a:lnTo>
                    <a:pt x="0" y="836"/>
                  </a:lnTo>
                  <a:lnTo>
                    <a:pt x="1" y="834"/>
                  </a:lnTo>
                  <a:lnTo>
                    <a:pt x="4" y="834"/>
                  </a:lnTo>
                  <a:lnTo>
                    <a:pt x="13" y="835"/>
                  </a:lnTo>
                  <a:lnTo>
                    <a:pt x="15" y="835"/>
                  </a:lnTo>
                  <a:lnTo>
                    <a:pt x="18" y="834"/>
                  </a:lnTo>
                  <a:lnTo>
                    <a:pt x="18" y="832"/>
                  </a:lnTo>
                  <a:lnTo>
                    <a:pt x="17" y="829"/>
                  </a:lnTo>
                  <a:lnTo>
                    <a:pt x="19" y="828"/>
                  </a:lnTo>
                  <a:lnTo>
                    <a:pt x="18" y="827"/>
                  </a:lnTo>
                  <a:lnTo>
                    <a:pt x="18" y="825"/>
                  </a:lnTo>
                  <a:lnTo>
                    <a:pt x="20" y="824"/>
                  </a:lnTo>
                  <a:lnTo>
                    <a:pt x="21" y="824"/>
                  </a:lnTo>
                  <a:lnTo>
                    <a:pt x="21" y="826"/>
                  </a:lnTo>
                  <a:lnTo>
                    <a:pt x="23" y="826"/>
                  </a:lnTo>
                  <a:lnTo>
                    <a:pt x="24" y="827"/>
                  </a:lnTo>
                  <a:lnTo>
                    <a:pt x="26" y="828"/>
                  </a:lnTo>
                  <a:lnTo>
                    <a:pt x="29" y="829"/>
                  </a:lnTo>
                  <a:lnTo>
                    <a:pt x="30" y="830"/>
                  </a:lnTo>
                  <a:lnTo>
                    <a:pt x="31" y="829"/>
                  </a:lnTo>
                  <a:lnTo>
                    <a:pt x="34" y="829"/>
                  </a:lnTo>
                  <a:lnTo>
                    <a:pt x="35" y="829"/>
                  </a:lnTo>
                  <a:lnTo>
                    <a:pt x="37" y="829"/>
                  </a:lnTo>
                  <a:lnTo>
                    <a:pt x="37" y="831"/>
                  </a:lnTo>
                  <a:lnTo>
                    <a:pt x="38" y="832"/>
                  </a:lnTo>
                  <a:lnTo>
                    <a:pt x="39" y="832"/>
                  </a:lnTo>
                  <a:lnTo>
                    <a:pt x="40" y="833"/>
                  </a:lnTo>
                  <a:lnTo>
                    <a:pt x="40" y="835"/>
                  </a:lnTo>
                  <a:lnTo>
                    <a:pt x="40" y="836"/>
                  </a:lnTo>
                  <a:lnTo>
                    <a:pt x="39" y="837"/>
                  </a:lnTo>
                  <a:lnTo>
                    <a:pt x="39" y="839"/>
                  </a:lnTo>
                  <a:lnTo>
                    <a:pt x="38" y="841"/>
                  </a:lnTo>
                  <a:lnTo>
                    <a:pt x="38" y="842"/>
                  </a:lnTo>
                  <a:lnTo>
                    <a:pt x="39" y="844"/>
                  </a:lnTo>
                  <a:lnTo>
                    <a:pt x="21" y="845"/>
                  </a:lnTo>
                  <a:lnTo>
                    <a:pt x="7" y="844"/>
                  </a:lnTo>
                  <a:lnTo>
                    <a:pt x="2" y="844"/>
                  </a:lnTo>
                  <a:close/>
                  <a:moveTo>
                    <a:pt x="445" y="260"/>
                  </a:moveTo>
                  <a:lnTo>
                    <a:pt x="452" y="253"/>
                  </a:lnTo>
                  <a:lnTo>
                    <a:pt x="455" y="246"/>
                  </a:lnTo>
                  <a:lnTo>
                    <a:pt x="457" y="242"/>
                  </a:lnTo>
                  <a:lnTo>
                    <a:pt x="466" y="242"/>
                  </a:lnTo>
                  <a:lnTo>
                    <a:pt x="474" y="236"/>
                  </a:lnTo>
                  <a:lnTo>
                    <a:pt x="480" y="236"/>
                  </a:lnTo>
                  <a:lnTo>
                    <a:pt x="489" y="234"/>
                  </a:lnTo>
                  <a:lnTo>
                    <a:pt x="492" y="236"/>
                  </a:lnTo>
                  <a:lnTo>
                    <a:pt x="498" y="240"/>
                  </a:lnTo>
                  <a:lnTo>
                    <a:pt x="498" y="244"/>
                  </a:lnTo>
                  <a:lnTo>
                    <a:pt x="495" y="255"/>
                  </a:lnTo>
                  <a:lnTo>
                    <a:pt x="493" y="258"/>
                  </a:lnTo>
                  <a:lnTo>
                    <a:pt x="489" y="260"/>
                  </a:lnTo>
                  <a:lnTo>
                    <a:pt x="486" y="264"/>
                  </a:lnTo>
                  <a:lnTo>
                    <a:pt x="485" y="272"/>
                  </a:lnTo>
                  <a:lnTo>
                    <a:pt x="485" y="289"/>
                  </a:lnTo>
                  <a:lnTo>
                    <a:pt x="488" y="309"/>
                  </a:lnTo>
                  <a:lnTo>
                    <a:pt x="493" y="325"/>
                  </a:lnTo>
                  <a:lnTo>
                    <a:pt x="497" y="331"/>
                  </a:lnTo>
                  <a:lnTo>
                    <a:pt x="501" y="337"/>
                  </a:lnTo>
                  <a:lnTo>
                    <a:pt x="508" y="344"/>
                  </a:lnTo>
                  <a:lnTo>
                    <a:pt x="508" y="350"/>
                  </a:lnTo>
                  <a:lnTo>
                    <a:pt x="492" y="348"/>
                  </a:lnTo>
                  <a:lnTo>
                    <a:pt x="487" y="349"/>
                  </a:lnTo>
                  <a:lnTo>
                    <a:pt x="481" y="355"/>
                  </a:lnTo>
                  <a:lnTo>
                    <a:pt x="478" y="356"/>
                  </a:lnTo>
                  <a:lnTo>
                    <a:pt x="474" y="347"/>
                  </a:lnTo>
                  <a:lnTo>
                    <a:pt x="471" y="347"/>
                  </a:lnTo>
                  <a:lnTo>
                    <a:pt x="465" y="348"/>
                  </a:lnTo>
                  <a:lnTo>
                    <a:pt x="461" y="346"/>
                  </a:lnTo>
                  <a:lnTo>
                    <a:pt x="460" y="340"/>
                  </a:lnTo>
                  <a:lnTo>
                    <a:pt x="469" y="333"/>
                  </a:lnTo>
                  <a:lnTo>
                    <a:pt x="469" y="328"/>
                  </a:lnTo>
                  <a:lnTo>
                    <a:pt x="463" y="323"/>
                  </a:lnTo>
                  <a:lnTo>
                    <a:pt x="454" y="315"/>
                  </a:lnTo>
                  <a:lnTo>
                    <a:pt x="445" y="312"/>
                  </a:lnTo>
                  <a:lnTo>
                    <a:pt x="442" y="315"/>
                  </a:lnTo>
                  <a:lnTo>
                    <a:pt x="439" y="317"/>
                  </a:lnTo>
                  <a:lnTo>
                    <a:pt x="435" y="316"/>
                  </a:lnTo>
                  <a:lnTo>
                    <a:pt x="431" y="309"/>
                  </a:lnTo>
                  <a:lnTo>
                    <a:pt x="430" y="300"/>
                  </a:lnTo>
                  <a:lnTo>
                    <a:pt x="432" y="294"/>
                  </a:lnTo>
                  <a:lnTo>
                    <a:pt x="434" y="290"/>
                  </a:lnTo>
                  <a:lnTo>
                    <a:pt x="436" y="290"/>
                  </a:lnTo>
                  <a:lnTo>
                    <a:pt x="438" y="291"/>
                  </a:lnTo>
                  <a:lnTo>
                    <a:pt x="442" y="292"/>
                  </a:lnTo>
                  <a:lnTo>
                    <a:pt x="445" y="288"/>
                  </a:lnTo>
                  <a:lnTo>
                    <a:pt x="452" y="273"/>
                  </a:lnTo>
                  <a:lnTo>
                    <a:pt x="453" y="266"/>
                  </a:lnTo>
                  <a:lnTo>
                    <a:pt x="451" y="266"/>
                  </a:lnTo>
                  <a:lnTo>
                    <a:pt x="445" y="260"/>
                  </a:lnTo>
                  <a:close/>
                  <a:moveTo>
                    <a:pt x="505" y="231"/>
                  </a:moveTo>
                  <a:lnTo>
                    <a:pt x="501" y="228"/>
                  </a:lnTo>
                  <a:lnTo>
                    <a:pt x="495" y="224"/>
                  </a:lnTo>
                  <a:lnTo>
                    <a:pt x="488" y="221"/>
                  </a:lnTo>
                  <a:lnTo>
                    <a:pt x="484" y="222"/>
                  </a:lnTo>
                  <a:lnTo>
                    <a:pt x="478" y="223"/>
                  </a:lnTo>
                  <a:lnTo>
                    <a:pt x="473" y="226"/>
                  </a:lnTo>
                  <a:lnTo>
                    <a:pt x="471" y="224"/>
                  </a:lnTo>
                  <a:lnTo>
                    <a:pt x="465" y="213"/>
                  </a:lnTo>
                  <a:lnTo>
                    <a:pt x="469" y="207"/>
                  </a:lnTo>
                  <a:lnTo>
                    <a:pt x="477" y="197"/>
                  </a:lnTo>
                  <a:lnTo>
                    <a:pt x="480" y="195"/>
                  </a:lnTo>
                  <a:lnTo>
                    <a:pt x="490" y="195"/>
                  </a:lnTo>
                  <a:lnTo>
                    <a:pt x="491" y="187"/>
                  </a:lnTo>
                  <a:lnTo>
                    <a:pt x="486" y="180"/>
                  </a:lnTo>
                  <a:lnTo>
                    <a:pt x="489" y="173"/>
                  </a:lnTo>
                  <a:lnTo>
                    <a:pt x="491" y="170"/>
                  </a:lnTo>
                  <a:lnTo>
                    <a:pt x="495" y="170"/>
                  </a:lnTo>
                  <a:lnTo>
                    <a:pt x="501" y="165"/>
                  </a:lnTo>
                  <a:lnTo>
                    <a:pt x="499" y="162"/>
                  </a:lnTo>
                  <a:lnTo>
                    <a:pt x="496" y="156"/>
                  </a:lnTo>
                  <a:lnTo>
                    <a:pt x="505" y="135"/>
                  </a:lnTo>
                  <a:lnTo>
                    <a:pt x="508" y="132"/>
                  </a:lnTo>
                  <a:lnTo>
                    <a:pt x="510" y="134"/>
                  </a:lnTo>
                  <a:lnTo>
                    <a:pt x="515" y="134"/>
                  </a:lnTo>
                  <a:lnTo>
                    <a:pt x="521" y="121"/>
                  </a:lnTo>
                  <a:lnTo>
                    <a:pt x="526" y="113"/>
                  </a:lnTo>
                  <a:lnTo>
                    <a:pt x="532" y="106"/>
                  </a:lnTo>
                  <a:lnTo>
                    <a:pt x="538" y="102"/>
                  </a:lnTo>
                  <a:lnTo>
                    <a:pt x="547" y="100"/>
                  </a:lnTo>
                  <a:lnTo>
                    <a:pt x="554" y="101"/>
                  </a:lnTo>
                  <a:lnTo>
                    <a:pt x="559" y="97"/>
                  </a:lnTo>
                  <a:lnTo>
                    <a:pt x="564" y="81"/>
                  </a:lnTo>
                  <a:lnTo>
                    <a:pt x="565" y="82"/>
                  </a:lnTo>
                  <a:lnTo>
                    <a:pt x="571" y="79"/>
                  </a:lnTo>
                  <a:lnTo>
                    <a:pt x="581" y="86"/>
                  </a:lnTo>
                  <a:lnTo>
                    <a:pt x="584" y="85"/>
                  </a:lnTo>
                  <a:lnTo>
                    <a:pt x="596" y="77"/>
                  </a:lnTo>
                  <a:lnTo>
                    <a:pt x="602" y="75"/>
                  </a:lnTo>
                  <a:lnTo>
                    <a:pt x="615" y="69"/>
                  </a:lnTo>
                  <a:lnTo>
                    <a:pt x="627" y="66"/>
                  </a:lnTo>
                  <a:lnTo>
                    <a:pt x="631" y="51"/>
                  </a:lnTo>
                  <a:lnTo>
                    <a:pt x="634" y="47"/>
                  </a:lnTo>
                  <a:lnTo>
                    <a:pt x="649" y="43"/>
                  </a:lnTo>
                  <a:lnTo>
                    <a:pt x="661" y="41"/>
                  </a:lnTo>
                  <a:lnTo>
                    <a:pt x="664" y="45"/>
                  </a:lnTo>
                  <a:lnTo>
                    <a:pt x="667" y="51"/>
                  </a:lnTo>
                  <a:lnTo>
                    <a:pt x="667" y="60"/>
                  </a:lnTo>
                  <a:lnTo>
                    <a:pt x="663" y="72"/>
                  </a:lnTo>
                  <a:lnTo>
                    <a:pt x="659" y="77"/>
                  </a:lnTo>
                  <a:lnTo>
                    <a:pt x="651" y="85"/>
                  </a:lnTo>
                  <a:lnTo>
                    <a:pt x="635" y="96"/>
                  </a:lnTo>
                  <a:lnTo>
                    <a:pt x="609" y="108"/>
                  </a:lnTo>
                  <a:lnTo>
                    <a:pt x="595" y="116"/>
                  </a:lnTo>
                  <a:lnTo>
                    <a:pt x="582" y="123"/>
                  </a:lnTo>
                  <a:lnTo>
                    <a:pt x="571" y="131"/>
                  </a:lnTo>
                  <a:lnTo>
                    <a:pt x="558" y="136"/>
                  </a:lnTo>
                  <a:lnTo>
                    <a:pt x="552" y="141"/>
                  </a:lnTo>
                  <a:lnTo>
                    <a:pt x="550" y="148"/>
                  </a:lnTo>
                  <a:lnTo>
                    <a:pt x="555" y="153"/>
                  </a:lnTo>
                  <a:lnTo>
                    <a:pt x="552" y="158"/>
                  </a:lnTo>
                  <a:lnTo>
                    <a:pt x="546" y="167"/>
                  </a:lnTo>
                  <a:lnTo>
                    <a:pt x="543" y="167"/>
                  </a:lnTo>
                  <a:lnTo>
                    <a:pt x="530" y="166"/>
                  </a:lnTo>
                  <a:lnTo>
                    <a:pt x="528" y="170"/>
                  </a:lnTo>
                  <a:lnTo>
                    <a:pt x="527" y="175"/>
                  </a:lnTo>
                  <a:lnTo>
                    <a:pt x="531" y="181"/>
                  </a:lnTo>
                  <a:lnTo>
                    <a:pt x="529" y="186"/>
                  </a:lnTo>
                  <a:lnTo>
                    <a:pt x="521" y="196"/>
                  </a:lnTo>
                  <a:lnTo>
                    <a:pt x="519" y="193"/>
                  </a:lnTo>
                  <a:lnTo>
                    <a:pt x="514" y="191"/>
                  </a:lnTo>
                  <a:lnTo>
                    <a:pt x="511" y="198"/>
                  </a:lnTo>
                  <a:lnTo>
                    <a:pt x="516" y="204"/>
                  </a:lnTo>
                  <a:lnTo>
                    <a:pt x="516" y="211"/>
                  </a:lnTo>
                  <a:lnTo>
                    <a:pt x="510" y="225"/>
                  </a:lnTo>
                  <a:lnTo>
                    <a:pt x="505" y="231"/>
                  </a:lnTo>
                  <a:close/>
                  <a:moveTo>
                    <a:pt x="162" y="897"/>
                  </a:moveTo>
                  <a:lnTo>
                    <a:pt x="162" y="895"/>
                  </a:lnTo>
                  <a:lnTo>
                    <a:pt x="161" y="895"/>
                  </a:lnTo>
                  <a:lnTo>
                    <a:pt x="160" y="893"/>
                  </a:lnTo>
                  <a:lnTo>
                    <a:pt x="159" y="893"/>
                  </a:lnTo>
                  <a:lnTo>
                    <a:pt x="160" y="892"/>
                  </a:lnTo>
                  <a:lnTo>
                    <a:pt x="159" y="889"/>
                  </a:lnTo>
                  <a:lnTo>
                    <a:pt x="159" y="888"/>
                  </a:lnTo>
                  <a:lnTo>
                    <a:pt x="160" y="887"/>
                  </a:lnTo>
                  <a:lnTo>
                    <a:pt x="159" y="886"/>
                  </a:lnTo>
                  <a:lnTo>
                    <a:pt x="158" y="884"/>
                  </a:lnTo>
                  <a:lnTo>
                    <a:pt x="159" y="883"/>
                  </a:lnTo>
                  <a:lnTo>
                    <a:pt x="159" y="882"/>
                  </a:lnTo>
                  <a:lnTo>
                    <a:pt x="157" y="880"/>
                  </a:lnTo>
                  <a:lnTo>
                    <a:pt x="156" y="877"/>
                  </a:lnTo>
                  <a:lnTo>
                    <a:pt x="155" y="876"/>
                  </a:lnTo>
                  <a:lnTo>
                    <a:pt x="156" y="874"/>
                  </a:lnTo>
                  <a:lnTo>
                    <a:pt x="157" y="873"/>
                  </a:lnTo>
                  <a:lnTo>
                    <a:pt x="159" y="872"/>
                  </a:lnTo>
                  <a:lnTo>
                    <a:pt x="161" y="873"/>
                  </a:lnTo>
                  <a:lnTo>
                    <a:pt x="162" y="874"/>
                  </a:lnTo>
                  <a:lnTo>
                    <a:pt x="165" y="874"/>
                  </a:lnTo>
                  <a:lnTo>
                    <a:pt x="169" y="874"/>
                  </a:lnTo>
                  <a:lnTo>
                    <a:pt x="171" y="871"/>
                  </a:lnTo>
                  <a:lnTo>
                    <a:pt x="172" y="870"/>
                  </a:lnTo>
                  <a:lnTo>
                    <a:pt x="172" y="869"/>
                  </a:lnTo>
                  <a:lnTo>
                    <a:pt x="174" y="869"/>
                  </a:lnTo>
                  <a:lnTo>
                    <a:pt x="175" y="868"/>
                  </a:lnTo>
                  <a:lnTo>
                    <a:pt x="174" y="866"/>
                  </a:lnTo>
                  <a:lnTo>
                    <a:pt x="173" y="866"/>
                  </a:lnTo>
                  <a:lnTo>
                    <a:pt x="171" y="864"/>
                  </a:lnTo>
                  <a:lnTo>
                    <a:pt x="170" y="862"/>
                  </a:lnTo>
                  <a:lnTo>
                    <a:pt x="171" y="862"/>
                  </a:lnTo>
                  <a:lnTo>
                    <a:pt x="171" y="861"/>
                  </a:lnTo>
                  <a:lnTo>
                    <a:pt x="170" y="860"/>
                  </a:lnTo>
                  <a:lnTo>
                    <a:pt x="168" y="859"/>
                  </a:lnTo>
                  <a:lnTo>
                    <a:pt x="165" y="859"/>
                  </a:lnTo>
                  <a:lnTo>
                    <a:pt x="163" y="859"/>
                  </a:lnTo>
                  <a:lnTo>
                    <a:pt x="162" y="859"/>
                  </a:lnTo>
                  <a:lnTo>
                    <a:pt x="162" y="857"/>
                  </a:lnTo>
                  <a:lnTo>
                    <a:pt x="163" y="855"/>
                  </a:lnTo>
                  <a:lnTo>
                    <a:pt x="163" y="853"/>
                  </a:lnTo>
                  <a:lnTo>
                    <a:pt x="162" y="852"/>
                  </a:lnTo>
                  <a:lnTo>
                    <a:pt x="160" y="851"/>
                  </a:lnTo>
                  <a:lnTo>
                    <a:pt x="159" y="851"/>
                  </a:lnTo>
                  <a:lnTo>
                    <a:pt x="156" y="848"/>
                  </a:lnTo>
                  <a:lnTo>
                    <a:pt x="155" y="846"/>
                  </a:lnTo>
                  <a:lnTo>
                    <a:pt x="154" y="843"/>
                  </a:lnTo>
                  <a:lnTo>
                    <a:pt x="153" y="843"/>
                  </a:lnTo>
                  <a:lnTo>
                    <a:pt x="153" y="842"/>
                  </a:lnTo>
                  <a:lnTo>
                    <a:pt x="153" y="841"/>
                  </a:lnTo>
                  <a:lnTo>
                    <a:pt x="154" y="839"/>
                  </a:lnTo>
                  <a:lnTo>
                    <a:pt x="153" y="839"/>
                  </a:lnTo>
                  <a:lnTo>
                    <a:pt x="152" y="839"/>
                  </a:lnTo>
                  <a:lnTo>
                    <a:pt x="151" y="838"/>
                  </a:lnTo>
                  <a:lnTo>
                    <a:pt x="150" y="836"/>
                  </a:lnTo>
                  <a:lnTo>
                    <a:pt x="148" y="836"/>
                  </a:lnTo>
                  <a:lnTo>
                    <a:pt x="148" y="834"/>
                  </a:lnTo>
                  <a:lnTo>
                    <a:pt x="149" y="833"/>
                  </a:lnTo>
                  <a:lnTo>
                    <a:pt x="150" y="832"/>
                  </a:lnTo>
                  <a:lnTo>
                    <a:pt x="150" y="831"/>
                  </a:lnTo>
                  <a:lnTo>
                    <a:pt x="150" y="830"/>
                  </a:lnTo>
                  <a:lnTo>
                    <a:pt x="151" y="830"/>
                  </a:lnTo>
                  <a:lnTo>
                    <a:pt x="151" y="829"/>
                  </a:lnTo>
                  <a:lnTo>
                    <a:pt x="151" y="827"/>
                  </a:lnTo>
                  <a:lnTo>
                    <a:pt x="150" y="826"/>
                  </a:lnTo>
                  <a:lnTo>
                    <a:pt x="149" y="823"/>
                  </a:lnTo>
                  <a:lnTo>
                    <a:pt x="150" y="821"/>
                  </a:lnTo>
                  <a:lnTo>
                    <a:pt x="150" y="820"/>
                  </a:lnTo>
                  <a:lnTo>
                    <a:pt x="150" y="819"/>
                  </a:lnTo>
                  <a:lnTo>
                    <a:pt x="150" y="818"/>
                  </a:lnTo>
                  <a:lnTo>
                    <a:pt x="150" y="817"/>
                  </a:lnTo>
                  <a:lnTo>
                    <a:pt x="149" y="817"/>
                  </a:lnTo>
                  <a:lnTo>
                    <a:pt x="148" y="817"/>
                  </a:lnTo>
                  <a:lnTo>
                    <a:pt x="147" y="815"/>
                  </a:lnTo>
                  <a:lnTo>
                    <a:pt x="147" y="814"/>
                  </a:lnTo>
                  <a:lnTo>
                    <a:pt x="145" y="813"/>
                  </a:lnTo>
                  <a:lnTo>
                    <a:pt x="144" y="812"/>
                  </a:lnTo>
                  <a:lnTo>
                    <a:pt x="141" y="811"/>
                  </a:lnTo>
                  <a:lnTo>
                    <a:pt x="139" y="811"/>
                  </a:lnTo>
                  <a:lnTo>
                    <a:pt x="138" y="810"/>
                  </a:lnTo>
                  <a:lnTo>
                    <a:pt x="136" y="811"/>
                  </a:lnTo>
                  <a:lnTo>
                    <a:pt x="135" y="812"/>
                  </a:lnTo>
                  <a:lnTo>
                    <a:pt x="133" y="812"/>
                  </a:lnTo>
                  <a:lnTo>
                    <a:pt x="132" y="814"/>
                  </a:lnTo>
                  <a:lnTo>
                    <a:pt x="130" y="814"/>
                  </a:lnTo>
                  <a:lnTo>
                    <a:pt x="129" y="813"/>
                  </a:lnTo>
                  <a:lnTo>
                    <a:pt x="129" y="811"/>
                  </a:lnTo>
                  <a:lnTo>
                    <a:pt x="129" y="810"/>
                  </a:lnTo>
                  <a:lnTo>
                    <a:pt x="130" y="809"/>
                  </a:lnTo>
                  <a:lnTo>
                    <a:pt x="130" y="808"/>
                  </a:lnTo>
                  <a:lnTo>
                    <a:pt x="129" y="808"/>
                  </a:lnTo>
                  <a:lnTo>
                    <a:pt x="127" y="807"/>
                  </a:lnTo>
                  <a:lnTo>
                    <a:pt x="125" y="806"/>
                  </a:lnTo>
                  <a:lnTo>
                    <a:pt x="123" y="807"/>
                  </a:lnTo>
                  <a:lnTo>
                    <a:pt x="122" y="808"/>
                  </a:lnTo>
                  <a:lnTo>
                    <a:pt x="121" y="808"/>
                  </a:lnTo>
                  <a:lnTo>
                    <a:pt x="120" y="806"/>
                  </a:lnTo>
                  <a:lnTo>
                    <a:pt x="119" y="805"/>
                  </a:lnTo>
                  <a:lnTo>
                    <a:pt x="117" y="804"/>
                  </a:lnTo>
                  <a:lnTo>
                    <a:pt x="116" y="804"/>
                  </a:lnTo>
                  <a:lnTo>
                    <a:pt x="115" y="806"/>
                  </a:lnTo>
                  <a:lnTo>
                    <a:pt x="114" y="805"/>
                  </a:lnTo>
                  <a:lnTo>
                    <a:pt x="112" y="803"/>
                  </a:lnTo>
                  <a:lnTo>
                    <a:pt x="113" y="803"/>
                  </a:lnTo>
                  <a:lnTo>
                    <a:pt x="113" y="802"/>
                  </a:lnTo>
                  <a:lnTo>
                    <a:pt x="113" y="800"/>
                  </a:lnTo>
                  <a:lnTo>
                    <a:pt x="113" y="798"/>
                  </a:lnTo>
                  <a:lnTo>
                    <a:pt x="113" y="796"/>
                  </a:lnTo>
                  <a:lnTo>
                    <a:pt x="112" y="794"/>
                  </a:lnTo>
                  <a:lnTo>
                    <a:pt x="111" y="793"/>
                  </a:lnTo>
                  <a:lnTo>
                    <a:pt x="111" y="792"/>
                  </a:lnTo>
                  <a:lnTo>
                    <a:pt x="111" y="790"/>
                  </a:lnTo>
                  <a:lnTo>
                    <a:pt x="109" y="790"/>
                  </a:lnTo>
                  <a:lnTo>
                    <a:pt x="109" y="788"/>
                  </a:lnTo>
                  <a:lnTo>
                    <a:pt x="109" y="787"/>
                  </a:lnTo>
                  <a:lnTo>
                    <a:pt x="109" y="786"/>
                  </a:lnTo>
                  <a:lnTo>
                    <a:pt x="108" y="785"/>
                  </a:lnTo>
                  <a:lnTo>
                    <a:pt x="107" y="785"/>
                  </a:lnTo>
                  <a:lnTo>
                    <a:pt x="106" y="786"/>
                  </a:lnTo>
                  <a:lnTo>
                    <a:pt x="106" y="785"/>
                  </a:lnTo>
                  <a:lnTo>
                    <a:pt x="106" y="784"/>
                  </a:lnTo>
                  <a:lnTo>
                    <a:pt x="107" y="783"/>
                  </a:lnTo>
                  <a:lnTo>
                    <a:pt x="107" y="782"/>
                  </a:lnTo>
                  <a:lnTo>
                    <a:pt x="107" y="780"/>
                  </a:lnTo>
                  <a:lnTo>
                    <a:pt x="106" y="779"/>
                  </a:lnTo>
                  <a:lnTo>
                    <a:pt x="107" y="779"/>
                  </a:lnTo>
                  <a:lnTo>
                    <a:pt x="108" y="779"/>
                  </a:lnTo>
                  <a:lnTo>
                    <a:pt x="108" y="778"/>
                  </a:lnTo>
                  <a:lnTo>
                    <a:pt x="108" y="777"/>
                  </a:lnTo>
                  <a:lnTo>
                    <a:pt x="108" y="776"/>
                  </a:lnTo>
                  <a:lnTo>
                    <a:pt x="109" y="775"/>
                  </a:lnTo>
                  <a:lnTo>
                    <a:pt x="107" y="774"/>
                  </a:lnTo>
                  <a:lnTo>
                    <a:pt x="107" y="773"/>
                  </a:lnTo>
                  <a:lnTo>
                    <a:pt x="105" y="772"/>
                  </a:lnTo>
                  <a:lnTo>
                    <a:pt x="104" y="771"/>
                  </a:lnTo>
                  <a:lnTo>
                    <a:pt x="104" y="770"/>
                  </a:lnTo>
                  <a:lnTo>
                    <a:pt x="104" y="769"/>
                  </a:lnTo>
                  <a:lnTo>
                    <a:pt x="102" y="769"/>
                  </a:lnTo>
                  <a:lnTo>
                    <a:pt x="102" y="767"/>
                  </a:lnTo>
                  <a:lnTo>
                    <a:pt x="102" y="766"/>
                  </a:lnTo>
                  <a:lnTo>
                    <a:pt x="102" y="764"/>
                  </a:lnTo>
                  <a:lnTo>
                    <a:pt x="103" y="764"/>
                  </a:lnTo>
                  <a:lnTo>
                    <a:pt x="104" y="763"/>
                  </a:lnTo>
                  <a:lnTo>
                    <a:pt x="104" y="762"/>
                  </a:lnTo>
                  <a:lnTo>
                    <a:pt x="105" y="761"/>
                  </a:lnTo>
                  <a:lnTo>
                    <a:pt x="107" y="761"/>
                  </a:lnTo>
                  <a:lnTo>
                    <a:pt x="108" y="760"/>
                  </a:lnTo>
                  <a:lnTo>
                    <a:pt x="107" y="759"/>
                  </a:lnTo>
                  <a:lnTo>
                    <a:pt x="106" y="759"/>
                  </a:lnTo>
                  <a:lnTo>
                    <a:pt x="106" y="757"/>
                  </a:lnTo>
                  <a:lnTo>
                    <a:pt x="106" y="756"/>
                  </a:lnTo>
                  <a:lnTo>
                    <a:pt x="106" y="755"/>
                  </a:lnTo>
                  <a:lnTo>
                    <a:pt x="105" y="754"/>
                  </a:lnTo>
                  <a:lnTo>
                    <a:pt x="104" y="754"/>
                  </a:lnTo>
                  <a:lnTo>
                    <a:pt x="103" y="751"/>
                  </a:lnTo>
                  <a:lnTo>
                    <a:pt x="103" y="749"/>
                  </a:lnTo>
                  <a:lnTo>
                    <a:pt x="104" y="747"/>
                  </a:lnTo>
                  <a:lnTo>
                    <a:pt x="104" y="745"/>
                  </a:lnTo>
                  <a:lnTo>
                    <a:pt x="103" y="743"/>
                  </a:lnTo>
                  <a:lnTo>
                    <a:pt x="103" y="738"/>
                  </a:lnTo>
                  <a:lnTo>
                    <a:pt x="103" y="736"/>
                  </a:lnTo>
                  <a:lnTo>
                    <a:pt x="103" y="734"/>
                  </a:lnTo>
                  <a:lnTo>
                    <a:pt x="104" y="733"/>
                  </a:lnTo>
                  <a:lnTo>
                    <a:pt x="106" y="731"/>
                  </a:lnTo>
                  <a:lnTo>
                    <a:pt x="108" y="729"/>
                  </a:lnTo>
                  <a:lnTo>
                    <a:pt x="109" y="725"/>
                  </a:lnTo>
                  <a:lnTo>
                    <a:pt x="109" y="724"/>
                  </a:lnTo>
                  <a:lnTo>
                    <a:pt x="109" y="723"/>
                  </a:lnTo>
                  <a:lnTo>
                    <a:pt x="110" y="723"/>
                  </a:lnTo>
                  <a:lnTo>
                    <a:pt x="111" y="723"/>
                  </a:lnTo>
                  <a:lnTo>
                    <a:pt x="112" y="723"/>
                  </a:lnTo>
                  <a:lnTo>
                    <a:pt x="113" y="721"/>
                  </a:lnTo>
                  <a:lnTo>
                    <a:pt x="112" y="719"/>
                  </a:lnTo>
                  <a:lnTo>
                    <a:pt x="111" y="718"/>
                  </a:lnTo>
                  <a:lnTo>
                    <a:pt x="111" y="717"/>
                  </a:lnTo>
                  <a:lnTo>
                    <a:pt x="109" y="716"/>
                  </a:lnTo>
                  <a:lnTo>
                    <a:pt x="110" y="713"/>
                  </a:lnTo>
                  <a:lnTo>
                    <a:pt x="112" y="713"/>
                  </a:lnTo>
                  <a:lnTo>
                    <a:pt x="113" y="715"/>
                  </a:lnTo>
                  <a:lnTo>
                    <a:pt x="114" y="716"/>
                  </a:lnTo>
                  <a:lnTo>
                    <a:pt x="115" y="715"/>
                  </a:lnTo>
                  <a:lnTo>
                    <a:pt x="115" y="713"/>
                  </a:lnTo>
                  <a:lnTo>
                    <a:pt x="117" y="711"/>
                  </a:lnTo>
                  <a:lnTo>
                    <a:pt x="120" y="713"/>
                  </a:lnTo>
                  <a:lnTo>
                    <a:pt x="121" y="713"/>
                  </a:lnTo>
                  <a:lnTo>
                    <a:pt x="123" y="709"/>
                  </a:lnTo>
                  <a:lnTo>
                    <a:pt x="126" y="706"/>
                  </a:lnTo>
                  <a:lnTo>
                    <a:pt x="130" y="707"/>
                  </a:lnTo>
                  <a:lnTo>
                    <a:pt x="135" y="711"/>
                  </a:lnTo>
                  <a:lnTo>
                    <a:pt x="138" y="711"/>
                  </a:lnTo>
                  <a:lnTo>
                    <a:pt x="140" y="709"/>
                  </a:lnTo>
                  <a:lnTo>
                    <a:pt x="137" y="704"/>
                  </a:lnTo>
                  <a:lnTo>
                    <a:pt x="134" y="700"/>
                  </a:lnTo>
                  <a:lnTo>
                    <a:pt x="131" y="700"/>
                  </a:lnTo>
                  <a:lnTo>
                    <a:pt x="124" y="701"/>
                  </a:lnTo>
                  <a:lnTo>
                    <a:pt x="120" y="700"/>
                  </a:lnTo>
                  <a:lnTo>
                    <a:pt x="118" y="698"/>
                  </a:lnTo>
                  <a:lnTo>
                    <a:pt x="117" y="695"/>
                  </a:lnTo>
                  <a:lnTo>
                    <a:pt x="118" y="689"/>
                  </a:lnTo>
                  <a:lnTo>
                    <a:pt x="118" y="687"/>
                  </a:lnTo>
                  <a:lnTo>
                    <a:pt x="117" y="687"/>
                  </a:lnTo>
                  <a:lnTo>
                    <a:pt x="118" y="684"/>
                  </a:lnTo>
                  <a:lnTo>
                    <a:pt x="130" y="669"/>
                  </a:lnTo>
                  <a:lnTo>
                    <a:pt x="142" y="654"/>
                  </a:lnTo>
                  <a:lnTo>
                    <a:pt x="150" y="644"/>
                  </a:lnTo>
                  <a:lnTo>
                    <a:pt x="154" y="637"/>
                  </a:lnTo>
                  <a:lnTo>
                    <a:pt x="156" y="630"/>
                  </a:lnTo>
                  <a:lnTo>
                    <a:pt x="157" y="624"/>
                  </a:lnTo>
                  <a:lnTo>
                    <a:pt x="156" y="620"/>
                  </a:lnTo>
                  <a:lnTo>
                    <a:pt x="153" y="614"/>
                  </a:lnTo>
                  <a:lnTo>
                    <a:pt x="149" y="611"/>
                  </a:lnTo>
                  <a:lnTo>
                    <a:pt x="141" y="604"/>
                  </a:lnTo>
                  <a:lnTo>
                    <a:pt x="138" y="599"/>
                  </a:lnTo>
                  <a:lnTo>
                    <a:pt x="140" y="597"/>
                  </a:lnTo>
                  <a:lnTo>
                    <a:pt x="144" y="591"/>
                  </a:lnTo>
                  <a:lnTo>
                    <a:pt x="144" y="587"/>
                  </a:lnTo>
                  <a:lnTo>
                    <a:pt x="143" y="584"/>
                  </a:lnTo>
                  <a:lnTo>
                    <a:pt x="135" y="564"/>
                  </a:lnTo>
                  <a:lnTo>
                    <a:pt x="133" y="557"/>
                  </a:lnTo>
                  <a:lnTo>
                    <a:pt x="133" y="551"/>
                  </a:lnTo>
                  <a:lnTo>
                    <a:pt x="134" y="546"/>
                  </a:lnTo>
                  <a:lnTo>
                    <a:pt x="137" y="538"/>
                  </a:lnTo>
                  <a:lnTo>
                    <a:pt x="138" y="532"/>
                  </a:lnTo>
                  <a:lnTo>
                    <a:pt x="133" y="514"/>
                  </a:lnTo>
                  <a:lnTo>
                    <a:pt x="125" y="493"/>
                  </a:lnTo>
                  <a:lnTo>
                    <a:pt x="127" y="488"/>
                  </a:lnTo>
                  <a:lnTo>
                    <a:pt x="135" y="476"/>
                  </a:lnTo>
                  <a:lnTo>
                    <a:pt x="137" y="470"/>
                  </a:lnTo>
                  <a:lnTo>
                    <a:pt x="134" y="464"/>
                  </a:lnTo>
                  <a:lnTo>
                    <a:pt x="128" y="456"/>
                  </a:lnTo>
                  <a:lnTo>
                    <a:pt x="123" y="452"/>
                  </a:lnTo>
                  <a:lnTo>
                    <a:pt x="119" y="449"/>
                  </a:lnTo>
                  <a:lnTo>
                    <a:pt x="118" y="440"/>
                  </a:lnTo>
                  <a:lnTo>
                    <a:pt x="120" y="433"/>
                  </a:lnTo>
                  <a:lnTo>
                    <a:pt x="120" y="428"/>
                  </a:lnTo>
                  <a:lnTo>
                    <a:pt x="124" y="423"/>
                  </a:lnTo>
                  <a:lnTo>
                    <a:pt x="131" y="411"/>
                  </a:lnTo>
                  <a:lnTo>
                    <a:pt x="137" y="403"/>
                  </a:lnTo>
                  <a:lnTo>
                    <a:pt x="142" y="401"/>
                  </a:lnTo>
                  <a:lnTo>
                    <a:pt x="147" y="400"/>
                  </a:lnTo>
                  <a:lnTo>
                    <a:pt x="150" y="397"/>
                  </a:lnTo>
                  <a:lnTo>
                    <a:pt x="152" y="392"/>
                  </a:lnTo>
                  <a:lnTo>
                    <a:pt x="156" y="391"/>
                  </a:lnTo>
                  <a:lnTo>
                    <a:pt x="162" y="386"/>
                  </a:lnTo>
                  <a:lnTo>
                    <a:pt x="166" y="382"/>
                  </a:lnTo>
                  <a:lnTo>
                    <a:pt x="166" y="385"/>
                  </a:lnTo>
                  <a:lnTo>
                    <a:pt x="168" y="392"/>
                  </a:lnTo>
                  <a:lnTo>
                    <a:pt x="170" y="397"/>
                  </a:lnTo>
                  <a:lnTo>
                    <a:pt x="173" y="400"/>
                  </a:lnTo>
                  <a:lnTo>
                    <a:pt x="179" y="401"/>
                  </a:lnTo>
                  <a:lnTo>
                    <a:pt x="183" y="403"/>
                  </a:lnTo>
                  <a:lnTo>
                    <a:pt x="183" y="414"/>
                  </a:lnTo>
                  <a:lnTo>
                    <a:pt x="187" y="408"/>
                  </a:lnTo>
                  <a:lnTo>
                    <a:pt x="190" y="409"/>
                  </a:lnTo>
                  <a:lnTo>
                    <a:pt x="196" y="410"/>
                  </a:lnTo>
                  <a:lnTo>
                    <a:pt x="202" y="410"/>
                  </a:lnTo>
                  <a:lnTo>
                    <a:pt x="205" y="411"/>
                  </a:lnTo>
                  <a:lnTo>
                    <a:pt x="212" y="411"/>
                  </a:lnTo>
                  <a:lnTo>
                    <a:pt x="220" y="415"/>
                  </a:lnTo>
                  <a:lnTo>
                    <a:pt x="237" y="424"/>
                  </a:lnTo>
                  <a:lnTo>
                    <a:pt x="243" y="430"/>
                  </a:lnTo>
                  <a:lnTo>
                    <a:pt x="252" y="445"/>
                  </a:lnTo>
                  <a:lnTo>
                    <a:pt x="256" y="448"/>
                  </a:lnTo>
                  <a:lnTo>
                    <a:pt x="265" y="452"/>
                  </a:lnTo>
                  <a:lnTo>
                    <a:pt x="273" y="456"/>
                  </a:lnTo>
                  <a:lnTo>
                    <a:pt x="285" y="466"/>
                  </a:lnTo>
                  <a:lnTo>
                    <a:pt x="287" y="470"/>
                  </a:lnTo>
                  <a:lnTo>
                    <a:pt x="287" y="477"/>
                  </a:lnTo>
                  <a:lnTo>
                    <a:pt x="288" y="482"/>
                  </a:lnTo>
                  <a:lnTo>
                    <a:pt x="291" y="487"/>
                  </a:lnTo>
                  <a:lnTo>
                    <a:pt x="291" y="491"/>
                  </a:lnTo>
                  <a:lnTo>
                    <a:pt x="289" y="497"/>
                  </a:lnTo>
                  <a:lnTo>
                    <a:pt x="285" y="504"/>
                  </a:lnTo>
                  <a:lnTo>
                    <a:pt x="279" y="512"/>
                  </a:lnTo>
                  <a:lnTo>
                    <a:pt x="274" y="517"/>
                  </a:lnTo>
                  <a:lnTo>
                    <a:pt x="263" y="522"/>
                  </a:lnTo>
                  <a:lnTo>
                    <a:pt x="258" y="523"/>
                  </a:lnTo>
                  <a:lnTo>
                    <a:pt x="247" y="523"/>
                  </a:lnTo>
                  <a:lnTo>
                    <a:pt x="239" y="520"/>
                  </a:lnTo>
                  <a:lnTo>
                    <a:pt x="226" y="517"/>
                  </a:lnTo>
                  <a:lnTo>
                    <a:pt x="216" y="515"/>
                  </a:lnTo>
                  <a:lnTo>
                    <a:pt x="208" y="509"/>
                  </a:lnTo>
                  <a:lnTo>
                    <a:pt x="195" y="502"/>
                  </a:lnTo>
                  <a:lnTo>
                    <a:pt x="187" y="500"/>
                  </a:lnTo>
                  <a:lnTo>
                    <a:pt x="185" y="499"/>
                  </a:lnTo>
                  <a:lnTo>
                    <a:pt x="181" y="492"/>
                  </a:lnTo>
                  <a:lnTo>
                    <a:pt x="178" y="490"/>
                  </a:lnTo>
                  <a:lnTo>
                    <a:pt x="174" y="487"/>
                  </a:lnTo>
                  <a:lnTo>
                    <a:pt x="168" y="489"/>
                  </a:lnTo>
                  <a:lnTo>
                    <a:pt x="170" y="492"/>
                  </a:lnTo>
                  <a:lnTo>
                    <a:pt x="171" y="493"/>
                  </a:lnTo>
                  <a:lnTo>
                    <a:pt x="175" y="501"/>
                  </a:lnTo>
                  <a:lnTo>
                    <a:pt x="178" y="503"/>
                  </a:lnTo>
                  <a:lnTo>
                    <a:pt x="185" y="513"/>
                  </a:lnTo>
                  <a:lnTo>
                    <a:pt x="190" y="517"/>
                  </a:lnTo>
                  <a:lnTo>
                    <a:pt x="196" y="520"/>
                  </a:lnTo>
                  <a:lnTo>
                    <a:pt x="200" y="523"/>
                  </a:lnTo>
                  <a:lnTo>
                    <a:pt x="202" y="530"/>
                  </a:lnTo>
                  <a:lnTo>
                    <a:pt x="202" y="536"/>
                  </a:lnTo>
                  <a:lnTo>
                    <a:pt x="201" y="540"/>
                  </a:lnTo>
                  <a:lnTo>
                    <a:pt x="196" y="543"/>
                  </a:lnTo>
                  <a:lnTo>
                    <a:pt x="197" y="545"/>
                  </a:lnTo>
                  <a:lnTo>
                    <a:pt x="198" y="553"/>
                  </a:lnTo>
                  <a:lnTo>
                    <a:pt x="203" y="566"/>
                  </a:lnTo>
                  <a:lnTo>
                    <a:pt x="204" y="573"/>
                  </a:lnTo>
                  <a:lnTo>
                    <a:pt x="204" y="576"/>
                  </a:lnTo>
                  <a:lnTo>
                    <a:pt x="207" y="579"/>
                  </a:lnTo>
                  <a:lnTo>
                    <a:pt x="214" y="580"/>
                  </a:lnTo>
                  <a:lnTo>
                    <a:pt x="220" y="581"/>
                  </a:lnTo>
                  <a:lnTo>
                    <a:pt x="223" y="590"/>
                  </a:lnTo>
                  <a:lnTo>
                    <a:pt x="225" y="592"/>
                  </a:lnTo>
                  <a:lnTo>
                    <a:pt x="233" y="593"/>
                  </a:lnTo>
                  <a:lnTo>
                    <a:pt x="237" y="594"/>
                  </a:lnTo>
                  <a:lnTo>
                    <a:pt x="239" y="595"/>
                  </a:lnTo>
                  <a:lnTo>
                    <a:pt x="241" y="593"/>
                  </a:lnTo>
                  <a:lnTo>
                    <a:pt x="246" y="592"/>
                  </a:lnTo>
                  <a:lnTo>
                    <a:pt x="247" y="588"/>
                  </a:lnTo>
                  <a:lnTo>
                    <a:pt x="247" y="584"/>
                  </a:lnTo>
                  <a:lnTo>
                    <a:pt x="245" y="578"/>
                  </a:lnTo>
                  <a:lnTo>
                    <a:pt x="242" y="577"/>
                  </a:lnTo>
                  <a:lnTo>
                    <a:pt x="240" y="578"/>
                  </a:lnTo>
                  <a:lnTo>
                    <a:pt x="237" y="578"/>
                  </a:lnTo>
                  <a:lnTo>
                    <a:pt x="233" y="575"/>
                  </a:lnTo>
                  <a:lnTo>
                    <a:pt x="227" y="563"/>
                  </a:lnTo>
                  <a:lnTo>
                    <a:pt x="232" y="554"/>
                  </a:lnTo>
                  <a:lnTo>
                    <a:pt x="235" y="554"/>
                  </a:lnTo>
                  <a:lnTo>
                    <a:pt x="241" y="561"/>
                  </a:lnTo>
                  <a:lnTo>
                    <a:pt x="250" y="566"/>
                  </a:lnTo>
                  <a:lnTo>
                    <a:pt x="263" y="572"/>
                  </a:lnTo>
                  <a:lnTo>
                    <a:pt x="269" y="573"/>
                  </a:lnTo>
                  <a:lnTo>
                    <a:pt x="274" y="571"/>
                  </a:lnTo>
                  <a:lnTo>
                    <a:pt x="278" y="573"/>
                  </a:lnTo>
                  <a:lnTo>
                    <a:pt x="280" y="570"/>
                  </a:lnTo>
                  <a:lnTo>
                    <a:pt x="280" y="564"/>
                  </a:lnTo>
                  <a:lnTo>
                    <a:pt x="279" y="560"/>
                  </a:lnTo>
                  <a:lnTo>
                    <a:pt x="274" y="551"/>
                  </a:lnTo>
                  <a:lnTo>
                    <a:pt x="271" y="542"/>
                  </a:lnTo>
                  <a:lnTo>
                    <a:pt x="273" y="537"/>
                  </a:lnTo>
                  <a:lnTo>
                    <a:pt x="274" y="536"/>
                  </a:lnTo>
                  <a:lnTo>
                    <a:pt x="283" y="530"/>
                  </a:lnTo>
                  <a:lnTo>
                    <a:pt x="292" y="525"/>
                  </a:lnTo>
                  <a:lnTo>
                    <a:pt x="296" y="521"/>
                  </a:lnTo>
                  <a:lnTo>
                    <a:pt x="303" y="510"/>
                  </a:lnTo>
                  <a:lnTo>
                    <a:pt x="304" y="509"/>
                  </a:lnTo>
                  <a:lnTo>
                    <a:pt x="307" y="510"/>
                  </a:lnTo>
                  <a:lnTo>
                    <a:pt x="318" y="515"/>
                  </a:lnTo>
                  <a:lnTo>
                    <a:pt x="327" y="523"/>
                  </a:lnTo>
                  <a:lnTo>
                    <a:pt x="329" y="523"/>
                  </a:lnTo>
                  <a:lnTo>
                    <a:pt x="329" y="522"/>
                  </a:lnTo>
                  <a:lnTo>
                    <a:pt x="330" y="514"/>
                  </a:lnTo>
                  <a:lnTo>
                    <a:pt x="334" y="502"/>
                  </a:lnTo>
                  <a:lnTo>
                    <a:pt x="333" y="492"/>
                  </a:lnTo>
                  <a:lnTo>
                    <a:pt x="331" y="486"/>
                  </a:lnTo>
                  <a:lnTo>
                    <a:pt x="326" y="484"/>
                  </a:lnTo>
                  <a:lnTo>
                    <a:pt x="324" y="480"/>
                  </a:lnTo>
                  <a:lnTo>
                    <a:pt x="331" y="464"/>
                  </a:lnTo>
                  <a:lnTo>
                    <a:pt x="332" y="460"/>
                  </a:lnTo>
                  <a:lnTo>
                    <a:pt x="331" y="450"/>
                  </a:lnTo>
                  <a:lnTo>
                    <a:pt x="326" y="442"/>
                  </a:lnTo>
                  <a:lnTo>
                    <a:pt x="326" y="436"/>
                  </a:lnTo>
                  <a:lnTo>
                    <a:pt x="328" y="436"/>
                  </a:lnTo>
                  <a:lnTo>
                    <a:pt x="337" y="439"/>
                  </a:lnTo>
                  <a:lnTo>
                    <a:pt x="350" y="437"/>
                  </a:lnTo>
                  <a:lnTo>
                    <a:pt x="354" y="439"/>
                  </a:lnTo>
                  <a:lnTo>
                    <a:pt x="358" y="449"/>
                  </a:lnTo>
                  <a:lnTo>
                    <a:pt x="361" y="457"/>
                  </a:lnTo>
                  <a:lnTo>
                    <a:pt x="364" y="464"/>
                  </a:lnTo>
                  <a:lnTo>
                    <a:pt x="358" y="465"/>
                  </a:lnTo>
                  <a:lnTo>
                    <a:pt x="348" y="467"/>
                  </a:lnTo>
                  <a:lnTo>
                    <a:pt x="343" y="470"/>
                  </a:lnTo>
                  <a:lnTo>
                    <a:pt x="340" y="478"/>
                  </a:lnTo>
                  <a:lnTo>
                    <a:pt x="341" y="481"/>
                  </a:lnTo>
                  <a:lnTo>
                    <a:pt x="347" y="485"/>
                  </a:lnTo>
                  <a:lnTo>
                    <a:pt x="352" y="494"/>
                  </a:lnTo>
                  <a:lnTo>
                    <a:pt x="357" y="497"/>
                  </a:lnTo>
                  <a:lnTo>
                    <a:pt x="361" y="499"/>
                  </a:lnTo>
                  <a:lnTo>
                    <a:pt x="369" y="497"/>
                  </a:lnTo>
                  <a:lnTo>
                    <a:pt x="377" y="496"/>
                  </a:lnTo>
                  <a:lnTo>
                    <a:pt x="379" y="493"/>
                  </a:lnTo>
                  <a:lnTo>
                    <a:pt x="380" y="485"/>
                  </a:lnTo>
                  <a:lnTo>
                    <a:pt x="382" y="476"/>
                  </a:lnTo>
                  <a:lnTo>
                    <a:pt x="384" y="469"/>
                  </a:lnTo>
                  <a:lnTo>
                    <a:pt x="391" y="466"/>
                  </a:lnTo>
                  <a:lnTo>
                    <a:pt x="399" y="459"/>
                  </a:lnTo>
                  <a:lnTo>
                    <a:pt x="405" y="456"/>
                  </a:lnTo>
                  <a:lnTo>
                    <a:pt x="417" y="448"/>
                  </a:lnTo>
                  <a:lnTo>
                    <a:pt x="426" y="444"/>
                  </a:lnTo>
                  <a:lnTo>
                    <a:pt x="435" y="439"/>
                  </a:lnTo>
                  <a:lnTo>
                    <a:pt x="441" y="433"/>
                  </a:lnTo>
                  <a:lnTo>
                    <a:pt x="442" y="441"/>
                  </a:lnTo>
                  <a:lnTo>
                    <a:pt x="444" y="443"/>
                  </a:lnTo>
                  <a:lnTo>
                    <a:pt x="447" y="441"/>
                  </a:lnTo>
                  <a:lnTo>
                    <a:pt x="450" y="436"/>
                  </a:lnTo>
                  <a:lnTo>
                    <a:pt x="451" y="428"/>
                  </a:lnTo>
                  <a:lnTo>
                    <a:pt x="453" y="425"/>
                  </a:lnTo>
                  <a:lnTo>
                    <a:pt x="457" y="423"/>
                  </a:lnTo>
                  <a:lnTo>
                    <a:pt x="463" y="424"/>
                  </a:lnTo>
                  <a:lnTo>
                    <a:pt x="462" y="431"/>
                  </a:lnTo>
                  <a:lnTo>
                    <a:pt x="462" y="441"/>
                  </a:lnTo>
                  <a:lnTo>
                    <a:pt x="456" y="443"/>
                  </a:lnTo>
                  <a:lnTo>
                    <a:pt x="455" y="445"/>
                  </a:lnTo>
                  <a:lnTo>
                    <a:pt x="455" y="449"/>
                  </a:lnTo>
                  <a:lnTo>
                    <a:pt x="459" y="452"/>
                  </a:lnTo>
                  <a:lnTo>
                    <a:pt x="462" y="451"/>
                  </a:lnTo>
                  <a:lnTo>
                    <a:pt x="469" y="448"/>
                  </a:lnTo>
                  <a:lnTo>
                    <a:pt x="472" y="448"/>
                  </a:lnTo>
                  <a:lnTo>
                    <a:pt x="473" y="451"/>
                  </a:lnTo>
                  <a:lnTo>
                    <a:pt x="475" y="452"/>
                  </a:lnTo>
                  <a:lnTo>
                    <a:pt x="476" y="449"/>
                  </a:lnTo>
                  <a:lnTo>
                    <a:pt x="478" y="446"/>
                  </a:lnTo>
                  <a:lnTo>
                    <a:pt x="480" y="439"/>
                  </a:lnTo>
                  <a:lnTo>
                    <a:pt x="483" y="436"/>
                  </a:lnTo>
                  <a:lnTo>
                    <a:pt x="488" y="434"/>
                  </a:lnTo>
                  <a:lnTo>
                    <a:pt x="494" y="433"/>
                  </a:lnTo>
                  <a:lnTo>
                    <a:pt x="499" y="433"/>
                  </a:lnTo>
                  <a:lnTo>
                    <a:pt x="505" y="437"/>
                  </a:lnTo>
                  <a:lnTo>
                    <a:pt x="510" y="437"/>
                  </a:lnTo>
                  <a:lnTo>
                    <a:pt x="512" y="435"/>
                  </a:lnTo>
                  <a:lnTo>
                    <a:pt x="518" y="428"/>
                  </a:lnTo>
                  <a:lnTo>
                    <a:pt x="524" y="423"/>
                  </a:lnTo>
                  <a:lnTo>
                    <a:pt x="529" y="422"/>
                  </a:lnTo>
                  <a:lnTo>
                    <a:pt x="535" y="425"/>
                  </a:lnTo>
                  <a:lnTo>
                    <a:pt x="537" y="428"/>
                  </a:lnTo>
                  <a:lnTo>
                    <a:pt x="533" y="435"/>
                  </a:lnTo>
                  <a:lnTo>
                    <a:pt x="534" y="439"/>
                  </a:lnTo>
                  <a:lnTo>
                    <a:pt x="535" y="441"/>
                  </a:lnTo>
                  <a:lnTo>
                    <a:pt x="539" y="443"/>
                  </a:lnTo>
                  <a:lnTo>
                    <a:pt x="543" y="443"/>
                  </a:lnTo>
                  <a:lnTo>
                    <a:pt x="544" y="439"/>
                  </a:lnTo>
                  <a:lnTo>
                    <a:pt x="545" y="432"/>
                  </a:lnTo>
                  <a:lnTo>
                    <a:pt x="547" y="431"/>
                  </a:lnTo>
                  <a:lnTo>
                    <a:pt x="553" y="432"/>
                  </a:lnTo>
                  <a:lnTo>
                    <a:pt x="556" y="429"/>
                  </a:lnTo>
                  <a:lnTo>
                    <a:pt x="559" y="423"/>
                  </a:lnTo>
                  <a:lnTo>
                    <a:pt x="559" y="416"/>
                  </a:lnTo>
                  <a:lnTo>
                    <a:pt x="551" y="398"/>
                  </a:lnTo>
                  <a:lnTo>
                    <a:pt x="553" y="395"/>
                  </a:lnTo>
                  <a:lnTo>
                    <a:pt x="558" y="389"/>
                  </a:lnTo>
                  <a:lnTo>
                    <a:pt x="560" y="388"/>
                  </a:lnTo>
                  <a:lnTo>
                    <a:pt x="564" y="388"/>
                  </a:lnTo>
                  <a:lnTo>
                    <a:pt x="577" y="389"/>
                  </a:lnTo>
                  <a:lnTo>
                    <a:pt x="585" y="393"/>
                  </a:lnTo>
                  <a:lnTo>
                    <a:pt x="592" y="395"/>
                  </a:lnTo>
                  <a:lnTo>
                    <a:pt x="599" y="399"/>
                  </a:lnTo>
                  <a:lnTo>
                    <a:pt x="612" y="408"/>
                  </a:lnTo>
                  <a:lnTo>
                    <a:pt x="619" y="409"/>
                  </a:lnTo>
                  <a:lnTo>
                    <a:pt x="629" y="416"/>
                  </a:lnTo>
                  <a:lnTo>
                    <a:pt x="636" y="421"/>
                  </a:lnTo>
                  <a:lnTo>
                    <a:pt x="643" y="430"/>
                  </a:lnTo>
                  <a:lnTo>
                    <a:pt x="652" y="440"/>
                  </a:lnTo>
                  <a:lnTo>
                    <a:pt x="658" y="446"/>
                  </a:lnTo>
                  <a:lnTo>
                    <a:pt x="660" y="447"/>
                  </a:lnTo>
                  <a:lnTo>
                    <a:pt x="661" y="445"/>
                  </a:lnTo>
                  <a:lnTo>
                    <a:pt x="668" y="428"/>
                  </a:lnTo>
                  <a:lnTo>
                    <a:pt x="670" y="423"/>
                  </a:lnTo>
                  <a:lnTo>
                    <a:pt x="664" y="424"/>
                  </a:lnTo>
                  <a:lnTo>
                    <a:pt x="662" y="422"/>
                  </a:lnTo>
                  <a:lnTo>
                    <a:pt x="658" y="419"/>
                  </a:lnTo>
                  <a:lnTo>
                    <a:pt x="656" y="411"/>
                  </a:lnTo>
                  <a:lnTo>
                    <a:pt x="656" y="400"/>
                  </a:lnTo>
                  <a:lnTo>
                    <a:pt x="652" y="395"/>
                  </a:lnTo>
                  <a:lnTo>
                    <a:pt x="640" y="392"/>
                  </a:lnTo>
                  <a:lnTo>
                    <a:pt x="639" y="388"/>
                  </a:lnTo>
                  <a:lnTo>
                    <a:pt x="639" y="385"/>
                  </a:lnTo>
                  <a:lnTo>
                    <a:pt x="641" y="379"/>
                  </a:lnTo>
                  <a:lnTo>
                    <a:pt x="645" y="375"/>
                  </a:lnTo>
                  <a:lnTo>
                    <a:pt x="646" y="372"/>
                  </a:lnTo>
                  <a:lnTo>
                    <a:pt x="647" y="368"/>
                  </a:lnTo>
                  <a:lnTo>
                    <a:pt x="646" y="353"/>
                  </a:lnTo>
                  <a:lnTo>
                    <a:pt x="645" y="349"/>
                  </a:lnTo>
                  <a:lnTo>
                    <a:pt x="638" y="348"/>
                  </a:lnTo>
                  <a:lnTo>
                    <a:pt x="637" y="342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3" y="327"/>
                  </a:lnTo>
                  <a:lnTo>
                    <a:pt x="652" y="319"/>
                  </a:lnTo>
                  <a:lnTo>
                    <a:pt x="659" y="309"/>
                  </a:lnTo>
                  <a:lnTo>
                    <a:pt x="662" y="302"/>
                  </a:lnTo>
                  <a:lnTo>
                    <a:pt x="666" y="290"/>
                  </a:lnTo>
                  <a:lnTo>
                    <a:pt x="669" y="265"/>
                  </a:lnTo>
                  <a:lnTo>
                    <a:pt x="673" y="256"/>
                  </a:lnTo>
                  <a:lnTo>
                    <a:pt x="675" y="258"/>
                  </a:lnTo>
                  <a:lnTo>
                    <a:pt x="685" y="261"/>
                  </a:lnTo>
                  <a:lnTo>
                    <a:pt x="695" y="258"/>
                  </a:lnTo>
                  <a:lnTo>
                    <a:pt x="705" y="256"/>
                  </a:lnTo>
                  <a:lnTo>
                    <a:pt x="709" y="258"/>
                  </a:lnTo>
                  <a:lnTo>
                    <a:pt x="715" y="257"/>
                  </a:lnTo>
                  <a:lnTo>
                    <a:pt x="719" y="259"/>
                  </a:lnTo>
                  <a:lnTo>
                    <a:pt x="721" y="265"/>
                  </a:lnTo>
                  <a:lnTo>
                    <a:pt x="721" y="272"/>
                  </a:lnTo>
                  <a:lnTo>
                    <a:pt x="718" y="288"/>
                  </a:lnTo>
                  <a:lnTo>
                    <a:pt x="716" y="295"/>
                  </a:lnTo>
                  <a:lnTo>
                    <a:pt x="708" y="312"/>
                  </a:lnTo>
                  <a:lnTo>
                    <a:pt x="706" y="318"/>
                  </a:lnTo>
                  <a:lnTo>
                    <a:pt x="711" y="325"/>
                  </a:lnTo>
                  <a:lnTo>
                    <a:pt x="717" y="338"/>
                  </a:lnTo>
                  <a:lnTo>
                    <a:pt x="718" y="344"/>
                  </a:lnTo>
                  <a:lnTo>
                    <a:pt x="720" y="359"/>
                  </a:lnTo>
                  <a:lnTo>
                    <a:pt x="718" y="363"/>
                  </a:lnTo>
                  <a:lnTo>
                    <a:pt x="715" y="370"/>
                  </a:lnTo>
                  <a:lnTo>
                    <a:pt x="717" y="391"/>
                  </a:lnTo>
                  <a:lnTo>
                    <a:pt x="716" y="414"/>
                  </a:lnTo>
                  <a:lnTo>
                    <a:pt x="718" y="424"/>
                  </a:lnTo>
                  <a:lnTo>
                    <a:pt x="721" y="430"/>
                  </a:lnTo>
                  <a:lnTo>
                    <a:pt x="727" y="434"/>
                  </a:lnTo>
                  <a:lnTo>
                    <a:pt x="728" y="437"/>
                  </a:lnTo>
                  <a:lnTo>
                    <a:pt x="728" y="439"/>
                  </a:lnTo>
                  <a:lnTo>
                    <a:pt x="725" y="448"/>
                  </a:lnTo>
                  <a:lnTo>
                    <a:pt x="723" y="461"/>
                  </a:lnTo>
                  <a:lnTo>
                    <a:pt x="721" y="466"/>
                  </a:lnTo>
                  <a:lnTo>
                    <a:pt x="716" y="474"/>
                  </a:lnTo>
                  <a:lnTo>
                    <a:pt x="708" y="484"/>
                  </a:lnTo>
                  <a:lnTo>
                    <a:pt x="704" y="487"/>
                  </a:lnTo>
                  <a:lnTo>
                    <a:pt x="701" y="491"/>
                  </a:lnTo>
                  <a:lnTo>
                    <a:pt x="703" y="499"/>
                  </a:lnTo>
                  <a:lnTo>
                    <a:pt x="700" y="501"/>
                  </a:lnTo>
                  <a:lnTo>
                    <a:pt x="693" y="505"/>
                  </a:lnTo>
                  <a:lnTo>
                    <a:pt x="684" y="499"/>
                  </a:lnTo>
                  <a:lnTo>
                    <a:pt x="679" y="497"/>
                  </a:lnTo>
                  <a:lnTo>
                    <a:pt x="673" y="498"/>
                  </a:lnTo>
                  <a:lnTo>
                    <a:pt x="669" y="500"/>
                  </a:lnTo>
                  <a:lnTo>
                    <a:pt x="671" y="505"/>
                  </a:lnTo>
                  <a:lnTo>
                    <a:pt x="674" y="509"/>
                  </a:lnTo>
                  <a:lnTo>
                    <a:pt x="679" y="512"/>
                  </a:lnTo>
                  <a:lnTo>
                    <a:pt x="688" y="515"/>
                  </a:lnTo>
                  <a:lnTo>
                    <a:pt x="695" y="517"/>
                  </a:lnTo>
                  <a:lnTo>
                    <a:pt x="699" y="516"/>
                  </a:lnTo>
                  <a:lnTo>
                    <a:pt x="706" y="518"/>
                  </a:lnTo>
                  <a:lnTo>
                    <a:pt x="712" y="517"/>
                  </a:lnTo>
                  <a:lnTo>
                    <a:pt x="715" y="512"/>
                  </a:lnTo>
                  <a:lnTo>
                    <a:pt x="717" y="506"/>
                  </a:lnTo>
                  <a:lnTo>
                    <a:pt x="725" y="502"/>
                  </a:lnTo>
                  <a:lnTo>
                    <a:pt x="732" y="494"/>
                  </a:lnTo>
                  <a:lnTo>
                    <a:pt x="734" y="490"/>
                  </a:lnTo>
                  <a:lnTo>
                    <a:pt x="736" y="480"/>
                  </a:lnTo>
                  <a:lnTo>
                    <a:pt x="741" y="475"/>
                  </a:lnTo>
                  <a:lnTo>
                    <a:pt x="747" y="465"/>
                  </a:lnTo>
                  <a:lnTo>
                    <a:pt x="747" y="459"/>
                  </a:lnTo>
                  <a:lnTo>
                    <a:pt x="745" y="450"/>
                  </a:lnTo>
                  <a:lnTo>
                    <a:pt x="742" y="441"/>
                  </a:lnTo>
                  <a:lnTo>
                    <a:pt x="743" y="432"/>
                  </a:lnTo>
                  <a:lnTo>
                    <a:pt x="745" y="430"/>
                  </a:lnTo>
                  <a:lnTo>
                    <a:pt x="749" y="427"/>
                  </a:lnTo>
                  <a:lnTo>
                    <a:pt x="757" y="425"/>
                  </a:lnTo>
                  <a:lnTo>
                    <a:pt x="768" y="425"/>
                  </a:lnTo>
                  <a:lnTo>
                    <a:pt x="772" y="429"/>
                  </a:lnTo>
                  <a:lnTo>
                    <a:pt x="778" y="436"/>
                  </a:lnTo>
                  <a:lnTo>
                    <a:pt x="778" y="449"/>
                  </a:lnTo>
                  <a:lnTo>
                    <a:pt x="777" y="466"/>
                  </a:lnTo>
                  <a:lnTo>
                    <a:pt x="778" y="470"/>
                  </a:lnTo>
                  <a:lnTo>
                    <a:pt x="784" y="474"/>
                  </a:lnTo>
                  <a:lnTo>
                    <a:pt x="792" y="475"/>
                  </a:lnTo>
                  <a:lnTo>
                    <a:pt x="797" y="472"/>
                  </a:lnTo>
                  <a:lnTo>
                    <a:pt x="798" y="467"/>
                  </a:lnTo>
                  <a:lnTo>
                    <a:pt x="795" y="464"/>
                  </a:lnTo>
                  <a:lnTo>
                    <a:pt x="790" y="462"/>
                  </a:lnTo>
                  <a:lnTo>
                    <a:pt x="787" y="462"/>
                  </a:lnTo>
                  <a:lnTo>
                    <a:pt x="784" y="461"/>
                  </a:lnTo>
                  <a:lnTo>
                    <a:pt x="784" y="454"/>
                  </a:lnTo>
                  <a:lnTo>
                    <a:pt x="790" y="448"/>
                  </a:lnTo>
                  <a:lnTo>
                    <a:pt x="791" y="444"/>
                  </a:lnTo>
                  <a:lnTo>
                    <a:pt x="790" y="442"/>
                  </a:lnTo>
                  <a:lnTo>
                    <a:pt x="789" y="436"/>
                  </a:lnTo>
                  <a:lnTo>
                    <a:pt x="786" y="423"/>
                  </a:lnTo>
                  <a:lnTo>
                    <a:pt x="783" y="419"/>
                  </a:lnTo>
                  <a:lnTo>
                    <a:pt x="778" y="417"/>
                  </a:lnTo>
                  <a:lnTo>
                    <a:pt x="771" y="413"/>
                  </a:lnTo>
                  <a:lnTo>
                    <a:pt x="766" y="411"/>
                  </a:lnTo>
                  <a:lnTo>
                    <a:pt x="758" y="408"/>
                  </a:lnTo>
                  <a:lnTo>
                    <a:pt x="753" y="412"/>
                  </a:lnTo>
                  <a:lnTo>
                    <a:pt x="748" y="413"/>
                  </a:lnTo>
                  <a:lnTo>
                    <a:pt x="741" y="410"/>
                  </a:lnTo>
                  <a:lnTo>
                    <a:pt x="735" y="410"/>
                  </a:lnTo>
                  <a:lnTo>
                    <a:pt x="735" y="406"/>
                  </a:lnTo>
                  <a:lnTo>
                    <a:pt x="732" y="387"/>
                  </a:lnTo>
                  <a:lnTo>
                    <a:pt x="733" y="376"/>
                  </a:lnTo>
                  <a:lnTo>
                    <a:pt x="738" y="363"/>
                  </a:lnTo>
                  <a:lnTo>
                    <a:pt x="740" y="354"/>
                  </a:lnTo>
                  <a:lnTo>
                    <a:pt x="739" y="350"/>
                  </a:lnTo>
                  <a:lnTo>
                    <a:pt x="732" y="331"/>
                  </a:lnTo>
                  <a:lnTo>
                    <a:pt x="726" y="321"/>
                  </a:lnTo>
                  <a:lnTo>
                    <a:pt x="726" y="317"/>
                  </a:lnTo>
                  <a:lnTo>
                    <a:pt x="731" y="306"/>
                  </a:lnTo>
                  <a:lnTo>
                    <a:pt x="738" y="305"/>
                  </a:lnTo>
                  <a:lnTo>
                    <a:pt x="744" y="299"/>
                  </a:lnTo>
                  <a:lnTo>
                    <a:pt x="749" y="293"/>
                  </a:lnTo>
                  <a:lnTo>
                    <a:pt x="750" y="288"/>
                  </a:lnTo>
                  <a:lnTo>
                    <a:pt x="751" y="275"/>
                  </a:lnTo>
                  <a:lnTo>
                    <a:pt x="750" y="261"/>
                  </a:lnTo>
                  <a:lnTo>
                    <a:pt x="751" y="263"/>
                  </a:lnTo>
                  <a:lnTo>
                    <a:pt x="756" y="264"/>
                  </a:lnTo>
                  <a:lnTo>
                    <a:pt x="758" y="266"/>
                  </a:lnTo>
                  <a:lnTo>
                    <a:pt x="759" y="275"/>
                  </a:lnTo>
                  <a:lnTo>
                    <a:pt x="758" y="286"/>
                  </a:lnTo>
                  <a:lnTo>
                    <a:pt x="754" y="298"/>
                  </a:lnTo>
                  <a:lnTo>
                    <a:pt x="753" y="309"/>
                  </a:lnTo>
                  <a:lnTo>
                    <a:pt x="754" y="318"/>
                  </a:lnTo>
                  <a:lnTo>
                    <a:pt x="756" y="323"/>
                  </a:lnTo>
                  <a:lnTo>
                    <a:pt x="759" y="328"/>
                  </a:lnTo>
                  <a:lnTo>
                    <a:pt x="768" y="331"/>
                  </a:lnTo>
                  <a:lnTo>
                    <a:pt x="777" y="334"/>
                  </a:lnTo>
                  <a:lnTo>
                    <a:pt x="787" y="336"/>
                  </a:lnTo>
                  <a:lnTo>
                    <a:pt x="792" y="343"/>
                  </a:lnTo>
                  <a:lnTo>
                    <a:pt x="794" y="344"/>
                  </a:lnTo>
                  <a:lnTo>
                    <a:pt x="799" y="343"/>
                  </a:lnTo>
                  <a:lnTo>
                    <a:pt x="796" y="326"/>
                  </a:lnTo>
                  <a:lnTo>
                    <a:pt x="793" y="321"/>
                  </a:lnTo>
                  <a:lnTo>
                    <a:pt x="781" y="319"/>
                  </a:lnTo>
                  <a:lnTo>
                    <a:pt x="775" y="318"/>
                  </a:lnTo>
                  <a:lnTo>
                    <a:pt x="772" y="315"/>
                  </a:lnTo>
                  <a:lnTo>
                    <a:pt x="768" y="306"/>
                  </a:lnTo>
                  <a:lnTo>
                    <a:pt x="770" y="299"/>
                  </a:lnTo>
                  <a:lnTo>
                    <a:pt x="778" y="299"/>
                  </a:lnTo>
                  <a:lnTo>
                    <a:pt x="781" y="302"/>
                  </a:lnTo>
                  <a:lnTo>
                    <a:pt x="788" y="303"/>
                  </a:lnTo>
                  <a:lnTo>
                    <a:pt x="792" y="300"/>
                  </a:lnTo>
                  <a:lnTo>
                    <a:pt x="792" y="286"/>
                  </a:lnTo>
                  <a:lnTo>
                    <a:pt x="795" y="284"/>
                  </a:lnTo>
                  <a:lnTo>
                    <a:pt x="799" y="282"/>
                  </a:lnTo>
                  <a:lnTo>
                    <a:pt x="807" y="282"/>
                  </a:lnTo>
                  <a:lnTo>
                    <a:pt x="814" y="286"/>
                  </a:lnTo>
                  <a:lnTo>
                    <a:pt x="823" y="293"/>
                  </a:lnTo>
                  <a:lnTo>
                    <a:pt x="829" y="304"/>
                  </a:lnTo>
                  <a:lnTo>
                    <a:pt x="837" y="311"/>
                  </a:lnTo>
                  <a:lnTo>
                    <a:pt x="841" y="312"/>
                  </a:lnTo>
                  <a:lnTo>
                    <a:pt x="852" y="312"/>
                  </a:lnTo>
                  <a:lnTo>
                    <a:pt x="856" y="309"/>
                  </a:lnTo>
                  <a:lnTo>
                    <a:pt x="857" y="316"/>
                  </a:lnTo>
                  <a:lnTo>
                    <a:pt x="852" y="323"/>
                  </a:lnTo>
                  <a:lnTo>
                    <a:pt x="848" y="328"/>
                  </a:lnTo>
                  <a:lnTo>
                    <a:pt x="847" y="343"/>
                  </a:lnTo>
                  <a:lnTo>
                    <a:pt x="846" y="361"/>
                  </a:lnTo>
                  <a:lnTo>
                    <a:pt x="848" y="363"/>
                  </a:lnTo>
                  <a:lnTo>
                    <a:pt x="852" y="349"/>
                  </a:lnTo>
                  <a:lnTo>
                    <a:pt x="854" y="343"/>
                  </a:lnTo>
                  <a:lnTo>
                    <a:pt x="856" y="344"/>
                  </a:lnTo>
                  <a:lnTo>
                    <a:pt x="860" y="354"/>
                  </a:lnTo>
                  <a:lnTo>
                    <a:pt x="859" y="368"/>
                  </a:lnTo>
                  <a:lnTo>
                    <a:pt x="864" y="364"/>
                  </a:lnTo>
                  <a:lnTo>
                    <a:pt x="868" y="359"/>
                  </a:lnTo>
                  <a:lnTo>
                    <a:pt x="868" y="353"/>
                  </a:lnTo>
                  <a:lnTo>
                    <a:pt x="867" y="351"/>
                  </a:lnTo>
                  <a:lnTo>
                    <a:pt x="865" y="344"/>
                  </a:lnTo>
                  <a:lnTo>
                    <a:pt x="861" y="329"/>
                  </a:lnTo>
                  <a:lnTo>
                    <a:pt x="862" y="325"/>
                  </a:lnTo>
                  <a:lnTo>
                    <a:pt x="866" y="310"/>
                  </a:lnTo>
                  <a:lnTo>
                    <a:pt x="861" y="301"/>
                  </a:lnTo>
                  <a:lnTo>
                    <a:pt x="857" y="296"/>
                  </a:lnTo>
                  <a:lnTo>
                    <a:pt x="851" y="291"/>
                  </a:lnTo>
                  <a:lnTo>
                    <a:pt x="849" y="284"/>
                  </a:lnTo>
                  <a:lnTo>
                    <a:pt x="846" y="283"/>
                  </a:lnTo>
                  <a:lnTo>
                    <a:pt x="840" y="278"/>
                  </a:lnTo>
                  <a:lnTo>
                    <a:pt x="831" y="274"/>
                  </a:lnTo>
                  <a:lnTo>
                    <a:pt x="829" y="268"/>
                  </a:lnTo>
                  <a:lnTo>
                    <a:pt x="830" y="256"/>
                  </a:lnTo>
                  <a:lnTo>
                    <a:pt x="829" y="248"/>
                  </a:lnTo>
                  <a:lnTo>
                    <a:pt x="824" y="234"/>
                  </a:lnTo>
                  <a:lnTo>
                    <a:pt x="825" y="228"/>
                  </a:lnTo>
                  <a:lnTo>
                    <a:pt x="826" y="225"/>
                  </a:lnTo>
                  <a:lnTo>
                    <a:pt x="829" y="222"/>
                  </a:lnTo>
                  <a:lnTo>
                    <a:pt x="843" y="220"/>
                  </a:lnTo>
                  <a:lnTo>
                    <a:pt x="859" y="219"/>
                  </a:lnTo>
                  <a:lnTo>
                    <a:pt x="872" y="216"/>
                  </a:lnTo>
                  <a:lnTo>
                    <a:pt x="881" y="213"/>
                  </a:lnTo>
                  <a:lnTo>
                    <a:pt x="883" y="220"/>
                  </a:lnTo>
                  <a:lnTo>
                    <a:pt x="886" y="221"/>
                  </a:lnTo>
                  <a:lnTo>
                    <a:pt x="891" y="215"/>
                  </a:lnTo>
                  <a:lnTo>
                    <a:pt x="898" y="209"/>
                  </a:lnTo>
                  <a:lnTo>
                    <a:pt x="906" y="207"/>
                  </a:lnTo>
                  <a:lnTo>
                    <a:pt x="910" y="211"/>
                  </a:lnTo>
                  <a:lnTo>
                    <a:pt x="904" y="218"/>
                  </a:lnTo>
                  <a:lnTo>
                    <a:pt x="901" y="227"/>
                  </a:lnTo>
                  <a:lnTo>
                    <a:pt x="912" y="222"/>
                  </a:lnTo>
                  <a:lnTo>
                    <a:pt x="915" y="220"/>
                  </a:lnTo>
                  <a:lnTo>
                    <a:pt x="921" y="212"/>
                  </a:lnTo>
                  <a:lnTo>
                    <a:pt x="922" y="205"/>
                  </a:lnTo>
                  <a:lnTo>
                    <a:pt x="921" y="195"/>
                  </a:lnTo>
                  <a:lnTo>
                    <a:pt x="918" y="192"/>
                  </a:lnTo>
                  <a:lnTo>
                    <a:pt x="913" y="186"/>
                  </a:lnTo>
                  <a:lnTo>
                    <a:pt x="910" y="179"/>
                  </a:lnTo>
                  <a:lnTo>
                    <a:pt x="910" y="173"/>
                  </a:lnTo>
                  <a:lnTo>
                    <a:pt x="913" y="161"/>
                  </a:lnTo>
                  <a:lnTo>
                    <a:pt x="920" y="152"/>
                  </a:lnTo>
                  <a:lnTo>
                    <a:pt x="926" y="146"/>
                  </a:lnTo>
                  <a:lnTo>
                    <a:pt x="944" y="125"/>
                  </a:lnTo>
                  <a:lnTo>
                    <a:pt x="950" y="122"/>
                  </a:lnTo>
                  <a:lnTo>
                    <a:pt x="951" y="122"/>
                  </a:lnTo>
                  <a:lnTo>
                    <a:pt x="954" y="120"/>
                  </a:lnTo>
                  <a:lnTo>
                    <a:pt x="966" y="117"/>
                  </a:lnTo>
                  <a:lnTo>
                    <a:pt x="976" y="114"/>
                  </a:lnTo>
                  <a:lnTo>
                    <a:pt x="990" y="108"/>
                  </a:lnTo>
                  <a:lnTo>
                    <a:pt x="1003" y="102"/>
                  </a:lnTo>
                  <a:lnTo>
                    <a:pt x="1012" y="91"/>
                  </a:lnTo>
                  <a:lnTo>
                    <a:pt x="1018" y="85"/>
                  </a:lnTo>
                  <a:lnTo>
                    <a:pt x="1029" y="86"/>
                  </a:lnTo>
                  <a:lnTo>
                    <a:pt x="1035" y="86"/>
                  </a:lnTo>
                  <a:lnTo>
                    <a:pt x="1038" y="90"/>
                  </a:lnTo>
                  <a:lnTo>
                    <a:pt x="1035" y="101"/>
                  </a:lnTo>
                  <a:lnTo>
                    <a:pt x="1044" y="103"/>
                  </a:lnTo>
                  <a:lnTo>
                    <a:pt x="1051" y="102"/>
                  </a:lnTo>
                  <a:lnTo>
                    <a:pt x="1059" y="98"/>
                  </a:lnTo>
                  <a:lnTo>
                    <a:pt x="1067" y="92"/>
                  </a:lnTo>
                  <a:lnTo>
                    <a:pt x="1072" y="91"/>
                  </a:lnTo>
                  <a:lnTo>
                    <a:pt x="1078" y="95"/>
                  </a:lnTo>
                  <a:lnTo>
                    <a:pt x="1083" y="97"/>
                  </a:lnTo>
                  <a:lnTo>
                    <a:pt x="1087" y="92"/>
                  </a:lnTo>
                  <a:lnTo>
                    <a:pt x="1088" y="83"/>
                  </a:lnTo>
                  <a:lnTo>
                    <a:pt x="1087" y="79"/>
                  </a:lnTo>
                  <a:lnTo>
                    <a:pt x="1090" y="70"/>
                  </a:lnTo>
                  <a:lnTo>
                    <a:pt x="1095" y="68"/>
                  </a:lnTo>
                  <a:lnTo>
                    <a:pt x="1101" y="69"/>
                  </a:lnTo>
                  <a:lnTo>
                    <a:pt x="1109" y="59"/>
                  </a:lnTo>
                  <a:lnTo>
                    <a:pt x="1105" y="45"/>
                  </a:lnTo>
                  <a:lnTo>
                    <a:pt x="1106" y="36"/>
                  </a:lnTo>
                  <a:lnTo>
                    <a:pt x="1113" y="24"/>
                  </a:lnTo>
                  <a:lnTo>
                    <a:pt x="1122" y="14"/>
                  </a:lnTo>
                  <a:lnTo>
                    <a:pt x="1136" y="2"/>
                  </a:lnTo>
                  <a:lnTo>
                    <a:pt x="1144" y="0"/>
                  </a:lnTo>
                  <a:lnTo>
                    <a:pt x="1150" y="2"/>
                  </a:lnTo>
                  <a:lnTo>
                    <a:pt x="1159" y="2"/>
                  </a:lnTo>
                  <a:lnTo>
                    <a:pt x="1164" y="9"/>
                  </a:lnTo>
                  <a:lnTo>
                    <a:pt x="1164" y="17"/>
                  </a:lnTo>
                  <a:lnTo>
                    <a:pt x="1155" y="28"/>
                  </a:lnTo>
                  <a:lnTo>
                    <a:pt x="1151" y="37"/>
                  </a:lnTo>
                  <a:lnTo>
                    <a:pt x="1154" y="41"/>
                  </a:lnTo>
                  <a:lnTo>
                    <a:pt x="1165" y="38"/>
                  </a:lnTo>
                  <a:lnTo>
                    <a:pt x="1175" y="42"/>
                  </a:lnTo>
                  <a:lnTo>
                    <a:pt x="1187" y="40"/>
                  </a:lnTo>
                  <a:lnTo>
                    <a:pt x="1188" y="43"/>
                  </a:lnTo>
                  <a:lnTo>
                    <a:pt x="1186" y="50"/>
                  </a:lnTo>
                  <a:lnTo>
                    <a:pt x="1179" y="63"/>
                  </a:lnTo>
                  <a:lnTo>
                    <a:pt x="1177" y="70"/>
                  </a:lnTo>
                  <a:lnTo>
                    <a:pt x="1189" y="70"/>
                  </a:lnTo>
                  <a:lnTo>
                    <a:pt x="1194" y="70"/>
                  </a:lnTo>
                  <a:lnTo>
                    <a:pt x="1196" y="72"/>
                  </a:lnTo>
                  <a:lnTo>
                    <a:pt x="1202" y="58"/>
                  </a:lnTo>
                  <a:lnTo>
                    <a:pt x="1210" y="58"/>
                  </a:lnTo>
                  <a:lnTo>
                    <a:pt x="1221" y="55"/>
                  </a:lnTo>
                  <a:lnTo>
                    <a:pt x="1225" y="59"/>
                  </a:lnTo>
                  <a:lnTo>
                    <a:pt x="1233" y="58"/>
                  </a:lnTo>
                  <a:lnTo>
                    <a:pt x="1245" y="62"/>
                  </a:lnTo>
                  <a:lnTo>
                    <a:pt x="1254" y="69"/>
                  </a:lnTo>
                  <a:lnTo>
                    <a:pt x="1261" y="80"/>
                  </a:lnTo>
                  <a:lnTo>
                    <a:pt x="1264" y="92"/>
                  </a:lnTo>
                  <a:lnTo>
                    <a:pt x="1269" y="92"/>
                  </a:lnTo>
                  <a:lnTo>
                    <a:pt x="1274" y="90"/>
                  </a:lnTo>
                  <a:lnTo>
                    <a:pt x="1276" y="102"/>
                  </a:lnTo>
                  <a:lnTo>
                    <a:pt x="1268" y="123"/>
                  </a:lnTo>
                  <a:lnTo>
                    <a:pt x="1270" y="126"/>
                  </a:lnTo>
                  <a:lnTo>
                    <a:pt x="1275" y="135"/>
                  </a:lnTo>
                  <a:lnTo>
                    <a:pt x="1261" y="155"/>
                  </a:lnTo>
                  <a:lnTo>
                    <a:pt x="1255" y="161"/>
                  </a:lnTo>
                  <a:lnTo>
                    <a:pt x="1248" y="164"/>
                  </a:lnTo>
                  <a:lnTo>
                    <a:pt x="1227" y="188"/>
                  </a:lnTo>
                  <a:lnTo>
                    <a:pt x="1208" y="209"/>
                  </a:lnTo>
                  <a:lnTo>
                    <a:pt x="1203" y="216"/>
                  </a:lnTo>
                  <a:lnTo>
                    <a:pt x="1189" y="224"/>
                  </a:lnTo>
                  <a:lnTo>
                    <a:pt x="1174" y="236"/>
                  </a:lnTo>
                  <a:lnTo>
                    <a:pt x="1162" y="260"/>
                  </a:lnTo>
                  <a:lnTo>
                    <a:pt x="1166" y="260"/>
                  </a:lnTo>
                  <a:lnTo>
                    <a:pt x="1173" y="255"/>
                  </a:lnTo>
                  <a:lnTo>
                    <a:pt x="1178" y="246"/>
                  </a:lnTo>
                  <a:lnTo>
                    <a:pt x="1189" y="242"/>
                  </a:lnTo>
                  <a:lnTo>
                    <a:pt x="1196" y="242"/>
                  </a:lnTo>
                  <a:lnTo>
                    <a:pt x="1209" y="236"/>
                  </a:lnTo>
                  <a:lnTo>
                    <a:pt x="1221" y="230"/>
                  </a:lnTo>
                  <a:lnTo>
                    <a:pt x="1226" y="228"/>
                  </a:lnTo>
                  <a:lnTo>
                    <a:pt x="1232" y="222"/>
                  </a:lnTo>
                  <a:lnTo>
                    <a:pt x="1231" y="213"/>
                  </a:lnTo>
                  <a:lnTo>
                    <a:pt x="1228" y="210"/>
                  </a:lnTo>
                  <a:lnTo>
                    <a:pt x="1228" y="209"/>
                  </a:lnTo>
                  <a:lnTo>
                    <a:pt x="1230" y="203"/>
                  </a:lnTo>
                  <a:lnTo>
                    <a:pt x="1233" y="198"/>
                  </a:lnTo>
                  <a:lnTo>
                    <a:pt x="1239" y="203"/>
                  </a:lnTo>
                  <a:lnTo>
                    <a:pt x="1242" y="212"/>
                  </a:lnTo>
                  <a:lnTo>
                    <a:pt x="1246" y="213"/>
                  </a:lnTo>
                  <a:lnTo>
                    <a:pt x="1250" y="217"/>
                  </a:lnTo>
                  <a:lnTo>
                    <a:pt x="1254" y="218"/>
                  </a:lnTo>
                  <a:lnTo>
                    <a:pt x="1260" y="217"/>
                  </a:lnTo>
                  <a:lnTo>
                    <a:pt x="1267" y="211"/>
                  </a:lnTo>
                  <a:lnTo>
                    <a:pt x="1270" y="213"/>
                  </a:lnTo>
                  <a:lnTo>
                    <a:pt x="1271" y="219"/>
                  </a:lnTo>
                  <a:lnTo>
                    <a:pt x="1271" y="230"/>
                  </a:lnTo>
                  <a:lnTo>
                    <a:pt x="1274" y="239"/>
                  </a:lnTo>
                  <a:lnTo>
                    <a:pt x="1283" y="222"/>
                  </a:lnTo>
                  <a:lnTo>
                    <a:pt x="1293" y="222"/>
                  </a:lnTo>
                  <a:lnTo>
                    <a:pt x="1302" y="219"/>
                  </a:lnTo>
                  <a:lnTo>
                    <a:pt x="1317" y="219"/>
                  </a:lnTo>
                  <a:lnTo>
                    <a:pt x="1329" y="222"/>
                  </a:lnTo>
                  <a:lnTo>
                    <a:pt x="1334" y="223"/>
                  </a:lnTo>
                  <a:lnTo>
                    <a:pt x="1341" y="224"/>
                  </a:lnTo>
                  <a:lnTo>
                    <a:pt x="1339" y="240"/>
                  </a:lnTo>
                  <a:lnTo>
                    <a:pt x="1342" y="247"/>
                  </a:lnTo>
                  <a:lnTo>
                    <a:pt x="1354" y="250"/>
                  </a:lnTo>
                  <a:lnTo>
                    <a:pt x="1359" y="252"/>
                  </a:lnTo>
                  <a:lnTo>
                    <a:pt x="1363" y="254"/>
                  </a:lnTo>
                  <a:lnTo>
                    <a:pt x="1370" y="256"/>
                  </a:lnTo>
                  <a:lnTo>
                    <a:pt x="1385" y="253"/>
                  </a:lnTo>
                  <a:lnTo>
                    <a:pt x="1392" y="252"/>
                  </a:lnTo>
                  <a:lnTo>
                    <a:pt x="1401" y="260"/>
                  </a:lnTo>
                  <a:lnTo>
                    <a:pt x="1410" y="240"/>
                  </a:lnTo>
                  <a:lnTo>
                    <a:pt x="1409" y="233"/>
                  </a:lnTo>
                  <a:lnTo>
                    <a:pt x="1408" y="228"/>
                  </a:lnTo>
                  <a:lnTo>
                    <a:pt x="1408" y="226"/>
                  </a:lnTo>
                  <a:lnTo>
                    <a:pt x="1419" y="215"/>
                  </a:lnTo>
                  <a:lnTo>
                    <a:pt x="1423" y="215"/>
                  </a:lnTo>
                  <a:lnTo>
                    <a:pt x="1428" y="217"/>
                  </a:lnTo>
                  <a:lnTo>
                    <a:pt x="1434" y="224"/>
                  </a:lnTo>
                  <a:lnTo>
                    <a:pt x="1440" y="230"/>
                  </a:lnTo>
                  <a:lnTo>
                    <a:pt x="1450" y="230"/>
                  </a:lnTo>
                  <a:lnTo>
                    <a:pt x="1458" y="229"/>
                  </a:lnTo>
                  <a:lnTo>
                    <a:pt x="1467" y="230"/>
                  </a:lnTo>
                  <a:lnTo>
                    <a:pt x="1475" y="239"/>
                  </a:lnTo>
                  <a:lnTo>
                    <a:pt x="1477" y="243"/>
                  </a:lnTo>
                  <a:lnTo>
                    <a:pt x="1478" y="251"/>
                  </a:lnTo>
                  <a:lnTo>
                    <a:pt x="1475" y="252"/>
                  </a:lnTo>
                  <a:lnTo>
                    <a:pt x="1473" y="253"/>
                  </a:lnTo>
                  <a:lnTo>
                    <a:pt x="1461" y="261"/>
                  </a:lnTo>
                  <a:lnTo>
                    <a:pt x="1446" y="277"/>
                  </a:lnTo>
                  <a:lnTo>
                    <a:pt x="1445" y="281"/>
                  </a:lnTo>
                  <a:lnTo>
                    <a:pt x="1447" y="282"/>
                  </a:lnTo>
                  <a:lnTo>
                    <a:pt x="1453" y="284"/>
                  </a:lnTo>
                  <a:lnTo>
                    <a:pt x="1459" y="284"/>
                  </a:lnTo>
                  <a:lnTo>
                    <a:pt x="1463" y="287"/>
                  </a:lnTo>
                  <a:lnTo>
                    <a:pt x="1467" y="293"/>
                  </a:lnTo>
                  <a:lnTo>
                    <a:pt x="1473" y="301"/>
                  </a:lnTo>
                  <a:lnTo>
                    <a:pt x="1477" y="305"/>
                  </a:lnTo>
                  <a:lnTo>
                    <a:pt x="1482" y="314"/>
                  </a:lnTo>
                  <a:lnTo>
                    <a:pt x="1489" y="329"/>
                  </a:lnTo>
                  <a:lnTo>
                    <a:pt x="1500" y="344"/>
                  </a:lnTo>
                  <a:lnTo>
                    <a:pt x="1509" y="350"/>
                  </a:lnTo>
                  <a:lnTo>
                    <a:pt x="1512" y="350"/>
                  </a:lnTo>
                  <a:lnTo>
                    <a:pt x="1517" y="343"/>
                  </a:lnTo>
                  <a:lnTo>
                    <a:pt x="1522" y="329"/>
                  </a:lnTo>
                  <a:lnTo>
                    <a:pt x="1529" y="308"/>
                  </a:lnTo>
                  <a:lnTo>
                    <a:pt x="1533" y="302"/>
                  </a:lnTo>
                  <a:lnTo>
                    <a:pt x="1534" y="302"/>
                  </a:lnTo>
                  <a:lnTo>
                    <a:pt x="1536" y="311"/>
                  </a:lnTo>
                  <a:lnTo>
                    <a:pt x="1540" y="317"/>
                  </a:lnTo>
                  <a:lnTo>
                    <a:pt x="1549" y="323"/>
                  </a:lnTo>
                  <a:lnTo>
                    <a:pt x="1555" y="326"/>
                  </a:lnTo>
                  <a:lnTo>
                    <a:pt x="1561" y="324"/>
                  </a:lnTo>
                  <a:lnTo>
                    <a:pt x="1573" y="315"/>
                  </a:lnTo>
                  <a:lnTo>
                    <a:pt x="1578" y="314"/>
                  </a:lnTo>
                  <a:lnTo>
                    <a:pt x="1582" y="315"/>
                  </a:lnTo>
                  <a:lnTo>
                    <a:pt x="1590" y="320"/>
                  </a:lnTo>
                  <a:lnTo>
                    <a:pt x="1602" y="333"/>
                  </a:lnTo>
                  <a:lnTo>
                    <a:pt x="1603" y="332"/>
                  </a:lnTo>
                  <a:lnTo>
                    <a:pt x="1605" y="331"/>
                  </a:lnTo>
                  <a:lnTo>
                    <a:pt x="1608" y="326"/>
                  </a:lnTo>
                  <a:lnTo>
                    <a:pt x="1609" y="321"/>
                  </a:lnTo>
                  <a:lnTo>
                    <a:pt x="1608" y="320"/>
                  </a:lnTo>
                  <a:lnTo>
                    <a:pt x="1608" y="317"/>
                  </a:lnTo>
                  <a:lnTo>
                    <a:pt x="1613" y="311"/>
                  </a:lnTo>
                  <a:lnTo>
                    <a:pt x="1616" y="310"/>
                  </a:lnTo>
                  <a:lnTo>
                    <a:pt x="1619" y="315"/>
                  </a:lnTo>
                  <a:lnTo>
                    <a:pt x="1623" y="319"/>
                  </a:lnTo>
                  <a:lnTo>
                    <a:pt x="1630" y="320"/>
                  </a:lnTo>
                  <a:lnTo>
                    <a:pt x="1632" y="310"/>
                  </a:lnTo>
                  <a:lnTo>
                    <a:pt x="1630" y="301"/>
                  </a:lnTo>
                  <a:lnTo>
                    <a:pt x="1631" y="294"/>
                  </a:lnTo>
                  <a:lnTo>
                    <a:pt x="1632" y="283"/>
                  </a:lnTo>
                  <a:lnTo>
                    <a:pt x="1625" y="287"/>
                  </a:lnTo>
                  <a:lnTo>
                    <a:pt x="1621" y="287"/>
                  </a:lnTo>
                  <a:lnTo>
                    <a:pt x="1620" y="284"/>
                  </a:lnTo>
                  <a:lnTo>
                    <a:pt x="1623" y="278"/>
                  </a:lnTo>
                  <a:lnTo>
                    <a:pt x="1624" y="276"/>
                  </a:lnTo>
                  <a:lnTo>
                    <a:pt x="1630" y="275"/>
                  </a:lnTo>
                  <a:lnTo>
                    <a:pt x="1637" y="275"/>
                  </a:lnTo>
                  <a:lnTo>
                    <a:pt x="1642" y="272"/>
                  </a:lnTo>
                  <a:lnTo>
                    <a:pt x="1651" y="258"/>
                  </a:lnTo>
                  <a:lnTo>
                    <a:pt x="1653" y="258"/>
                  </a:lnTo>
                  <a:lnTo>
                    <a:pt x="1664" y="263"/>
                  </a:lnTo>
                  <a:lnTo>
                    <a:pt x="1674" y="266"/>
                  </a:lnTo>
                  <a:lnTo>
                    <a:pt x="1686" y="270"/>
                  </a:lnTo>
                  <a:lnTo>
                    <a:pt x="1692" y="271"/>
                  </a:lnTo>
                  <a:lnTo>
                    <a:pt x="1696" y="273"/>
                  </a:lnTo>
                  <a:lnTo>
                    <a:pt x="1710" y="275"/>
                  </a:lnTo>
                  <a:lnTo>
                    <a:pt x="1699" y="287"/>
                  </a:lnTo>
                  <a:lnTo>
                    <a:pt x="1705" y="288"/>
                  </a:lnTo>
                  <a:lnTo>
                    <a:pt x="1711" y="287"/>
                  </a:lnTo>
                  <a:lnTo>
                    <a:pt x="1713" y="289"/>
                  </a:lnTo>
                  <a:lnTo>
                    <a:pt x="1711" y="297"/>
                  </a:lnTo>
                  <a:lnTo>
                    <a:pt x="1705" y="301"/>
                  </a:lnTo>
                  <a:lnTo>
                    <a:pt x="1700" y="306"/>
                  </a:lnTo>
                  <a:lnTo>
                    <a:pt x="1699" y="311"/>
                  </a:lnTo>
                  <a:lnTo>
                    <a:pt x="1703" y="312"/>
                  </a:lnTo>
                  <a:lnTo>
                    <a:pt x="1707" y="310"/>
                  </a:lnTo>
                  <a:lnTo>
                    <a:pt x="1712" y="307"/>
                  </a:lnTo>
                  <a:lnTo>
                    <a:pt x="1718" y="300"/>
                  </a:lnTo>
                  <a:lnTo>
                    <a:pt x="1728" y="285"/>
                  </a:lnTo>
                  <a:lnTo>
                    <a:pt x="1745" y="285"/>
                  </a:lnTo>
                  <a:lnTo>
                    <a:pt x="1752" y="286"/>
                  </a:lnTo>
                  <a:lnTo>
                    <a:pt x="1758" y="290"/>
                  </a:lnTo>
                  <a:lnTo>
                    <a:pt x="1764" y="293"/>
                  </a:lnTo>
                  <a:lnTo>
                    <a:pt x="1765" y="296"/>
                  </a:lnTo>
                  <a:lnTo>
                    <a:pt x="1766" y="298"/>
                  </a:lnTo>
                  <a:lnTo>
                    <a:pt x="1752" y="310"/>
                  </a:lnTo>
                  <a:lnTo>
                    <a:pt x="1756" y="312"/>
                  </a:lnTo>
                  <a:lnTo>
                    <a:pt x="1766" y="318"/>
                  </a:lnTo>
                  <a:lnTo>
                    <a:pt x="1779" y="322"/>
                  </a:lnTo>
                  <a:lnTo>
                    <a:pt x="1785" y="326"/>
                  </a:lnTo>
                  <a:lnTo>
                    <a:pt x="1790" y="333"/>
                  </a:lnTo>
                  <a:lnTo>
                    <a:pt x="1792" y="341"/>
                  </a:lnTo>
                  <a:lnTo>
                    <a:pt x="1796" y="348"/>
                  </a:lnTo>
                  <a:lnTo>
                    <a:pt x="1799" y="350"/>
                  </a:lnTo>
                  <a:lnTo>
                    <a:pt x="1808" y="350"/>
                  </a:lnTo>
                  <a:lnTo>
                    <a:pt x="1816" y="348"/>
                  </a:lnTo>
                  <a:lnTo>
                    <a:pt x="1823" y="346"/>
                  </a:lnTo>
                  <a:lnTo>
                    <a:pt x="1839" y="339"/>
                  </a:lnTo>
                  <a:lnTo>
                    <a:pt x="1852" y="337"/>
                  </a:lnTo>
                  <a:lnTo>
                    <a:pt x="1870" y="340"/>
                  </a:lnTo>
                  <a:lnTo>
                    <a:pt x="1880" y="342"/>
                  </a:lnTo>
                  <a:lnTo>
                    <a:pt x="1884" y="344"/>
                  </a:lnTo>
                  <a:lnTo>
                    <a:pt x="1891" y="352"/>
                  </a:lnTo>
                  <a:lnTo>
                    <a:pt x="1896" y="355"/>
                  </a:lnTo>
                  <a:lnTo>
                    <a:pt x="1899" y="362"/>
                  </a:lnTo>
                  <a:lnTo>
                    <a:pt x="1901" y="369"/>
                  </a:lnTo>
                  <a:lnTo>
                    <a:pt x="1900" y="377"/>
                  </a:lnTo>
                  <a:lnTo>
                    <a:pt x="1898" y="387"/>
                  </a:lnTo>
                  <a:lnTo>
                    <a:pt x="1902" y="391"/>
                  </a:lnTo>
                  <a:lnTo>
                    <a:pt x="1906" y="392"/>
                  </a:lnTo>
                  <a:lnTo>
                    <a:pt x="1911" y="393"/>
                  </a:lnTo>
                  <a:lnTo>
                    <a:pt x="1915" y="394"/>
                  </a:lnTo>
                  <a:lnTo>
                    <a:pt x="1915" y="406"/>
                  </a:lnTo>
                  <a:lnTo>
                    <a:pt x="1918" y="413"/>
                  </a:lnTo>
                  <a:lnTo>
                    <a:pt x="1922" y="410"/>
                  </a:lnTo>
                  <a:lnTo>
                    <a:pt x="1925" y="403"/>
                  </a:lnTo>
                  <a:lnTo>
                    <a:pt x="1933" y="396"/>
                  </a:lnTo>
                  <a:lnTo>
                    <a:pt x="1935" y="395"/>
                  </a:lnTo>
                  <a:lnTo>
                    <a:pt x="1937" y="396"/>
                  </a:lnTo>
                  <a:lnTo>
                    <a:pt x="1947" y="395"/>
                  </a:lnTo>
                  <a:lnTo>
                    <a:pt x="1957" y="390"/>
                  </a:lnTo>
                  <a:lnTo>
                    <a:pt x="1961" y="391"/>
                  </a:lnTo>
                  <a:lnTo>
                    <a:pt x="1965" y="398"/>
                  </a:lnTo>
                  <a:lnTo>
                    <a:pt x="1969" y="401"/>
                  </a:lnTo>
                  <a:lnTo>
                    <a:pt x="1978" y="401"/>
                  </a:lnTo>
                  <a:lnTo>
                    <a:pt x="1992" y="402"/>
                  </a:lnTo>
                  <a:lnTo>
                    <a:pt x="1997" y="400"/>
                  </a:lnTo>
                  <a:lnTo>
                    <a:pt x="2005" y="391"/>
                  </a:lnTo>
                  <a:lnTo>
                    <a:pt x="2008" y="394"/>
                  </a:lnTo>
                  <a:lnTo>
                    <a:pt x="2014" y="404"/>
                  </a:lnTo>
                  <a:lnTo>
                    <a:pt x="2016" y="407"/>
                  </a:lnTo>
                  <a:lnTo>
                    <a:pt x="2023" y="412"/>
                  </a:lnTo>
                  <a:lnTo>
                    <a:pt x="2028" y="418"/>
                  </a:lnTo>
                  <a:lnTo>
                    <a:pt x="2030" y="425"/>
                  </a:lnTo>
                  <a:lnTo>
                    <a:pt x="2034" y="427"/>
                  </a:lnTo>
                  <a:lnTo>
                    <a:pt x="2043" y="425"/>
                  </a:lnTo>
                  <a:lnTo>
                    <a:pt x="2053" y="419"/>
                  </a:lnTo>
                  <a:lnTo>
                    <a:pt x="2054" y="415"/>
                  </a:lnTo>
                  <a:lnTo>
                    <a:pt x="2053" y="409"/>
                  </a:lnTo>
                  <a:lnTo>
                    <a:pt x="2048" y="395"/>
                  </a:lnTo>
                  <a:lnTo>
                    <a:pt x="2043" y="393"/>
                  </a:lnTo>
                  <a:lnTo>
                    <a:pt x="2045" y="387"/>
                  </a:lnTo>
                  <a:lnTo>
                    <a:pt x="2048" y="377"/>
                  </a:lnTo>
                  <a:lnTo>
                    <a:pt x="2060" y="379"/>
                  </a:lnTo>
                  <a:lnTo>
                    <a:pt x="2067" y="380"/>
                  </a:lnTo>
                  <a:lnTo>
                    <a:pt x="2074" y="381"/>
                  </a:lnTo>
                  <a:lnTo>
                    <a:pt x="2082" y="384"/>
                  </a:lnTo>
                  <a:lnTo>
                    <a:pt x="2083" y="390"/>
                  </a:lnTo>
                  <a:lnTo>
                    <a:pt x="2091" y="387"/>
                  </a:lnTo>
                  <a:lnTo>
                    <a:pt x="2104" y="386"/>
                  </a:lnTo>
                  <a:lnTo>
                    <a:pt x="2118" y="386"/>
                  </a:lnTo>
                  <a:lnTo>
                    <a:pt x="2126" y="389"/>
                  </a:lnTo>
                  <a:lnTo>
                    <a:pt x="2131" y="392"/>
                  </a:lnTo>
                  <a:lnTo>
                    <a:pt x="2138" y="396"/>
                  </a:lnTo>
                  <a:lnTo>
                    <a:pt x="2147" y="398"/>
                  </a:lnTo>
                  <a:lnTo>
                    <a:pt x="2151" y="401"/>
                  </a:lnTo>
                  <a:lnTo>
                    <a:pt x="2159" y="406"/>
                  </a:lnTo>
                  <a:lnTo>
                    <a:pt x="2164" y="407"/>
                  </a:lnTo>
                  <a:lnTo>
                    <a:pt x="2168" y="411"/>
                  </a:lnTo>
                  <a:lnTo>
                    <a:pt x="2175" y="419"/>
                  </a:lnTo>
                  <a:lnTo>
                    <a:pt x="2175" y="455"/>
                  </a:lnTo>
                  <a:lnTo>
                    <a:pt x="2175" y="490"/>
                  </a:lnTo>
                  <a:lnTo>
                    <a:pt x="2175" y="524"/>
                  </a:lnTo>
                  <a:lnTo>
                    <a:pt x="2175" y="544"/>
                  </a:lnTo>
                  <a:lnTo>
                    <a:pt x="2175" y="546"/>
                  </a:lnTo>
                  <a:lnTo>
                    <a:pt x="2175" y="554"/>
                  </a:lnTo>
                  <a:lnTo>
                    <a:pt x="2175" y="557"/>
                  </a:lnTo>
                  <a:lnTo>
                    <a:pt x="2169" y="563"/>
                  </a:lnTo>
                  <a:lnTo>
                    <a:pt x="2164" y="563"/>
                  </a:lnTo>
                  <a:lnTo>
                    <a:pt x="2161" y="569"/>
                  </a:lnTo>
                  <a:lnTo>
                    <a:pt x="2157" y="569"/>
                  </a:lnTo>
                  <a:lnTo>
                    <a:pt x="2151" y="571"/>
                  </a:lnTo>
                  <a:lnTo>
                    <a:pt x="2149" y="569"/>
                  </a:lnTo>
                  <a:lnTo>
                    <a:pt x="2143" y="569"/>
                  </a:lnTo>
                  <a:lnTo>
                    <a:pt x="2142" y="564"/>
                  </a:lnTo>
                  <a:lnTo>
                    <a:pt x="2140" y="561"/>
                  </a:lnTo>
                  <a:lnTo>
                    <a:pt x="2137" y="561"/>
                  </a:lnTo>
                  <a:lnTo>
                    <a:pt x="2139" y="558"/>
                  </a:lnTo>
                  <a:lnTo>
                    <a:pt x="2133" y="563"/>
                  </a:lnTo>
                  <a:lnTo>
                    <a:pt x="2128" y="563"/>
                  </a:lnTo>
                  <a:lnTo>
                    <a:pt x="2126" y="560"/>
                  </a:lnTo>
                  <a:lnTo>
                    <a:pt x="2123" y="559"/>
                  </a:lnTo>
                  <a:lnTo>
                    <a:pt x="2126" y="566"/>
                  </a:lnTo>
                  <a:lnTo>
                    <a:pt x="2122" y="571"/>
                  </a:lnTo>
                  <a:lnTo>
                    <a:pt x="2124" y="572"/>
                  </a:lnTo>
                  <a:lnTo>
                    <a:pt x="2130" y="575"/>
                  </a:lnTo>
                  <a:lnTo>
                    <a:pt x="2134" y="570"/>
                  </a:lnTo>
                  <a:lnTo>
                    <a:pt x="2136" y="570"/>
                  </a:lnTo>
                  <a:lnTo>
                    <a:pt x="2138" y="571"/>
                  </a:lnTo>
                  <a:lnTo>
                    <a:pt x="2138" y="578"/>
                  </a:lnTo>
                  <a:lnTo>
                    <a:pt x="2140" y="581"/>
                  </a:lnTo>
                  <a:lnTo>
                    <a:pt x="2145" y="585"/>
                  </a:lnTo>
                  <a:lnTo>
                    <a:pt x="2151" y="582"/>
                  </a:lnTo>
                  <a:lnTo>
                    <a:pt x="2148" y="586"/>
                  </a:lnTo>
                  <a:lnTo>
                    <a:pt x="2153" y="583"/>
                  </a:lnTo>
                  <a:lnTo>
                    <a:pt x="2153" y="587"/>
                  </a:lnTo>
                  <a:lnTo>
                    <a:pt x="2155" y="590"/>
                  </a:lnTo>
                  <a:lnTo>
                    <a:pt x="2156" y="595"/>
                  </a:lnTo>
                  <a:lnTo>
                    <a:pt x="2156" y="598"/>
                  </a:lnTo>
                  <a:lnTo>
                    <a:pt x="2152" y="605"/>
                  </a:lnTo>
                  <a:lnTo>
                    <a:pt x="2155" y="604"/>
                  </a:lnTo>
                  <a:lnTo>
                    <a:pt x="2158" y="607"/>
                  </a:lnTo>
                  <a:lnTo>
                    <a:pt x="2160" y="614"/>
                  </a:lnTo>
                  <a:lnTo>
                    <a:pt x="2164" y="616"/>
                  </a:lnTo>
                  <a:lnTo>
                    <a:pt x="2164" y="619"/>
                  </a:lnTo>
                  <a:lnTo>
                    <a:pt x="2163" y="625"/>
                  </a:lnTo>
                  <a:lnTo>
                    <a:pt x="2168" y="624"/>
                  </a:lnTo>
                  <a:lnTo>
                    <a:pt x="2167" y="629"/>
                  </a:lnTo>
                  <a:lnTo>
                    <a:pt x="2167" y="632"/>
                  </a:lnTo>
                  <a:lnTo>
                    <a:pt x="2165" y="636"/>
                  </a:lnTo>
                  <a:lnTo>
                    <a:pt x="2161" y="639"/>
                  </a:lnTo>
                  <a:lnTo>
                    <a:pt x="2157" y="638"/>
                  </a:lnTo>
                  <a:lnTo>
                    <a:pt x="2154" y="637"/>
                  </a:lnTo>
                  <a:lnTo>
                    <a:pt x="2146" y="634"/>
                  </a:lnTo>
                  <a:lnTo>
                    <a:pt x="2141" y="634"/>
                  </a:lnTo>
                  <a:lnTo>
                    <a:pt x="2139" y="632"/>
                  </a:lnTo>
                  <a:lnTo>
                    <a:pt x="2140" y="628"/>
                  </a:lnTo>
                  <a:lnTo>
                    <a:pt x="2137" y="627"/>
                  </a:lnTo>
                  <a:lnTo>
                    <a:pt x="2135" y="628"/>
                  </a:lnTo>
                  <a:lnTo>
                    <a:pt x="2131" y="635"/>
                  </a:lnTo>
                  <a:lnTo>
                    <a:pt x="2131" y="637"/>
                  </a:lnTo>
                  <a:lnTo>
                    <a:pt x="2112" y="649"/>
                  </a:lnTo>
                  <a:lnTo>
                    <a:pt x="2105" y="651"/>
                  </a:lnTo>
                  <a:lnTo>
                    <a:pt x="2104" y="651"/>
                  </a:lnTo>
                  <a:lnTo>
                    <a:pt x="2101" y="653"/>
                  </a:lnTo>
                  <a:lnTo>
                    <a:pt x="2100" y="656"/>
                  </a:lnTo>
                  <a:lnTo>
                    <a:pt x="2095" y="659"/>
                  </a:lnTo>
                  <a:lnTo>
                    <a:pt x="2089" y="659"/>
                  </a:lnTo>
                  <a:lnTo>
                    <a:pt x="2088" y="661"/>
                  </a:lnTo>
                  <a:lnTo>
                    <a:pt x="2085" y="666"/>
                  </a:lnTo>
                  <a:lnTo>
                    <a:pt x="2082" y="668"/>
                  </a:lnTo>
                  <a:lnTo>
                    <a:pt x="2076" y="669"/>
                  </a:lnTo>
                  <a:lnTo>
                    <a:pt x="2071" y="677"/>
                  </a:lnTo>
                  <a:lnTo>
                    <a:pt x="2069" y="680"/>
                  </a:lnTo>
                  <a:lnTo>
                    <a:pt x="2059" y="686"/>
                  </a:lnTo>
                  <a:lnTo>
                    <a:pt x="2056" y="691"/>
                  </a:lnTo>
                  <a:lnTo>
                    <a:pt x="2049" y="694"/>
                  </a:lnTo>
                  <a:lnTo>
                    <a:pt x="2047" y="696"/>
                  </a:lnTo>
                  <a:lnTo>
                    <a:pt x="2046" y="700"/>
                  </a:lnTo>
                  <a:lnTo>
                    <a:pt x="2046" y="703"/>
                  </a:lnTo>
                  <a:lnTo>
                    <a:pt x="2043" y="707"/>
                  </a:lnTo>
                  <a:lnTo>
                    <a:pt x="2040" y="707"/>
                  </a:lnTo>
                  <a:lnTo>
                    <a:pt x="2037" y="703"/>
                  </a:lnTo>
                  <a:lnTo>
                    <a:pt x="2035" y="700"/>
                  </a:lnTo>
                  <a:lnTo>
                    <a:pt x="2035" y="696"/>
                  </a:lnTo>
                  <a:lnTo>
                    <a:pt x="2031" y="692"/>
                  </a:lnTo>
                  <a:lnTo>
                    <a:pt x="2024" y="691"/>
                  </a:lnTo>
                  <a:lnTo>
                    <a:pt x="2017" y="692"/>
                  </a:lnTo>
                  <a:lnTo>
                    <a:pt x="2011" y="694"/>
                  </a:lnTo>
                  <a:lnTo>
                    <a:pt x="2002" y="696"/>
                  </a:lnTo>
                  <a:lnTo>
                    <a:pt x="1999" y="699"/>
                  </a:lnTo>
                  <a:lnTo>
                    <a:pt x="1991" y="708"/>
                  </a:lnTo>
                  <a:lnTo>
                    <a:pt x="1988" y="712"/>
                  </a:lnTo>
                  <a:lnTo>
                    <a:pt x="1987" y="710"/>
                  </a:lnTo>
                  <a:lnTo>
                    <a:pt x="1990" y="694"/>
                  </a:lnTo>
                  <a:lnTo>
                    <a:pt x="1987" y="695"/>
                  </a:lnTo>
                  <a:lnTo>
                    <a:pt x="1984" y="694"/>
                  </a:lnTo>
                  <a:lnTo>
                    <a:pt x="1980" y="701"/>
                  </a:lnTo>
                  <a:lnTo>
                    <a:pt x="1975" y="703"/>
                  </a:lnTo>
                  <a:lnTo>
                    <a:pt x="1973" y="705"/>
                  </a:lnTo>
                  <a:lnTo>
                    <a:pt x="1972" y="711"/>
                  </a:lnTo>
                  <a:lnTo>
                    <a:pt x="1968" y="713"/>
                  </a:lnTo>
                  <a:lnTo>
                    <a:pt x="1966" y="711"/>
                  </a:lnTo>
                  <a:lnTo>
                    <a:pt x="1965" y="705"/>
                  </a:lnTo>
                  <a:lnTo>
                    <a:pt x="1962" y="702"/>
                  </a:lnTo>
                  <a:lnTo>
                    <a:pt x="1956" y="709"/>
                  </a:lnTo>
                  <a:lnTo>
                    <a:pt x="1957" y="707"/>
                  </a:lnTo>
                  <a:lnTo>
                    <a:pt x="1954" y="708"/>
                  </a:lnTo>
                  <a:lnTo>
                    <a:pt x="1952" y="709"/>
                  </a:lnTo>
                  <a:lnTo>
                    <a:pt x="1948" y="715"/>
                  </a:lnTo>
                  <a:lnTo>
                    <a:pt x="1947" y="718"/>
                  </a:lnTo>
                  <a:lnTo>
                    <a:pt x="1948" y="721"/>
                  </a:lnTo>
                  <a:lnTo>
                    <a:pt x="1950" y="723"/>
                  </a:lnTo>
                  <a:lnTo>
                    <a:pt x="1944" y="729"/>
                  </a:lnTo>
                  <a:lnTo>
                    <a:pt x="1944" y="731"/>
                  </a:lnTo>
                  <a:lnTo>
                    <a:pt x="1945" y="733"/>
                  </a:lnTo>
                  <a:lnTo>
                    <a:pt x="1942" y="737"/>
                  </a:lnTo>
                  <a:lnTo>
                    <a:pt x="1936" y="744"/>
                  </a:lnTo>
                  <a:lnTo>
                    <a:pt x="1932" y="750"/>
                  </a:lnTo>
                  <a:lnTo>
                    <a:pt x="1930" y="754"/>
                  </a:lnTo>
                  <a:lnTo>
                    <a:pt x="1930" y="760"/>
                  </a:lnTo>
                  <a:lnTo>
                    <a:pt x="1933" y="764"/>
                  </a:lnTo>
                  <a:lnTo>
                    <a:pt x="1936" y="765"/>
                  </a:lnTo>
                  <a:lnTo>
                    <a:pt x="1944" y="764"/>
                  </a:lnTo>
                  <a:lnTo>
                    <a:pt x="1948" y="766"/>
                  </a:lnTo>
                  <a:lnTo>
                    <a:pt x="1948" y="768"/>
                  </a:lnTo>
                  <a:lnTo>
                    <a:pt x="1946" y="773"/>
                  </a:lnTo>
                  <a:lnTo>
                    <a:pt x="1941" y="778"/>
                  </a:lnTo>
                  <a:lnTo>
                    <a:pt x="1940" y="781"/>
                  </a:lnTo>
                  <a:lnTo>
                    <a:pt x="1941" y="787"/>
                  </a:lnTo>
                  <a:lnTo>
                    <a:pt x="1943" y="792"/>
                  </a:lnTo>
                  <a:lnTo>
                    <a:pt x="1948" y="793"/>
                  </a:lnTo>
                  <a:lnTo>
                    <a:pt x="1949" y="797"/>
                  </a:lnTo>
                  <a:lnTo>
                    <a:pt x="1949" y="804"/>
                  </a:lnTo>
                  <a:lnTo>
                    <a:pt x="1947" y="808"/>
                  </a:lnTo>
                  <a:lnTo>
                    <a:pt x="1944" y="809"/>
                  </a:lnTo>
                  <a:lnTo>
                    <a:pt x="1941" y="806"/>
                  </a:lnTo>
                  <a:lnTo>
                    <a:pt x="1941" y="804"/>
                  </a:lnTo>
                  <a:lnTo>
                    <a:pt x="1943" y="798"/>
                  </a:lnTo>
                  <a:lnTo>
                    <a:pt x="1940" y="798"/>
                  </a:lnTo>
                  <a:lnTo>
                    <a:pt x="1938" y="801"/>
                  </a:lnTo>
                  <a:lnTo>
                    <a:pt x="1931" y="810"/>
                  </a:lnTo>
                  <a:lnTo>
                    <a:pt x="1928" y="817"/>
                  </a:lnTo>
                  <a:lnTo>
                    <a:pt x="1926" y="824"/>
                  </a:lnTo>
                  <a:lnTo>
                    <a:pt x="1928" y="831"/>
                  </a:lnTo>
                  <a:lnTo>
                    <a:pt x="1932" y="834"/>
                  </a:lnTo>
                  <a:lnTo>
                    <a:pt x="1933" y="837"/>
                  </a:lnTo>
                  <a:lnTo>
                    <a:pt x="1932" y="841"/>
                  </a:lnTo>
                  <a:lnTo>
                    <a:pt x="1927" y="844"/>
                  </a:lnTo>
                  <a:lnTo>
                    <a:pt x="1921" y="845"/>
                  </a:lnTo>
                  <a:lnTo>
                    <a:pt x="1917" y="844"/>
                  </a:lnTo>
                  <a:lnTo>
                    <a:pt x="1915" y="844"/>
                  </a:lnTo>
                  <a:lnTo>
                    <a:pt x="1911" y="845"/>
                  </a:lnTo>
                  <a:lnTo>
                    <a:pt x="1906" y="851"/>
                  </a:lnTo>
                  <a:lnTo>
                    <a:pt x="1905" y="852"/>
                  </a:lnTo>
                  <a:lnTo>
                    <a:pt x="1902" y="857"/>
                  </a:lnTo>
                  <a:lnTo>
                    <a:pt x="1901" y="861"/>
                  </a:lnTo>
                  <a:lnTo>
                    <a:pt x="1902" y="864"/>
                  </a:lnTo>
                  <a:lnTo>
                    <a:pt x="1905" y="868"/>
                  </a:lnTo>
                  <a:lnTo>
                    <a:pt x="1905" y="870"/>
                  </a:lnTo>
                  <a:lnTo>
                    <a:pt x="1905" y="871"/>
                  </a:lnTo>
                  <a:lnTo>
                    <a:pt x="1900" y="874"/>
                  </a:lnTo>
                  <a:lnTo>
                    <a:pt x="1897" y="874"/>
                  </a:lnTo>
                  <a:lnTo>
                    <a:pt x="1890" y="878"/>
                  </a:lnTo>
                  <a:lnTo>
                    <a:pt x="1885" y="881"/>
                  </a:lnTo>
                  <a:lnTo>
                    <a:pt x="1885" y="883"/>
                  </a:lnTo>
                  <a:lnTo>
                    <a:pt x="1885" y="886"/>
                  </a:lnTo>
                  <a:lnTo>
                    <a:pt x="1884" y="895"/>
                  </a:lnTo>
                  <a:lnTo>
                    <a:pt x="1882" y="899"/>
                  </a:lnTo>
                  <a:lnTo>
                    <a:pt x="1877" y="907"/>
                  </a:lnTo>
                  <a:lnTo>
                    <a:pt x="1868" y="916"/>
                  </a:lnTo>
                  <a:lnTo>
                    <a:pt x="1863" y="921"/>
                  </a:lnTo>
                  <a:lnTo>
                    <a:pt x="1861" y="922"/>
                  </a:lnTo>
                  <a:lnTo>
                    <a:pt x="1859" y="916"/>
                  </a:lnTo>
                  <a:lnTo>
                    <a:pt x="1858" y="908"/>
                  </a:lnTo>
                  <a:lnTo>
                    <a:pt x="1857" y="901"/>
                  </a:lnTo>
                  <a:lnTo>
                    <a:pt x="1856" y="893"/>
                  </a:lnTo>
                  <a:lnTo>
                    <a:pt x="1854" y="886"/>
                  </a:lnTo>
                  <a:lnTo>
                    <a:pt x="1852" y="882"/>
                  </a:lnTo>
                  <a:lnTo>
                    <a:pt x="1851" y="872"/>
                  </a:lnTo>
                  <a:lnTo>
                    <a:pt x="1848" y="859"/>
                  </a:lnTo>
                  <a:lnTo>
                    <a:pt x="1848" y="853"/>
                  </a:lnTo>
                  <a:lnTo>
                    <a:pt x="1846" y="847"/>
                  </a:lnTo>
                  <a:lnTo>
                    <a:pt x="1846" y="843"/>
                  </a:lnTo>
                  <a:lnTo>
                    <a:pt x="1846" y="841"/>
                  </a:lnTo>
                  <a:lnTo>
                    <a:pt x="1844" y="833"/>
                  </a:lnTo>
                  <a:lnTo>
                    <a:pt x="1844" y="824"/>
                  </a:lnTo>
                  <a:lnTo>
                    <a:pt x="1845" y="815"/>
                  </a:lnTo>
                  <a:lnTo>
                    <a:pt x="1846" y="800"/>
                  </a:lnTo>
                  <a:lnTo>
                    <a:pt x="1848" y="797"/>
                  </a:lnTo>
                  <a:lnTo>
                    <a:pt x="1855" y="788"/>
                  </a:lnTo>
                  <a:lnTo>
                    <a:pt x="1859" y="783"/>
                  </a:lnTo>
                  <a:lnTo>
                    <a:pt x="1863" y="775"/>
                  </a:lnTo>
                  <a:lnTo>
                    <a:pt x="1863" y="773"/>
                  </a:lnTo>
                  <a:lnTo>
                    <a:pt x="1863" y="769"/>
                  </a:lnTo>
                  <a:lnTo>
                    <a:pt x="1862" y="767"/>
                  </a:lnTo>
                  <a:lnTo>
                    <a:pt x="1872" y="763"/>
                  </a:lnTo>
                  <a:lnTo>
                    <a:pt x="1878" y="760"/>
                  </a:lnTo>
                  <a:lnTo>
                    <a:pt x="1883" y="756"/>
                  </a:lnTo>
                  <a:lnTo>
                    <a:pt x="1894" y="746"/>
                  </a:lnTo>
                  <a:lnTo>
                    <a:pt x="1898" y="741"/>
                  </a:lnTo>
                  <a:lnTo>
                    <a:pt x="1900" y="736"/>
                  </a:lnTo>
                  <a:lnTo>
                    <a:pt x="1901" y="732"/>
                  </a:lnTo>
                  <a:lnTo>
                    <a:pt x="1912" y="721"/>
                  </a:lnTo>
                  <a:lnTo>
                    <a:pt x="1917" y="716"/>
                  </a:lnTo>
                  <a:lnTo>
                    <a:pt x="1927" y="705"/>
                  </a:lnTo>
                  <a:lnTo>
                    <a:pt x="1929" y="702"/>
                  </a:lnTo>
                  <a:lnTo>
                    <a:pt x="1931" y="697"/>
                  </a:lnTo>
                  <a:lnTo>
                    <a:pt x="1938" y="691"/>
                  </a:lnTo>
                  <a:lnTo>
                    <a:pt x="1951" y="685"/>
                  </a:lnTo>
                  <a:lnTo>
                    <a:pt x="1953" y="679"/>
                  </a:lnTo>
                  <a:lnTo>
                    <a:pt x="1957" y="673"/>
                  </a:lnTo>
                  <a:lnTo>
                    <a:pt x="1958" y="670"/>
                  </a:lnTo>
                  <a:lnTo>
                    <a:pt x="1954" y="667"/>
                  </a:lnTo>
                  <a:lnTo>
                    <a:pt x="1960" y="655"/>
                  </a:lnTo>
                  <a:lnTo>
                    <a:pt x="1959" y="649"/>
                  </a:lnTo>
                  <a:lnTo>
                    <a:pt x="1960" y="644"/>
                  </a:lnTo>
                  <a:lnTo>
                    <a:pt x="1964" y="641"/>
                  </a:lnTo>
                  <a:lnTo>
                    <a:pt x="1975" y="640"/>
                  </a:lnTo>
                  <a:lnTo>
                    <a:pt x="1978" y="639"/>
                  </a:lnTo>
                  <a:lnTo>
                    <a:pt x="1975" y="635"/>
                  </a:lnTo>
                  <a:lnTo>
                    <a:pt x="1962" y="632"/>
                  </a:lnTo>
                  <a:lnTo>
                    <a:pt x="1958" y="633"/>
                  </a:lnTo>
                  <a:lnTo>
                    <a:pt x="1951" y="635"/>
                  </a:lnTo>
                  <a:lnTo>
                    <a:pt x="1947" y="638"/>
                  </a:lnTo>
                  <a:lnTo>
                    <a:pt x="1947" y="643"/>
                  </a:lnTo>
                  <a:lnTo>
                    <a:pt x="1943" y="655"/>
                  </a:lnTo>
                  <a:lnTo>
                    <a:pt x="1944" y="657"/>
                  </a:lnTo>
                  <a:lnTo>
                    <a:pt x="1943" y="659"/>
                  </a:lnTo>
                  <a:lnTo>
                    <a:pt x="1939" y="660"/>
                  </a:lnTo>
                  <a:lnTo>
                    <a:pt x="1936" y="662"/>
                  </a:lnTo>
                  <a:lnTo>
                    <a:pt x="1927" y="671"/>
                  </a:lnTo>
                  <a:lnTo>
                    <a:pt x="1915" y="684"/>
                  </a:lnTo>
                  <a:lnTo>
                    <a:pt x="1908" y="688"/>
                  </a:lnTo>
                  <a:lnTo>
                    <a:pt x="1906" y="688"/>
                  </a:lnTo>
                  <a:lnTo>
                    <a:pt x="1907" y="683"/>
                  </a:lnTo>
                  <a:lnTo>
                    <a:pt x="1909" y="678"/>
                  </a:lnTo>
                  <a:lnTo>
                    <a:pt x="1903" y="677"/>
                  </a:lnTo>
                  <a:lnTo>
                    <a:pt x="1902" y="673"/>
                  </a:lnTo>
                  <a:lnTo>
                    <a:pt x="1904" y="668"/>
                  </a:lnTo>
                  <a:lnTo>
                    <a:pt x="1907" y="662"/>
                  </a:lnTo>
                  <a:lnTo>
                    <a:pt x="1908" y="658"/>
                  </a:lnTo>
                  <a:lnTo>
                    <a:pt x="1908" y="655"/>
                  </a:lnTo>
                  <a:lnTo>
                    <a:pt x="1905" y="655"/>
                  </a:lnTo>
                  <a:lnTo>
                    <a:pt x="1899" y="660"/>
                  </a:lnTo>
                  <a:lnTo>
                    <a:pt x="1896" y="661"/>
                  </a:lnTo>
                  <a:lnTo>
                    <a:pt x="1894" y="656"/>
                  </a:lnTo>
                  <a:lnTo>
                    <a:pt x="1890" y="654"/>
                  </a:lnTo>
                  <a:lnTo>
                    <a:pt x="1880" y="656"/>
                  </a:lnTo>
                  <a:lnTo>
                    <a:pt x="1872" y="657"/>
                  </a:lnTo>
                  <a:lnTo>
                    <a:pt x="1866" y="658"/>
                  </a:lnTo>
                  <a:lnTo>
                    <a:pt x="1863" y="660"/>
                  </a:lnTo>
                  <a:lnTo>
                    <a:pt x="1857" y="665"/>
                  </a:lnTo>
                  <a:lnTo>
                    <a:pt x="1857" y="670"/>
                  </a:lnTo>
                  <a:lnTo>
                    <a:pt x="1857" y="673"/>
                  </a:lnTo>
                  <a:lnTo>
                    <a:pt x="1849" y="679"/>
                  </a:lnTo>
                  <a:lnTo>
                    <a:pt x="1847" y="682"/>
                  </a:lnTo>
                  <a:lnTo>
                    <a:pt x="1848" y="689"/>
                  </a:lnTo>
                  <a:lnTo>
                    <a:pt x="1840" y="693"/>
                  </a:lnTo>
                  <a:lnTo>
                    <a:pt x="1834" y="698"/>
                  </a:lnTo>
                  <a:lnTo>
                    <a:pt x="1828" y="704"/>
                  </a:lnTo>
                  <a:lnTo>
                    <a:pt x="1825" y="710"/>
                  </a:lnTo>
                  <a:lnTo>
                    <a:pt x="1824" y="715"/>
                  </a:lnTo>
                  <a:lnTo>
                    <a:pt x="1824" y="720"/>
                  </a:lnTo>
                  <a:lnTo>
                    <a:pt x="1827" y="722"/>
                  </a:lnTo>
                  <a:lnTo>
                    <a:pt x="1834" y="723"/>
                  </a:lnTo>
                  <a:lnTo>
                    <a:pt x="1836" y="727"/>
                  </a:lnTo>
                  <a:lnTo>
                    <a:pt x="1837" y="728"/>
                  </a:lnTo>
                  <a:lnTo>
                    <a:pt x="1830" y="730"/>
                  </a:lnTo>
                  <a:lnTo>
                    <a:pt x="1823" y="733"/>
                  </a:lnTo>
                  <a:lnTo>
                    <a:pt x="1817" y="732"/>
                  </a:lnTo>
                  <a:lnTo>
                    <a:pt x="1813" y="730"/>
                  </a:lnTo>
                  <a:lnTo>
                    <a:pt x="1810" y="731"/>
                  </a:lnTo>
                  <a:lnTo>
                    <a:pt x="1809" y="732"/>
                  </a:lnTo>
                  <a:lnTo>
                    <a:pt x="1804" y="737"/>
                  </a:lnTo>
                  <a:lnTo>
                    <a:pt x="1800" y="733"/>
                  </a:lnTo>
                  <a:lnTo>
                    <a:pt x="1793" y="737"/>
                  </a:lnTo>
                  <a:lnTo>
                    <a:pt x="1788" y="739"/>
                  </a:lnTo>
                  <a:lnTo>
                    <a:pt x="1785" y="738"/>
                  </a:lnTo>
                  <a:lnTo>
                    <a:pt x="1784" y="736"/>
                  </a:lnTo>
                  <a:lnTo>
                    <a:pt x="1784" y="733"/>
                  </a:lnTo>
                  <a:lnTo>
                    <a:pt x="1789" y="731"/>
                  </a:lnTo>
                  <a:lnTo>
                    <a:pt x="1794" y="730"/>
                  </a:lnTo>
                  <a:lnTo>
                    <a:pt x="1795" y="729"/>
                  </a:lnTo>
                  <a:lnTo>
                    <a:pt x="1791" y="721"/>
                  </a:lnTo>
                  <a:lnTo>
                    <a:pt x="1785" y="719"/>
                  </a:lnTo>
                  <a:lnTo>
                    <a:pt x="1779" y="719"/>
                  </a:lnTo>
                  <a:lnTo>
                    <a:pt x="1774" y="721"/>
                  </a:lnTo>
                  <a:lnTo>
                    <a:pt x="1771" y="720"/>
                  </a:lnTo>
                  <a:lnTo>
                    <a:pt x="1766" y="715"/>
                  </a:lnTo>
                  <a:lnTo>
                    <a:pt x="1762" y="714"/>
                  </a:lnTo>
                  <a:lnTo>
                    <a:pt x="1757" y="715"/>
                  </a:lnTo>
                  <a:lnTo>
                    <a:pt x="1753" y="718"/>
                  </a:lnTo>
                  <a:lnTo>
                    <a:pt x="1753" y="723"/>
                  </a:lnTo>
                  <a:lnTo>
                    <a:pt x="1751" y="725"/>
                  </a:lnTo>
                  <a:lnTo>
                    <a:pt x="1749" y="728"/>
                  </a:lnTo>
                  <a:lnTo>
                    <a:pt x="1744" y="725"/>
                  </a:lnTo>
                  <a:lnTo>
                    <a:pt x="1742" y="724"/>
                  </a:lnTo>
                  <a:lnTo>
                    <a:pt x="1734" y="724"/>
                  </a:lnTo>
                  <a:lnTo>
                    <a:pt x="1729" y="725"/>
                  </a:lnTo>
                  <a:lnTo>
                    <a:pt x="1725" y="725"/>
                  </a:lnTo>
                  <a:lnTo>
                    <a:pt x="1720" y="723"/>
                  </a:lnTo>
                  <a:lnTo>
                    <a:pt x="1716" y="724"/>
                  </a:lnTo>
                  <a:lnTo>
                    <a:pt x="1716" y="725"/>
                  </a:lnTo>
                  <a:lnTo>
                    <a:pt x="1715" y="731"/>
                  </a:lnTo>
                  <a:lnTo>
                    <a:pt x="1711" y="731"/>
                  </a:lnTo>
                  <a:lnTo>
                    <a:pt x="1709" y="730"/>
                  </a:lnTo>
                  <a:lnTo>
                    <a:pt x="1709" y="725"/>
                  </a:lnTo>
                  <a:lnTo>
                    <a:pt x="1707" y="722"/>
                  </a:lnTo>
                  <a:lnTo>
                    <a:pt x="1700" y="723"/>
                  </a:lnTo>
                  <a:lnTo>
                    <a:pt x="1694" y="722"/>
                  </a:lnTo>
                  <a:lnTo>
                    <a:pt x="1686" y="723"/>
                  </a:lnTo>
                  <a:lnTo>
                    <a:pt x="1679" y="724"/>
                  </a:lnTo>
                  <a:lnTo>
                    <a:pt x="1674" y="723"/>
                  </a:lnTo>
                  <a:lnTo>
                    <a:pt x="1673" y="723"/>
                  </a:lnTo>
                  <a:lnTo>
                    <a:pt x="1666" y="727"/>
                  </a:lnTo>
                  <a:lnTo>
                    <a:pt x="1660" y="732"/>
                  </a:lnTo>
                  <a:lnTo>
                    <a:pt x="1656" y="738"/>
                  </a:lnTo>
                  <a:lnTo>
                    <a:pt x="1652" y="744"/>
                  </a:lnTo>
                  <a:lnTo>
                    <a:pt x="1647" y="746"/>
                  </a:lnTo>
                  <a:lnTo>
                    <a:pt x="1642" y="751"/>
                  </a:lnTo>
                  <a:lnTo>
                    <a:pt x="1641" y="752"/>
                  </a:lnTo>
                  <a:lnTo>
                    <a:pt x="1634" y="766"/>
                  </a:lnTo>
                  <a:lnTo>
                    <a:pt x="1624" y="773"/>
                  </a:lnTo>
                  <a:lnTo>
                    <a:pt x="1618" y="779"/>
                  </a:lnTo>
                  <a:lnTo>
                    <a:pt x="1611" y="787"/>
                  </a:lnTo>
                  <a:lnTo>
                    <a:pt x="1601" y="801"/>
                  </a:lnTo>
                  <a:lnTo>
                    <a:pt x="1596" y="807"/>
                  </a:lnTo>
                  <a:lnTo>
                    <a:pt x="1587" y="817"/>
                  </a:lnTo>
                  <a:lnTo>
                    <a:pt x="1581" y="821"/>
                  </a:lnTo>
                  <a:lnTo>
                    <a:pt x="1570" y="830"/>
                  </a:lnTo>
                  <a:lnTo>
                    <a:pt x="1566" y="834"/>
                  </a:lnTo>
                  <a:lnTo>
                    <a:pt x="1564" y="837"/>
                  </a:lnTo>
                  <a:lnTo>
                    <a:pt x="1564" y="841"/>
                  </a:lnTo>
                  <a:lnTo>
                    <a:pt x="1567" y="844"/>
                  </a:lnTo>
                  <a:lnTo>
                    <a:pt x="1570" y="844"/>
                  </a:lnTo>
                  <a:lnTo>
                    <a:pt x="1576" y="845"/>
                  </a:lnTo>
                  <a:lnTo>
                    <a:pt x="1582" y="843"/>
                  </a:lnTo>
                  <a:lnTo>
                    <a:pt x="1586" y="844"/>
                  </a:lnTo>
                  <a:lnTo>
                    <a:pt x="1584" y="857"/>
                  </a:lnTo>
                  <a:lnTo>
                    <a:pt x="1584" y="861"/>
                  </a:lnTo>
                  <a:lnTo>
                    <a:pt x="1586" y="862"/>
                  </a:lnTo>
                  <a:lnTo>
                    <a:pt x="1590" y="861"/>
                  </a:lnTo>
                  <a:lnTo>
                    <a:pt x="1594" y="857"/>
                  </a:lnTo>
                  <a:lnTo>
                    <a:pt x="1598" y="859"/>
                  </a:lnTo>
                  <a:lnTo>
                    <a:pt x="1597" y="860"/>
                  </a:lnTo>
                  <a:lnTo>
                    <a:pt x="1595" y="863"/>
                  </a:lnTo>
                  <a:lnTo>
                    <a:pt x="1594" y="866"/>
                  </a:lnTo>
                  <a:lnTo>
                    <a:pt x="1596" y="866"/>
                  </a:lnTo>
                  <a:lnTo>
                    <a:pt x="1606" y="866"/>
                  </a:lnTo>
                  <a:lnTo>
                    <a:pt x="1610" y="864"/>
                  </a:lnTo>
                  <a:lnTo>
                    <a:pt x="1612" y="859"/>
                  </a:lnTo>
                  <a:lnTo>
                    <a:pt x="1612" y="852"/>
                  </a:lnTo>
                  <a:lnTo>
                    <a:pt x="1617" y="852"/>
                  </a:lnTo>
                  <a:lnTo>
                    <a:pt x="1621" y="852"/>
                  </a:lnTo>
                  <a:lnTo>
                    <a:pt x="1626" y="852"/>
                  </a:lnTo>
                  <a:lnTo>
                    <a:pt x="1631" y="855"/>
                  </a:lnTo>
                  <a:lnTo>
                    <a:pt x="1635" y="859"/>
                  </a:lnTo>
                  <a:lnTo>
                    <a:pt x="1638" y="865"/>
                  </a:lnTo>
                  <a:lnTo>
                    <a:pt x="1644" y="871"/>
                  </a:lnTo>
                  <a:lnTo>
                    <a:pt x="1646" y="872"/>
                  </a:lnTo>
                  <a:lnTo>
                    <a:pt x="1649" y="876"/>
                  </a:lnTo>
                  <a:lnTo>
                    <a:pt x="1649" y="877"/>
                  </a:lnTo>
                  <a:lnTo>
                    <a:pt x="1645" y="881"/>
                  </a:lnTo>
                  <a:lnTo>
                    <a:pt x="1648" y="883"/>
                  </a:lnTo>
                  <a:lnTo>
                    <a:pt x="1649" y="886"/>
                  </a:lnTo>
                  <a:lnTo>
                    <a:pt x="1647" y="893"/>
                  </a:lnTo>
                  <a:lnTo>
                    <a:pt x="1650" y="895"/>
                  </a:lnTo>
                  <a:lnTo>
                    <a:pt x="1651" y="897"/>
                  </a:lnTo>
                  <a:lnTo>
                    <a:pt x="1649" y="902"/>
                  </a:lnTo>
                  <a:lnTo>
                    <a:pt x="1647" y="906"/>
                  </a:lnTo>
                  <a:lnTo>
                    <a:pt x="1644" y="911"/>
                  </a:lnTo>
                  <a:lnTo>
                    <a:pt x="1639" y="925"/>
                  </a:lnTo>
                  <a:lnTo>
                    <a:pt x="1638" y="932"/>
                  </a:lnTo>
                  <a:lnTo>
                    <a:pt x="1639" y="934"/>
                  </a:lnTo>
                  <a:lnTo>
                    <a:pt x="1640" y="940"/>
                  </a:lnTo>
                  <a:lnTo>
                    <a:pt x="1639" y="949"/>
                  </a:lnTo>
                  <a:lnTo>
                    <a:pt x="1638" y="956"/>
                  </a:lnTo>
                  <a:lnTo>
                    <a:pt x="1636" y="969"/>
                  </a:lnTo>
                  <a:lnTo>
                    <a:pt x="1635" y="974"/>
                  </a:lnTo>
                  <a:lnTo>
                    <a:pt x="1623" y="988"/>
                  </a:lnTo>
                  <a:lnTo>
                    <a:pt x="1621" y="992"/>
                  </a:lnTo>
                  <a:lnTo>
                    <a:pt x="1620" y="998"/>
                  </a:lnTo>
                  <a:lnTo>
                    <a:pt x="1616" y="1001"/>
                  </a:lnTo>
                  <a:lnTo>
                    <a:pt x="1612" y="1007"/>
                  </a:lnTo>
                  <a:lnTo>
                    <a:pt x="1610" y="1010"/>
                  </a:lnTo>
                  <a:lnTo>
                    <a:pt x="1606" y="1019"/>
                  </a:lnTo>
                  <a:lnTo>
                    <a:pt x="1603" y="1024"/>
                  </a:lnTo>
                  <a:lnTo>
                    <a:pt x="1597" y="1031"/>
                  </a:lnTo>
                  <a:lnTo>
                    <a:pt x="1586" y="1044"/>
                  </a:lnTo>
                  <a:lnTo>
                    <a:pt x="1584" y="1048"/>
                  </a:lnTo>
                  <a:lnTo>
                    <a:pt x="1582" y="1052"/>
                  </a:lnTo>
                  <a:lnTo>
                    <a:pt x="1580" y="1055"/>
                  </a:lnTo>
                  <a:lnTo>
                    <a:pt x="1575" y="1058"/>
                  </a:lnTo>
                  <a:lnTo>
                    <a:pt x="1572" y="1062"/>
                  </a:lnTo>
                  <a:lnTo>
                    <a:pt x="1568" y="1068"/>
                  </a:lnTo>
                  <a:lnTo>
                    <a:pt x="1566" y="1072"/>
                  </a:lnTo>
                  <a:lnTo>
                    <a:pt x="1560" y="1077"/>
                  </a:lnTo>
                  <a:lnTo>
                    <a:pt x="1554" y="1081"/>
                  </a:lnTo>
                  <a:lnTo>
                    <a:pt x="1543" y="1085"/>
                  </a:lnTo>
                  <a:lnTo>
                    <a:pt x="1538" y="1087"/>
                  </a:lnTo>
                  <a:lnTo>
                    <a:pt x="1536" y="1084"/>
                  </a:lnTo>
                  <a:lnTo>
                    <a:pt x="1533" y="1083"/>
                  </a:lnTo>
                  <a:lnTo>
                    <a:pt x="1532" y="1084"/>
                  </a:lnTo>
                  <a:lnTo>
                    <a:pt x="1530" y="1082"/>
                  </a:lnTo>
                  <a:lnTo>
                    <a:pt x="1528" y="1078"/>
                  </a:lnTo>
                  <a:lnTo>
                    <a:pt x="1524" y="1080"/>
                  </a:lnTo>
                  <a:lnTo>
                    <a:pt x="1521" y="1081"/>
                  </a:lnTo>
                  <a:lnTo>
                    <a:pt x="1523" y="1076"/>
                  </a:lnTo>
                  <a:lnTo>
                    <a:pt x="1519" y="1077"/>
                  </a:lnTo>
                  <a:lnTo>
                    <a:pt x="1516" y="1081"/>
                  </a:lnTo>
                  <a:lnTo>
                    <a:pt x="1512" y="1086"/>
                  </a:lnTo>
                  <a:lnTo>
                    <a:pt x="1504" y="1094"/>
                  </a:lnTo>
                  <a:lnTo>
                    <a:pt x="1503" y="1091"/>
                  </a:lnTo>
                  <a:lnTo>
                    <a:pt x="1501" y="1088"/>
                  </a:lnTo>
                  <a:lnTo>
                    <a:pt x="1502" y="1087"/>
                  </a:lnTo>
                  <a:lnTo>
                    <a:pt x="1509" y="1083"/>
                  </a:lnTo>
                  <a:lnTo>
                    <a:pt x="1512" y="1080"/>
                  </a:lnTo>
                  <a:lnTo>
                    <a:pt x="1513" y="1077"/>
                  </a:lnTo>
                  <a:lnTo>
                    <a:pt x="1513" y="1075"/>
                  </a:lnTo>
                  <a:lnTo>
                    <a:pt x="1513" y="1073"/>
                  </a:lnTo>
                  <a:lnTo>
                    <a:pt x="1513" y="1070"/>
                  </a:lnTo>
                  <a:lnTo>
                    <a:pt x="1513" y="1065"/>
                  </a:lnTo>
                  <a:lnTo>
                    <a:pt x="1513" y="1059"/>
                  </a:lnTo>
                  <a:lnTo>
                    <a:pt x="1511" y="1052"/>
                  </a:lnTo>
                  <a:lnTo>
                    <a:pt x="1512" y="1047"/>
                  </a:lnTo>
                  <a:lnTo>
                    <a:pt x="1522" y="1038"/>
                  </a:lnTo>
                  <a:lnTo>
                    <a:pt x="1524" y="1039"/>
                  </a:lnTo>
                  <a:lnTo>
                    <a:pt x="1528" y="1041"/>
                  </a:lnTo>
                  <a:lnTo>
                    <a:pt x="1532" y="1043"/>
                  </a:lnTo>
                  <a:lnTo>
                    <a:pt x="1536" y="1043"/>
                  </a:lnTo>
                  <a:lnTo>
                    <a:pt x="1539" y="1040"/>
                  </a:lnTo>
                  <a:lnTo>
                    <a:pt x="1542" y="1034"/>
                  </a:lnTo>
                  <a:lnTo>
                    <a:pt x="1544" y="1031"/>
                  </a:lnTo>
                  <a:lnTo>
                    <a:pt x="1548" y="1021"/>
                  </a:lnTo>
                  <a:lnTo>
                    <a:pt x="1551" y="1012"/>
                  </a:lnTo>
                  <a:lnTo>
                    <a:pt x="1553" y="1004"/>
                  </a:lnTo>
                  <a:lnTo>
                    <a:pt x="1555" y="997"/>
                  </a:lnTo>
                  <a:lnTo>
                    <a:pt x="1558" y="994"/>
                  </a:lnTo>
                  <a:lnTo>
                    <a:pt x="1562" y="990"/>
                  </a:lnTo>
                  <a:lnTo>
                    <a:pt x="1562" y="986"/>
                  </a:lnTo>
                  <a:lnTo>
                    <a:pt x="1561" y="982"/>
                  </a:lnTo>
                  <a:lnTo>
                    <a:pt x="1561" y="980"/>
                  </a:lnTo>
                  <a:lnTo>
                    <a:pt x="1560" y="979"/>
                  </a:lnTo>
                  <a:lnTo>
                    <a:pt x="1554" y="979"/>
                  </a:lnTo>
                  <a:lnTo>
                    <a:pt x="1546" y="981"/>
                  </a:lnTo>
                  <a:lnTo>
                    <a:pt x="1538" y="984"/>
                  </a:lnTo>
                  <a:lnTo>
                    <a:pt x="1533" y="986"/>
                  </a:lnTo>
                  <a:lnTo>
                    <a:pt x="1529" y="989"/>
                  </a:lnTo>
                  <a:lnTo>
                    <a:pt x="1519" y="989"/>
                  </a:lnTo>
                  <a:lnTo>
                    <a:pt x="1515" y="989"/>
                  </a:lnTo>
                  <a:lnTo>
                    <a:pt x="1510" y="989"/>
                  </a:lnTo>
                  <a:lnTo>
                    <a:pt x="1509" y="985"/>
                  </a:lnTo>
                  <a:lnTo>
                    <a:pt x="1506" y="974"/>
                  </a:lnTo>
                  <a:lnTo>
                    <a:pt x="1504" y="965"/>
                  </a:lnTo>
                  <a:lnTo>
                    <a:pt x="1503" y="964"/>
                  </a:lnTo>
                  <a:lnTo>
                    <a:pt x="1487" y="956"/>
                  </a:lnTo>
                  <a:lnTo>
                    <a:pt x="1477" y="954"/>
                  </a:lnTo>
                  <a:lnTo>
                    <a:pt x="1470" y="951"/>
                  </a:lnTo>
                  <a:lnTo>
                    <a:pt x="1467" y="949"/>
                  </a:lnTo>
                  <a:lnTo>
                    <a:pt x="1464" y="945"/>
                  </a:lnTo>
                  <a:lnTo>
                    <a:pt x="1458" y="927"/>
                  </a:lnTo>
                  <a:lnTo>
                    <a:pt x="1453" y="911"/>
                  </a:lnTo>
                  <a:lnTo>
                    <a:pt x="1446" y="888"/>
                  </a:lnTo>
                  <a:lnTo>
                    <a:pt x="1441" y="878"/>
                  </a:lnTo>
                  <a:lnTo>
                    <a:pt x="1437" y="874"/>
                  </a:lnTo>
                  <a:lnTo>
                    <a:pt x="1434" y="873"/>
                  </a:lnTo>
                  <a:lnTo>
                    <a:pt x="1425" y="874"/>
                  </a:lnTo>
                  <a:lnTo>
                    <a:pt x="1421" y="872"/>
                  </a:lnTo>
                  <a:lnTo>
                    <a:pt x="1414" y="868"/>
                  </a:lnTo>
                  <a:lnTo>
                    <a:pt x="1408" y="865"/>
                  </a:lnTo>
                  <a:lnTo>
                    <a:pt x="1402" y="866"/>
                  </a:lnTo>
                  <a:lnTo>
                    <a:pt x="1395" y="867"/>
                  </a:lnTo>
                  <a:lnTo>
                    <a:pt x="1389" y="868"/>
                  </a:lnTo>
                  <a:lnTo>
                    <a:pt x="1378" y="870"/>
                  </a:lnTo>
                  <a:lnTo>
                    <a:pt x="1374" y="871"/>
                  </a:lnTo>
                  <a:lnTo>
                    <a:pt x="1371" y="873"/>
                  </a:lnTo>
                  <a:lnTo>
                    <a:pt x="1364" y="881"/>
                  </a:lnTo>
                  <a:lnTo>
                    <a:pt x="1362" y="884"/>
                  </a:lnTo>
                  <a:lnTo>
                    <a:pt x="1361" y="886"/>
                  </a:lnTo>
                  <a:lnTo>
                    <a:pt x="1366" y="885"/>
                  </a:lnTo>
                  <a:lnTo>
                    <a:pt x="1369" y="886"/>
                  </a:lnTo>
                  <a:lnTo>
                    <a:pt x="1372" y="889"/>
                  </a:lnTo>
                  <a:lnTo>
                    <a:pt x="1373" y="891"/>
                  </a:lnTo>
                  <a:lnTo>
                    <a:pt x="1372" y="899"/>
                  </a:lnTo>
                  <a:lnTo>
                    <a:pt x="1364" y="905"/>
                  </a:lnTo>
                  <a:lnTo>
                    <a:pt x="1360" y="911"/>
                  </a:lnTo>
                  <a:lnTo>
                    <a:pt x="1356" y="918"/>
                  </a:lnTo>
                  <a:lnTo>
                    <a:pt x="1353" y="923"/>
                  </a:lnTo>
                  <a:lnTo>
                    <a:pt x="1351" y="928"/>
                  </a:lnTo>
                  <a:lnTo>
                    <a:pt x="1350" y="930"/>
                  </a:lnTo>
                  <a:lnTo>
                    <a:pt x="1351" y="931"/>
                  </a:lnTo>
                  <a:lnTo>
                    <a:pt x="1353" y="935"/>
                  </a:lnTo>
                  <a:lnTo>
                    <a:pt x="1353" y="938"/>
                  </a:lnTo>
                  <a:lnTo>
                    <a:pt x="1352" y="940"/>
                  </a:lnTo>
                  <a:lnTo>
                    <a:pt x="1348" y="943"/>
                  </a:lnTo>
                  <a:lnTo>
                    <a:pt x="1333" y="950"/>
                  </a:lnTo>
                  <a:lnTo>
                    <a:pt x="1330" y="951"/>
                  </a:lnTo>
                  <a:lnTo>
                    <a:pt x="1328" y="951"/>
                  </a:lnTo>
                  <a:lnTo>
                    <a:pt x="1321" y="946"/>
                  </a:lnTo>
                  <a:lnTo>
                    <a:pt x="1318" y="944"/>
                  </a:lnTo>
                  <a:lnTo>
                    <a:pt x="1315" y="943"/>
                  </a:lnTo>
                  <a:lnTo>
                    <a:pt x="1311" y="943"/>
                  </a:lnTo>
                  <a:lnTo>
                    <a:pt x="1304" y="946"/>
                  </a:lnTo>
                  <a:lnTo>
                    <a:pt x="1299" y="944"/>
                  </a:lnTo>
                  <a:lnTo>
                    <a:pt x="1297" y="943"/>
                  </a:lnTo>
                  <a:lnTo>
                    <a:pt x="1292" y="938"/>
                  </a:lnTo>
                  <a:lnTo>
                    <a:pt x="1287" y="936"/>
                  </a:lnTo>
                  <a:lnTo>
                    <a:pt x="1284" y="937"/>
                  </a:lnTo>
                  <a:lnTo>
                    <a:pt x="1282" y="937"/>
                  </a:lnTo>
                  <a:lnTo>
                    <a:pt x="1275" y="941"/>
                  </a:lnTo>
                  <a:lnTo>
                    <a:pt x="1270" y="946"/>
                  </a:lnTo>
                  <a:lnTo>
                    <a:pt x="1267" y="950"/>
                  </a:lnTo>
                  <a:lnTo>
                    <a:pt x="1263" y="952"/>
                  </a:lnTo>
                  <a:lnTo>
                    <a:pt x="1260" y="954"/>
                  </a:lnTo>
                  <a:lnTo>
                    <a:pt x="1253" y="955"/>
                  </a:lnTo>
                  <a:lnTo>
                    <a:pt x="1248" y="956"/>
                  </a:lnTo>
                  <a:lnTo>
                    <a:pt x="1245" y="957"/>
                  </a:lnTo>
                  <a:lnTo>
                    <a:pt x="1239" y="958"/>
                  </a:lnTo>
                  <a:lnTo>
                    <a:pt x="1229" y="958"/>
                  </a:lnTo>
                  <a:lnTo>
                    <a:pt x="1224" y="958"/>
                  </a:lnTo>
                  <a:lnTo>
                    <a:pt x="1218" y="957"/>
                  </a:lnTo>
                  <a:lnTo>
                    <a:pt x="1213" y="955"/>
                  </a:lnTo>
                  <a:lnTo>
                    <a:pt x="1204" y="953"/>
                  </a:lnTo>
                  <a:lnTo>
                    <a:pt x="1200" y="949"/>
                  </a:lnTo>
                  <a:lnTo>
                    <a:pt x="1192" y="946"/>
                  </a:lnTo>
                  <a:lnTo>
                    <a:pt x="1189" y="943"/>
                  </a:lnTo>
                  <a:lnTo>
                    <a:pt x="1181" y="936"/>
                  </a:lnTo>
                  <a:lnTo>
                    <a:pt x="1176" y="934"/>
                  </a:lnTo>
                  <a:lnTo>
                    <a:pt x="1167" y="934"/>
                  </a:lnTo>
                  <a:lnTo>
                    <a:pt x="1160" y="933"/>
                  </a:lnTo>
                  <a:lnTo>
                    <a:pt x="1155" y="934"/>
                  </a:lnTo>
                  <a:lnTo>
                    <a:pt x="1140" y="939"/>
                  </a:lnTo>
                  <a:lnTo>
                    <a:pt x="1136" y="938"/>
                  </a:lnTo>
                  <a:lnTo>
                    <a:pt x="1126" y="933"/>
                  </a:lnTo>
                  <a:lnTo>
                    <a:pt x="1123" y="929"/>
                  </a:lnTo>
                  <a:lnTo>
                    <a:pt x="1121" y="925"/>
                  </a:lnTo>
                  <a:lnTo>
                    <a:pt x="1120" y="920"/>
                  </a:lnTo>
                  <a:lnTo>
                    <a:pt x="1120" y="915"/>
                  </a:lnTo>
                  <a:lnTo>
                    <a:pt x="1119" y="913"/>
                  </a:lnTo>
                  <a:lnTo>
                    <a:pt x="1114" y="912"/>
                  </a:lnTo>
                  <a:lnTo>
                    <a:pt x="1108" y="909"/>
                  </a:lnTo>
                  <a:lnTo>
                    <a:pt x="1104" y="907"/>
                  </a:lnTo>
                  <a:lnTo>
                    <a:pt x="1093" y="903"/>
                  </a:lnTo>
                  <a:lnTo>
                    <a:pt x="1087" y="901"/>
                  </a:lnTo>
                  <a:lnTo>
                    <a:pt x="1080" y="901"/>
                  </a:lnTo>
                  <a:lnTo>
                    <a:pt x="1075" y="898"/>
                  </a:lnTo>
                  <a:lnTo>
                    <a:pt x="1068" y="908"/>
                  </a:lnTo>
                  <a:lnTo>
                    <a:pt x="1062" y="916"/>
                  </a:lnTo>
                  <a:lnTo>
                    <a:pt x="1061" y="919"/>
                  </a:lnTo>
                  <a:lnTo>
                    <a:pt x="1064" y="928"/>
                  </a:lnTo>
                  <a:lnTo>
                    <a:pt x="1066" y="931"/>
                  </a:lnTo>
                  <a:lnTo>
                    <a:pt x="1067" y="932"/>
                  </a:lnTo>
                  <a:lnTo>
                    <a:pt x="1066" y="937"/>
                  </a:lnTo>
                  <a:lnTo>
                    <a:pt x="1062" y="943"/>
                  </a:lnTo>
                  <a:lnTo>
                    <a:pt x="1060" y="944"/>
                  </a:lnTo>
                  <a:lnTo>
                    <a:pt x="1055" y="947"/>
                  </a:lnTo>
                  <a:lnTo>
                    <a:pt x="1051" y="947"/>
                  </a:lnTo>
                  <a:lnTo>
                    <a:pt x="1048" y="946"/>
                  </a:lnTo>
                  <a:lnTo>
                    <a:pt x="1046" y="944"/>
                  </a:lnTo>
                  <a:lnTo>
                    <a:pt x="1041" y="944"/>
                  </a:lnTo>
                  <a:lnTo>
                    <a:pt x="1035" y="944"/>
                  </a:lnTo>
                  <a:lnTo>
                    <a:pt x="1031" y="943"/>
                  </a:lnTo>
                  <a:lnTo>
                    <a:pt x="1022" y="943"/>
                  </a:lnTo>
                  <a:lnTo>
                    <a:pt x="1018" y="942"/>
                  </a:lnTo>
                  <a:lnTo>
                    <a:pt x="1015" y="938"/>
                  </a:lnTo>
                  <a:lnTo>
                    <a:pt x="1011" y="931"/>
                  </a:lnTo>
                  <a:lnTo>
                    <a:pt x="1006" y="930"/>
                  </a:lnTo>
                  <a:lnTo>
                    <a:pt x="995" y="929"/>
                  </a:lnTo>
                  <a:lnTo>
                    <a:pt x="989" y="927"/>
                  </a:lnTo>
                  <a:lnTo>
                    <a:pt x="983" y="926"/>
                  </a:lnTo>
                  <a:lnTo>
                    <a:pt x="978" y="928"/>
                  </a:lnTo>
                  <a:lnTo>
                    <a:pt x="969" y="933"/>
                  </a:lnTo>
                  <a:lnTo>
                    <a:pt x="962" y="936"/>
                  </a:lnTo>
                  <a:lnTo>
                    <a:pt x="957" y="940"/>
                  </a:lnTo>
                  <a:lnTo>
                    <a:pt x="951" y="946"/>
                  </a:lnTo>
                  <a:lnTo>
                    <a:pt x="951" y="947"/>
                  </a:lnTo>
                  <a:lnTo>
                    <a:pt x="946" y="950"/>
                  </a:lnTo>
                  <a:lnTo>
                    <a:pt x="943" y="952"/>
                  </a:lnTo>
                  <a:lnTo>
                    <a:pt x="934" y="952"/>
                  </a:lnTo>
                  <a:lnTo>
                    <a:pt x="931" y="954"/>
                  </a:lnTo>
                  <a:lnTo>
                    <a:pt x="926" y="958"/>
                  </a:lnTo>
                  <a:lnTo>
                    <a:pt x="925" y="959"/>
                  </a:lnTo>
                  <a:lnTo>
                    <a:pt x="924" y="959"/>
                  </a:lnTo>
                  <a:lnTo>
                    <a:pt x="920" y="959"/>
                  </a:lnTo>
                  <a:lnTo>
                    <a:pt x="919" y="959"/>
                  </a:lnTo>
                  <a:lnTo>
                    <a:pt x="918" y="958"/>
                  </a:lnTo>
                  <a:lnTo>
                    <a:pt x="915" y="958"/>
                  </a:lnTo>
                  <a:lnTo>
                    <a:pt x="913" y="954"/>
                  </a:lnTo>
                  <a:lnTo>
                    <a:pt x="910" y="950"/>
                  </a:lnTo>
                  <a:lnTo>
                    <a:pt x="910" y="947"/>
                  </a:lnTo>
                  <a:lnTo>
                    <a:pt x="907" y="949"/>
                  </a:lnTo>
                  <a:lnTo>
                    <a:pt x="904" y="953"/>
                  </a:lnTo>
                  <a:lnTo>
                    <a:pt x="898" y="952"/>
                  </a:lnTo>
                  <a:lnTo>
                    <a:pt x="892" y="951"/>
                  </a:lnTo>
                  <a:lnTo>
                    <a:pt x="888" y="944"/>
                  </a:lnTo>
                  <a:lnTo>
                    <a:pt x="885" y="939"/>
                  </a:lnTo>
                  <a:lnTo>
                    <a:pt x="879" y="938"/>
                  </a:lnTo>
                  <a:lnTo>
                    <a:pt x="877" y="932"/>
                  </a:lnTo>
                  <a:lnTo>
                    <a:pt x="872" y="926"/>
                  </a:lnTo>
                  <a:lnTo>
                    <a:pt x="868" y="922"/>
                  </a:lnTo>
                  <a:lnTo>
                    <a:pt x="862" y="922"/>
                  </a:lnTo>
                  <a:lnTo>
                    <a:pt x="857" y="925"/>
                  </a:lnTo>
                  <a:lnTo>
                    <a:pt x="851" y="926"/>
                  </a:lnTo>
                  <a:lnTo>
                    <a:pt x="845" y="926"/>
                  </a:lnTo>
                  <a:lnTo>
                    <a:pt x="841" y="926"/>
                  </a:lnTo>
                  <a:lnTo>
                    <a:pt x="840" y="925"/>
                  </a:lnTo>
                  <a:lnTo>
                    <a:pt x="838" y="922"/>
                  </a:lnTo>
                  <a:lnTo>
                    <a:pt x="835" y="922"/>
                  </a:lnTo>
                  <a:lnTo>
                    <a:pt x="835" y="919"/>
                  </a:lnTo>
                  <a:lnTo>
                    <a:pt x="833" y="916"/>
                  </a:lnTo>
                  <a:lnTo>
                    <a:pt x="828" y="916"/>
                  </a:lnTo>
                  <a:lnTo>
                    <a:pt x="825" y="920"/>
                  </a:lnTo>
                  <a:lnTo>
                    <a:pt x="823" y="923"/>
                  </a:lnTo>
                  <a:lnTo>
                    <a:pt x="820" y="926"/>
                  </a:lnTo>
                  <a:lnTo>
                    <a:pt x="814" y="911"/>
                  </a:lnTo>
                  <a:lnTo>
                    <a:pt x="808" y="903"/>
                  </a:lnTo>
                  <a:lnTo>
                    <a:pt x="798" y="881"/>
                  </a:lnTo>
                  <a:lnTo>
                    <a:pt x="792" y="871"/>
                  </a:lnTo>
                  <a:lnTo>
                    <a:pt x="784" y="863"/>
                  </a:lnTo>
                  <a:lnTo>
                    <a:pt x="779" y="860"/>
                  </a:lnTo>
                  <a:lnTo>
                    <a:pt x="772" y="854"/>
                  </a:lnTo>
                  <a:lnTo>
                    <a:pt x="772" y="850"/>
                  </a:lnTo>
                  <a:lnTo>
                    <a:pt x="776" y="849"/>
                  </a:lnTo>
                  <a:lnTo>
                    <a:pt x="776" y="844"/>
                  </a:lnTo>
                  <a:lnTo>
                    <a:pt x="771" y="845"/>
                  </a:lnTo>
                  <a:lnTo>
                    <a:pt x="768" y="847"/>
                  </a:lnTo>
                  <a:lnTo>
                    <a:pt x="763" y="850"/>
                  </a:lnTo>
                  <a:lnTo>
                    <a:pt x="757" y="855"/>
                  </a:lnTo>
                  <a:lnTo>
                    <a:pt x="750" y="858"/>
                  </a:lnTo>
                  <a:lnTo>
                    <a:pt x="745" y="862"/>
                  </a:lnTo>
                  <a:lnTo>
                    <a:pt x="744" y="865"/>
                  </a:lnTo>
                  <a:lnTo>
                    <a:pt x="741" y="863"/>
                  </a:lnTo>
                  <a:lnTo>
                    <a:pt x="738" y="863"/>
                  </a:lnTo>
                  <a:lnTo>
                    <a:pt x="733" y="864"/>
                  </a:lnTo>
                  <a:lnTo>
                    <a:pt x="730" y="865"/>
                  </a:lnTo>
                  <a:lnTo>
                    <a:pt x="728" y="863"/>
                  </a:lnTo>
                  <a:lnTo>
                    <a:pt x="730" y="859"/>
                  </a:lnTo>
                  <a:lnTo>
                    <a:pt x="733" y="857"/>
                  </a:lnTo>
                  <a:lnTo>
                    <a:pt x="734" y="854"/>
                  </a:lnTo>
                  <a:lnTo>
                    <a:pt x="732" y="854"/>
                  </a:lnTo>
                  <a:lnTo>
                    <a:pt x="729" y="856"/>
                  </a:lnTo>
                  <a:lnTo>
                    <a:pt x="726" y="855"/>
                  </a:lnTo>
                  <a:lnTo>
                    <a:pt x="724" y="852"/>
                  </a:lnTo>
                  <a:lnTo>
                    <a:pt x="721" y="851"/>
                  </a:lnTo>
                  <a:lnTo>
                    <a:pt x="720" y="853"/>
                  </a:lnTo>
                  <a:lnTo>
                    <a:pt x="718" y="854"/>
                  </a:lnTo>
                  <a:lnTo>
                    <a:pt x="716" y="852"/>
                  </a:lnTo>
                  <a:lnTo>
                    <a:pt x="715" y="848"/>
                  </a:lnTo>
                  <a:lnTo>
                    <a:pt x="713" y="847"/>
                  </a:lnTo>
                  <a:lnTo>
                    <a:pt x="711" y="849"/>
                  </a:lnTo>
                  <a:lnTo>
                    <a:pt x="708" y="848"/>
                  </a:lnTo>
                  <a:lnTo>
                    <a:pt x="706" y="850"/>
                  </a:lnTo>
                  <a:lnTo>
                    <a:pt x="703" y="849"/>
                  </a:lnTo>
                  <a:lnTo>
                    <a:pt x="702" y="850"/>
                  </a:lnTo>
                  <a:lnTo>
                    <a:pt x="699" y="850"/>
                  </a:lnTo>
                  <a:lnTo>
                    <a:pt x="698" y="847"/>
                  </a:lnTo>
                  <a:lnTo>
                    <a:pt x="700" y="847"/>
                  </a:lnTo>
                  <a:lnTo>
                    <a:pt x="699" y="843"/>
                  </a:lnTo>
                  <a:lnTo>
                    <a:pt x="700" y="841"/>
                  </a:lnTo>
                  <a:lnTo>
                    <a:pt x="701" y="837"/>
                  </a:lnTo>
                  <a:lnTo>
                    <a:pt x="698" y="835"/>
                  </a:lnTo>
                  <a:lnTo>
                    <a:pt x="697" y="832"/>
                  </a:lnTo>
                  <a:lnTo>
                    <a:pt x="697" y="829"/>
                  </a:lnTo>
                  <a:lnTo>
                    <a:pt x="695" y="824"/>
                  </a:lnTo>
                  <a:lnTo>
                    <a:pt x="689" y="825"/>
                  </a:lnTo>
                  <a:lnTo>
                    <a:pt x="685" y="826"/>
                  </a:lnTo>
                  <a:lnTo>
                    <a:pt x="681" y="823"/>
                  </a:lnTo>
                  <a:lnTo>
                    <a:pt x="678" y="822"/>
                  </a:lnTo>
                  <a:lnTo>
                    <a:pt x="672" y="820"/>
                  </a:lnTo>
                  <a:lnTo>
                    <a:pt x="667" y="821"/>
                  </a:lnTo>
                  <a:lnTo>
                    <a:pt x="667" y="823"/>
                  </a:lnTo>
                  <a:lnTo>
                    <a:pt x="663" y="825"/>
                  </a:lnTo>
                  <a:lnTo>
                    <a:pt x="660" y="826"/>
                  </a:lnTo>
                  <a:lnTo>
                    <a:pt x="660" y="829"/>
                  </a:lnTo>
                  <a:lnTo>
                    <a:pt x="658" y="833"/>
                  </a:lnTo>
                  <a:lnTo>
                    <a:pt x="654" y="833"/>
                  </a:lnTo>
                  <a:lnTo>
                    <a:pt x="643" y="834"/>
                  </a:lnTo>
                  <a:lnTo>
                    <a:pt x="630" y="838"/>
                  </a:lnTo>
                  <a:lnTo>
                    <a:pt x="623" y="839"/>
                  </a:lnTo>
                  <a:lnTo>
                    <a:pt x="619" y="842"/>
                  </a:lnTo>
                  <a:lnTo>
                    <a:pt x="618" y="846"/>
                  </a:lnTo>
                  <a:lnTo>
                    <a:pt x="616" y="845"/>
                  </a:lnTo>
                  <a:lnTo>
                    <a:pt x="612" y="846"/>
                  </a:lnTo>
                  <a:lnTo>
                    <a:pt x="603" y="847"/>
                  </a:lnTo>
                  <a:lnTo>
                    <a:pt x="598" y="848"/>
                  </a:lnTo>
                  <a:lnTo>
                    <a:pt x="592" y="848"/>
                  </a:lnTo>
                  <a:lnTo>
                    <a:pt x="583" y="853"/>
                  </a:lnTo>
                  <a:lnTo>
                    <a:pt x="581" y="855"/>
                  </a:lnTo>
                  <a:lnTo>
                    <a:pt x="576" y="855"/>
                  </a:lnTo>
                  <a:lnTo>
                    <a:pt x="573" y="855"/>
                  </a:lnTo>
                  <a:lnTo>
                    <a:pt x="567" y="853"/>
                  </a:lnTo>
                  <a:lnTo>
                    <a:pt x="565" y="854"/>
                  </a:lnTo>
                  <a:lnTo>
                    <a:pt x="564" y="859"/>
                  </a:lnTo>
                  <a:lnTo>
                    <a:pt x="564" y="864"/>
                  </a:lnTo>
                  <a:lnTo>
                    <a:pt x="566" y="866"/>
                  </a:lnTo>
                  <a:lnTo>
                    <a:pt x="564" y="867"/>
                  </a:lnTo>
                  <a:lnTo>
                    <a:pt x="564" y="870"/>
                  </a:lnTo>
                  <a:lnTo>
                    <a:pt x="571" y="871"/>
                  </a:lnTo>
                  <a:lnTo>
                    <a:pt x="576" y="874"/>
                  </a:lnTo>
                  <a:lnTo>
                    <a:pt x="576" y="877"/>
                  </a:lnTo>
                  <a:lnTo>
                    <a:pt x="573" y="878"/>
                  </a:lnTo>
                  <a:lnTo>
                    <a:pt x="566" y="876"/>
                  </a:lnTo>
                  <a:lnTo>
                    <a:pt x="562" y="878"/>
                  </a:lnTo>
                  <a:lnTo>
                    <a:pt x="558" y="883"/>
                  </a:lnTo>
                  <a:lnTo>
                    <a:pt x="558" y="886"/>
                  </a:lnTo>
                  <a:lnTo>
                    <a:pt x="561" y="891"/>
                  </a:lnTo>
                  <a:lnTo>
                    <a:pt x="559" y="894"/>
                  </a:lnTo>
                  <a:lnTo>
                    <a:pt x="555" y="895"/>
                  </a:lnTo>
                  <a:lnTo>
                    <a:pt x="551" y="899"/>
                  </a:lnTo>
                  <a:lnTo>
                    <a:pt x="548" y="899"/>
                  </a:lnTo>
                  <a:lnTo>
                    <a:pt x="549" y="902"/>
                  </a:lnTo>
                  <a:lnTo>
                    <a:pt x="550" y="902"/>
                  </a:lnTo>
                  <a:lnTo>
                    <a:pt x="553" y="904"/>
                  </a:lnTo>
                  <a:lnTo>
                    <a:pt x="552" y="905"/>
                  </a:lnTo>
                  <a:lnTo>
                    <a:pt x="555" y="907"/>
                  </a:lnTo>
                  <a:lnTo>
                    <a:pt x="559" y="907"/>
                  </a:lnTo>
                  <a:lnTo>
                    <a:pt x="561" y="910"/>
                  </a:lnTo>
                  <a:lnTo>
                    <a:pt x="568" y="912"/>
                  </a:lnTo>
                  <a:lnTo>
                    <a:pt x="569" y="914"/>
                  </a:lnTo>
                  <a:lnTo>
                    <a:pt x="568" y="921"/>
                  </a:lnTo>
                  <a:lnTo>
                    <a:pt x="567" y="924"/>
                  </a:lnTo>
                  <a:lnTo>
                    <a:pt x="558" y="928"/>
                  </a:lnTo>
                  <a:lnTo>
                    <a:pt x="552" y="928"/>
                  </a:lnTo>
                  <a:lnTo>
                    <a:pt x="550" y="925"/>
                  </a:lnTo>
                  <a:lnTo>
                    <a:pt x="548" y="925"/>
                  </a:lnTo>
                  <a:lnTo>
                    <a:pt x="547" y="928"/>
                  </a:lnTo>
                  <a:lnTo>
                    <a:pt x="543" y="931"/>
                  </a:lnTo>
                  <a:lnTo>
                    <a:pt x="541" y="929"/>
                  </a:lnTo>
                  <a:lnTo>
                    <a:pt x="536" y="928"/>
                  </a:lnTo>
                  <a:lnTo>
                    <a:pt x="531" y="925"/>
                  </a:lnTo>
                  <a:lnTo>
                    <a:pt x="529" y="919"/>
                  </a:lnTo>
                  <a:lnTo>
                    <a:pt x="524" y="919"/>
                  </a:lnTo>
                  <a:lnTo>
                    <a:pt x="518" y="919"/>
                  </a:lnTo>
                  <a:lnTo>
                    <a:pt x="517" y="923"/>
                  </a:lnTo>
                  <a:lnTo>
                    <a:pt x="513" y="924"/>
                  </a:lnTo>
                  <a:lnTo>
                    <a:pt x="509" y="920"/>
                  </a:lnTo>
                  <a:lnTo>
                    <a:pt x="505" y="920"/>
                  </a:lnTo>
                  <a:lnTo>
                    <a:pt x="500" y="919"/>
                  </a:lnTo>
                  <a:lnTo>
                    <a:pt x="497" y="923"/>
                  </a:lnTo>
                  <a:lnTo>
                    <a:pt x="495" y="926"/>
                  </a:lnTo>
                  <a:lnTo>
                    <a:pt x="493" y="929"/>
                  </a:lnTo>
                  <a:lnTo>
                    <a:pt x="489" y="930"/>
                  </a:lnTo>
                  <a:lnTo>
                    <a:pt x="486" y="928"/>
                  </a:lnTo>
                  <a:lnTo>
                    <a:pt x="482" y="927"/>
                  </a:lnTo>
                  <a:lnTo>
                    <a:pt x="478" y="922"/>
                  </a:lnTo>
                  <a:lnTo>
                    <a:pt x="474" y="921"/>
                  </a:lnTo>
                  <a:lnTo>
                    <a:pt x="474" y="923"/>
                  </a:lnTo>
                  <a:lnTo>
                    <a:pt x="475" y="928"/>
                  </a:lnTo>
                  <a:lnTo>
                    <a:pt x="474" y="930"/>
                  </a:lnTo>
                  <a:lnTo>
                    <a:pt x="472" y="929"/>
                  </a:lnTo>
                  <a:lnTo>
                    <a:pt x="472" y="923"/>
                  </a:lnTo>
                  <a:lnTo>
                    <a:pt x="469" y="921"/>
                  </a:lnTo>
                  <a:lnTo>
                    <a:pt x="465" y="917"/>
                  </a:lnTo>
                  <a:lnTo>
                    <a:pt x="461" y="916"/>
                  </a:lnTo>
                  <a:lnTo>
                    <a:pt x="461" y="912"/>
                  </a:lnTo>
                  <a:lnTo>
                    <a:pt x="455" y="910"/>
                  </a:lnTo>
                  <a:lnTo>
                    <a:pt x="451" y="911"/>
                  </a:lnTo>
                  <a:lnTo>
                    <a:pt x="447" y="911"/>
                  </a:lnTo>
                  <a:lnTo>
                    <a:pt x="444" y="905"/>
                  </a:lnTo>
                  <a:lnTo>
                    <a:pt x="442" y="905"/>
                  </a:lnTo>
                  <a:lnTo>
                    <a:pt x="438" y="907"/>
                  </a:lnTo>
                  <a:lnTo>
                    <a:pt x="436" y="909"/>
                  </a:lnTo>
                  <a:lnTo>
                    <a:pt x="432" y="910"/>
                  </a:lnTo>
                  <a:lnTo>
                    <a:pt x="430" y="907"/>
                  </a:lnTo>
                  <a:lnTo>
                    <a:pt x="427" y="907"/>
                  </a:lnTo>
                  <a:lnTo>
                    <a:pt x="423" y="907"/>
                  </a:lnTo>
                  <a:lnTo>
                    <a:pt x="420" y="910"/>
                  </a:lnTo>
                  <a:lnTo>
                    <a:pt x="417" y="913"/>
                  </a:lnTo>
                  <a:lnTo>
                    <a:pt x="412" y="917"/>
                  </a:lnTo>
                  <a:lnTo>
                    <a:pt x="409" y="917"/>
                  </a:lnTo>
                  <a:lnTo>
                    <a:pt x="405" y="919"/>
                  </a:lnTo>
                  <a:lnTo>
                    <a:pt x="403" y="922"/>
                  </a:lnTo>
                  <a:lnTo>
                    <a:pt x="402" y="925"/>
                  </a:lnTo>
                  <a:lnTo>
                    <a:pt x="397" y="928"/>
                  </a:lnTo>
                  <a:lnTo>
                    <a:pt x="394" y="930"/>
                  </a:lnTo>
                  <a:lnTo>
                    <a:pt x="394" y="935"/>
                  </a:lnTo>
                  <a:lnTo>
                    <a:pt x="396" y="938"/>
                  </a:lnTo>
                  <a:lnTo>
                    <a:pt x="395" y="943"/>
                  </a:lnTo>
                  <a:lnTo>
                    <a:pt x="393" y="945"/>
                  </a:lnTo>
                  <a:lnTo>
                    <a:pt x="389" y="945"/>
                  </a:lnTo>
                  <a:lnTo>
                    <a:pt x="385" y="941"/>
                  </a:lnTo>
                  <a:lnTo>
                    <a:pt x="382" y="936"/>
                  </a:lnTo>
                  <a:lnTo>
                    <a:pt x="379" y="934"/>
                  </a:lnTo>
                  <a:lnTo>
                    <a:pt x="377" y="934"/>
                  </a:lnTo>
                  <a:lnTo>
                    <a:pt x="376" y="937"/>
                  </a:lnTo>
                  <a:lnTo>
                    <a:pt x="374" y="943"/>
                  </a:lnTo>
                  <a:lnTo>
                    <a:pt x="369" y="944"/>
                  </a:lnTo>
                  <a:lnTo>
                    <a:pt x="368" y="956"/>
                  </a:lnTo>
                  <a:lnTo>
                    <a:pt x="370" y="958"/>
                  </a:lnTo>
                  <a:lnTo>
                    <a:pt x="372" y="960"/>
                  </a:lnTo>
                  <a:lnTo>
                    <a:pt x="370" y="962"/>
                  </a:lnTo>
                  <a:lnTo>
                    <a:pt x="367" y="965"/>
                  </a:lnTo>
                  <a:lnTo>
                    <a:pt x="363" y="976"/>
                  </a:lnTo>
                  <a:lnTo>
                    <a:pt x="372" y="979"/>
                  </a:lnTo>
                  <a:lnTo>
                    <a:pt x="372" y="982"/>
                  </a:lnTo>
                  <a:lnTo>
                    <a:pt x="372" y="985"/>
                  </a:lnTo>
                  <a:lnTo>
                    <a:pt x="375" y="990"/>
                  </a:lnTo>
                  <a:lnTo>
                    <a:pt x="376" y="986"/>
                  </a:lnTo>
                  <a:lnTo>
                    <a:pt x="379" y="988"/>
                  </a:lnTo>
                  <a:lnTo>
                    <a:pt x="382" y="988"/>
                  </a:lnTo>
                  <a:lnTo>
                    <a:pt x="385" y="988"/>
                  </a:lnTo>
                  <a:lnTo>
                    <a:pt x="388" y="992"/>
                  </a:lnTo>
                  <a:lnTo>
                    <a:pt x="391" y="994"/>
                  </a:lnTo>
                  <a:lnTo>
                    <a:pt x="393" y="999"/>
                  </a:lnTo>
                  <a:lnTo>
                    <a:pt x="399" y="1009"/>
                  </a:lnTo>
                  <a:lnTo>
                    <a:pt x="398" y="1010"/>
                  </a:lnTo>
                  <a:lnTo>
                    <a:pt x="395" y="1009"/>
                  </a:lnTo>
                  <a:lnTo>
                    <a:pt x="393" y="1008"/>
                  </a:lnTo>
                  <a:lnTo>
                    <a:pt x="391" y="1009"/>
                  </a:lnTo>
                  <a:lnTo>
                    <a:pt x="391" y="1012"/>
                  </a:lnTo>
                  <a:lnTo>
                    <a:pt x="397" y="1015"/>
                  </a:lnTo>
                  <a:lnTo>
                    <a:pt x="400" y="1017"/>
                  </a:lnTo>
                  <a:lnTo>
                    <a:pt x="400" y="1019"/>
                  </a:lnTo>
                  <a:lnTo>
                    <a:pt x="397" y="1021"/>
                  </a:lnTo>
                  <a:lnTo>
                    <a:pt x="395" y="1022"/>
                  </a:lnTo>
                  <a:lnTo>
                    <a:pt x="394" y="1022"/>
                  </a:lnTo>
                  <a:lnTo>
                    <a:pt x="394" y="1024"/>
                  </a:lnTo>
                  <a:lnTo>
                    <a:pt x="394" y="1025"/>
                  </a:lnTo>
                  <a:lnTo>
                    <a:pt x="393" y="1026"/>
                  </a:lnTo>
                  <a:lnTo>
                    <a:pt x="391" y="1024"/>
                  </a:lnTo>
                  <a:lnTo>
                    <a:pt x="389" y="1026"/>
                  </a:lnTo>
                  <a:lnTo>
                    <a:pt x="387" y="1028"/>
                  </a:lnTo>
                  <a:lnTo>
                    <a:pt x="383" y="1030"/>
                  </a:lnTo>
                  <a:lnTo>
                    <a:pt x="381" y="1030"/>
                  </a:lnTo>
                  <a:lnTo>
                    <a:pt x="379" y="1030"/>
                  </a:lnTo>
                  <a:lnTo>
                    <a:pt x="378" y="1029"/>
                  </a:lnTo>
                  <a:lnTo>
                    <a:pt x="377" y="1031"/>
                  </a:lnTo>
                  <a:lnTo>
                    <a:pt x="378" y="1033"/>
                  </a:lnTo>
                  <a:lnTo>
                    <a:pt x="377" y="1034"/>
                  </a:lnTo>
                  <a:lnTo>
                    <a:pt x="376" y="1037"/>
                  </a:lnTo>
                  <a:lnTo>
                    <a:pt x="375" y="1040"/>
                  </a:lnTo>
                  <a:lnTo>
                    <a:pt x="373" y="1043"/>
                  </a:lnTo>
                  <a:lnTo>
                    <a:pt x="372" y="1046"/>
                  </a:lnTo>
                  <a:lnTo>
                    <a:pt x="369" y="1048"/>
                  </a:lnTo>
                  <a:lnTo>
                    <a:pt x="367" y="1049"/>
                  </a:lnTo>
                  <a:lnTo>
                    <a:pt x="367" y="1052"/>
                  </a:lnTo>
                  <a:lnTo>
                    <a:pt x="367" y="1054"/>
                  </a:lnTo>
                  <a:lnTo>
                    <a:pt x="369" y="1056"/>
                  </a:lnTo>
                  <a:lnTo>
                    <a:pt x="371" y="1056"/>
                  </a:lnTo>
                  <a:lnTo>
                    <a:pt x="372" y="1058"/>
                  </a:lnTo>
                  <a:lnTo>
                    <a:pt x="374" y="1059"/>
                  </a:lnTo>
                  <a:lnTo>
                    <a:pt x="375" y="1062"/>
                  </a:lnTo>
                  <a:lnTo>
                    <a:pt x="377" y="1065"/>
                  </a:lnTo>
                  <a:lnTo>
                    <a:pt x="376" y="1069"/>
                  </a:lnTo>
                  <a:lnTo>
                    <a:pt x="376" y="1070"/>
                  </a:lnTo>
                  <a:lnTo>
                    <a:pt x="376" y="1072"/>
                  </a:lnTo>
                  <a:lnTo>
                    <a:pt x="377" y="1070"/>
                  </a:lnTo>
                  <a:lnTo>
                    <a:pt x="378" y="1067"/>
                  </a:lnTo>
                  <a:lnTo>
                    <a:pt x="378" y="1065"/>
                  </a:lnTo>
                  <a:lnTo>
                    <a:pt x="379" y="1065"/>
                  </a:lnTo>
                  <a:lnTo>
                    <a:pt x="378" y="1069"/>
                  </a:lnTo>
                  <a:lnTo>
                    <a:pt x="377" y="1072"/>
                  </a:lnTo>
                  <a:lnTo>
                    <a:pt x="377" y="1075"/>
                  </a:lnTo>
                  <a:lnTo>
                    <a:pt x="378" y="1076"/>
                  </a:lnTo>
                  <a:lnTo>
                    <a:pt x="377" y="1078"/>
                  </a:lnTo>
                  <a:lnTo>
                    <a:pt x="377" y="1081"/>
                  </a:lnTo>
                  <a:lnTo>
                    <a:pt x="379" y="1083"/>
                  </a:lnTo>
                  <a:lnTo>
                    <a:pt x="380" y="1084"/>
                  </a:lnTo>
                  <a:lnTo>
                    <a:pt x="381" y="1088"/>
                  </a:lnTo>
                  <a:lnTo>
                    <a:pt x="382" y="1089"/>
                  </a:lnTo>
                  <a:lnTo>
                    <a:pt x="385" y="1092"/>
                  </a:lnTo>
                  <a:lnTo>
                    <a:pt x="386" y="1094"/>
                  </a:lnTo>
                  <a:lnTo>
                    <a:pt x="388" y="1098"/>
                  </a:lnTo>
                  <a:lnTo>
                    <a:pt x="390" y="1101"/>
                  </a:lnTo>
                  <a:lnTo>
                    <a:pt x="392" y="1102"/>
                  </a:lnTo>
                  <a:lnTo>
                    <a:pt x="392" y="1103"/>
                  </a:lnTo>
                  <a:lnTo>
                    <a:pt x="390" y="1106"/>
                  </a:lnTo>
                  <a:lnTo>
                    <a:pt x="387" y="1109"/>
                  </a:lnTo>
                  <a:lnTo>
                    <a:pt x="385" y="1109"/>
                  </a:lnTo>
                  <a:lnTo>
                    <a:pt x="384" y="1112"/>
                  </a:lnTo>
                  <a:lnTo>
                    <a:pt x="382" y="1114"/>
                  </a:lnTo>
                  <a:lnTo>
                    <a:pt x="380" y="1114"/>
                  </a:lnTo>
                  <a:lnTo>
                    <a:pt x="378" y="1113"/>
                  </a:lnTo>
                  <a:lnTo>
                    <a:pt x="374" y="1112"/>
                  </a:lnTo>
                  <a:lnTo>
                    <a:pt x="374" y="1110"/>
                  </a:lnTo>
                  <a:lnTo>
                    <a:pt x="372" y="1108"/>
                  </a:lnTo>
                  <a:lnTo>
                    <a:pt x="371" y="1106"/>
                  </a:lnTo>
                  <a:lnTo>
                    <a:pt x="368" y="1104"/>
                  </a:lnTo>
                  <a:lnTo>
                    <a:pt x="367" y="1103"/>
                  </a:lnTo>
                  <a:lnTo>
                    <a:pt x="366" y="1103"/>
                  </a:lnTo>
                  <a:lnTo>
                    <a:pt x="365" y="1103"/>
                  </a:lnTo>
                  <a:lnTo>
                    <a:pt x="364" y="1102"/>
                  </a:lnTo>
                  <a:lnTo>
                    <a:pt x="363" y="1102"/>
                  </a:lnTo>
                  <a:lnTo>
                    <a:pt x="362" y="1100"/>
                  </a:lnTo>
                  <a:lnTo>
                    <a:pt x="361" y="1100"/>
                  </a:lnTo>
                  <a:lnTo>
                    <a:pt x="360" y="1100"/>
                  </a:lnTo>
                  <a:lnTo>
                    <a:pt x="358" y="1099"/>
                  </a:lnTo>
                  <a:lnTo>
                    <a:pt x="356" y="1099"/>
                  </a:lnTo>
                  <a:lnTo>
                    <a:pt x="354" y="1097"/>
                  </a:lnTo>
                  <a:lnTo>
                    <a:pt x="352" y="1095"/>
                  </a:lnTo>
                  <a:lnTo>
                    <a:pt x="353" y="1093"/>
                  </a:lnTo>
                  <a:lnTo>
                    <a:pt x="354" y="1091"/>
                  </a:lnTo>
                  <a:lnTo>
                    <a:pt x="353" y="1090"/>
                  </a:lnTo>
                  <a:lnTo>
                    <a:pt x="351" y="1090"/>
                  </a:lnTo>
                  <a:lnTo>
                    <a:pt x="348" y="1090"/>
                  </a:lnTo>
                  <a:lnTo>
                    <a:pt x="347" y="1088"/>
                  </a:lnTo>
                  <a:lnTo>
                    <a:pt x="346" y="1087"/>
                  </a:lnTo>
                  <a:lnTo>
                    <a:pt x="345" y="1087"/>
                  </a:lnTo>
                  <a:lnTo>
                    <a:pt x="344" y="1087"/>
                  </a:lnTo>
                  <a:lnTo>
                    <a:pt x="342" y="1085"/>
                  </a:lnTo>
                  <a:lnTo>
                    <a:pt x="341" y="1086"/>
                  </a:lnTo>
                  <a:lnTo>
                    <a:pt x="340" y="1087"/>
                  </a:lnTo>
                  <a:lnTo>
                    <a:pt x="339" y="1086"/>
                  </a:lnTo>
                  <a:lnTo>
                    <a:pt x="337" y="1085"/>
                  </a:lnTo>
                  <a:lnTo>
                    <a:pt x="335" y="1085"/>
                  </a:lnTo>
                  <a:lnTo>
                    <a:pt x="334" y="1086"/>
                  </a:lnTo>
                  <a:lnTo>
                    <a:pt x="333" y="1087"/>
                  </a:lnTo>
                  <a:lnTo>
                    <a:pt x="333" y="1088"/>
                  </a:lnTo>
                  <a:lnTo>
                    <a:pt x="331" y="1088"/>
                  </a:lnTo>
                  <a:lnTo>
                    <a:pt x="329" y="1089"/>
                  </a:lnTo>
                  <a:lnTo>
                    <a:pt x="328" y="1089"/>
                  </a:lnTo>
                  <a:lnTo>
                    <a:pt x="326" y="1088"/>
                  </a:lnTo>
                  <a:lnTo>
                    <a:pt x="327" y="1087"/>
                  </a:lnTo>
                  <a:lnTo>
                    <a:pt x="327" y="1086"/>
                  </a:lnTo>
                  <a:lnTo>
                    <a:pt x="325" y="1085"/>
                  </a:lnTo>
                  <a:lnTo>
                    <a:pt x="324" y="1084"/>
                  </a:lnTo>
                  <a:lnTo>
                    <a:pt x="322" y="1083"/>
                  </a:lnTo>
                  <a:lnTo>
                    <a:pt x="319" y="1082"/>
                  </a:lnTo>
                  <a:lnTo>
                    <a:pt x="317" y="1081"/>
                  </a:lnTo>
                  <a:lnTo>
                    <a:pt x="316" y="1079"/>
                  </a:lnTo>
                  <a:lnTo>
                    <a:pt x="314" y="1078"/>
                  </a:lnTo>
                  <a:lnTo>
                    <a:pt x="312" y="1078"/>
                  </a:lnTo>
                  <a:lnTo>
                    <a:pt x="311" y="1078"/>
                  </a:lnTo>
                  <a:lnTo>
                    <a:pt x="309" y="1077"/>
                  </a:lnTo>
                  <a:lnTo>
                    <a:pt x="306" y="1077"/>
                  </a:lnTo>
                  <a:lnTo>
                    <a:pt x="303" y="1078"/>
                  </a:lnTo>
                  <a:lnTo>
                    <a:pt x="301" y="1078"/>
                  </a:lnTo>
                  <a:lnTo>
                    <a:pt x="299" y="1077"/>
                  </a:lnTo>
                  <a:lnTo>
                    <a:pt x="297" y="1077"/>
                  </a:lnTo>
                  <a:lnTo>
                    <a:pt x="295" y="1076"/>
                  </a:lnTo>
                  <a:lnTo>
                    <a:pt x="294" y="1075"/>
                  </a:lnTo>
                  <a:lnTo>
                    <a:pt x="293" y="1075"/>
                  </a:lnTo>
                  <a:lnTo>
                    <a:pt x="291" y="1075"/>
                  </a:lnTo>
                  <a:lnTo>
                    <a:pt x="289" y="1074"/>
                  </a:lnTo>
                  <a:lnTo>
                    <a:pt x="288" y="1073"/>
                  </a:lnTo>
                  <a:lnTo>
                    <a:pt x="287" y="1072"/>
                  </a:lnTo>
                  <a:lnTo>
                    <a:pt x="285" y="1071"/>
                  </a:lnTo>
                  <a:lnTo>
                    <a:pt x="282" y="1071"/>
                  </a:lnTo>
                  <a:lnTo>
                    <a:pt x="280" y="1071"/>
                  </a:lnTo>
                  <a:lnTo>
                    <a:pt x="279" y="1070"/>
                  </a:lnTo>
                  <a:lnTo>
                    <a:pt x="277" y="1070"/>
                  </a:lnTo>
                  <a:lnTo>
                    <a:pt x="276" y="1072"/>
                  </a:lnTo>
                  <a:lnTo>
                    <a:pt x="275" y="1074"/>
                  </a:lnTo>
                  <a:lnTo>
                    <a:pt x="267" y="1066"/>
                  </a:lnTo>
                  <a:lnTo>
                    <a:pt x="259" y="1058"/>
                  </a:lnTo>
                  <a:lnTo>
                    <a:pt x="254" y="1055"/>
                  </a:lnTo>
                  <a:lnTo>
                    <a:pt x="250" y="1054"/>
                  </a:lnTo>
                  <a:lnTo>
                    <a:pt x="248" y="1053"/>
                  </a:lnTo>
                  <a:lnTo>
                    <a:pt x="245" y="1049"/>
                  </a:lnTo>
                  <a:lnTo>
                    <a:pt x="244" y="1048"/>
                  </a:lnTo>
                  <a:lnTo>
                    <a:pt x="241" y="1049"/>
                  </a:lnTo>
                  <a:lnTo>
                    <a:pt x="240" y="1049"/>
                  </a:lnTo>
                  <a:lnTo>
                    <a:pt x="237" y="1045"/>
                  </a:lnTo>
                  <a:lnTo>
                    <a:pt x="232" y="1039"/>
                  </a:lnTo>
                  <a:lnTo>
                    <a:pt x="236" y="1037"/>
                  </a:lnTo>
                  <a:lnTo>
                    <a:pt x="240" y="1037"/>
                  </a:lnTo>
                  <a:lnTo>
                    <a:pt x="242" y="1037"/>
                  </a:lnTo>
                  <a:lnTo>
                    <a:pt x="243" y="1032"/>
                  </a:lnTo>
                  <a:lnTo>
                    <a:pt x="245" y="1028"/>
                  </a:lnTo>
                  <a:lnTo>
                    <a:pt x="247" y="1024"/>
                  </a:lnTo>
                  <a:lnTo>
                    <a:pt x="250" y="1024"/>
                  </a:lnTo>
                  <a:lnTo>
                    <a:pt x="253" y="1022"/>
                  </a:lnTo>
                  <a:lnTo>
                    <a:pt x="250" y="1018"/>
                  </a:lnTo>
                  <a:lnTo>
                    <a:pt x="246" y="1015"/>
                  </a:lnTo>
                  <a:lnTo>
                    <a:pt x="243" y="1012"/>
                  </a:lnTo>
                  <a:lnTo>
                    <a:pt x="245" y="1011"/>
                  </a:lnTo>
                  <a:lnTo>
                    <a:pt x="247" y="1011"/>
                  </a:lnTo>
                  <a:lnTo>
                    <a:pt x="252" y="1010"/>
                  </a:lnTo>
                  <a:lnTo>
                    <a:pt x="256" y="1007"/>
                  </a:lnTo>
                  <a:lnTo>
                    <a:pt x="264" y="1003"/>
                  </a:lnTo>
                  <a:lnTo>
                    <a:pt x="263" y="999"/>
                  </a:lnTo>
                  <a:lnTo>
                    <a:pt x="262" y="999"/>
                  </a:lnTo>
                  <a:lnTo>
                    <a:pt x="258" y="1000"/>
                  </a:lnTo>
                  <a:lnTo>
                    <a:pt x="250" y="1001"/>
                  </a:lnTo>
                  <a:lnTo>
                    <a:pt x="250" y="1000"/>
                  </a:lnTo>
                  <a:lnTo>
                    <a:pt x="250" y="999"/>
                  </a:lnTo>
                  <a:lnTo>
                    <a:pt x="250" y="997"/>
                  </a:lnTo>
                  <a:lnTo>
                    <a:pt x="250" y="992"/>
                  </a:lnTo>
                  <a:lnTo>
                    <a:pt x="252" y="992"/>
                  </a:lnTo>
                  <a:lnTo>
                    <a:pt x="254" y="991"/>
                  </a:lnTo>
                  <a:lnTo>
                    <a:pt x="256" y="990"/>
                  </a:lnTo>
                  <a:lnTo>
                    <a:pt x="258" y="988"/>
                  </a:lnTo>
                  <a:lnTo>
                    <a:pt x="258" y="987"/>
                  </a:lnTo>
                  <a:lnTo>
                    <a:pt x="259" y="987"/>
                  </a:lnTo>
                  <a:lnTo>
                    <a:pt x="264" y="986"/>
                  </a:lnTo>
                  <a:lnTo>
                    <a:pt x="269" y="988"/>
                  </a:lnTo>
                  <a:lnTo>
                    <a:pt x="271" y="987"/>
                  </a:lnTo>
                  <a:lnTo>
                    <a:pt x="271" y="985"/>
                  </a:lnTo>
                  <a:lnTo>
                    <a:pt x="272" y="983"/>
                  </a:lnTo>
                  <a:lnTo>
                    <a:pt x="273" y="978"/>
                  </a:lnTo>
                  <a:lnTo>
                    <a:pt x="272" y="977"/>
                  </a:lnTo>
                  <a:lnTo>
                    <a:pt x="272" y="976"/>
                  </a:lnTo>
                  <a:lnTo>
                    <a:pt x="271" y="974"/>
                  </a:lnTo>
                  <a:lnTo>
                    <a:pt x="271" y="973"/>
                  </a:lnTo>
                  <a:lnTo>
                    <a:pt x="270" y="972"/>
                  </a:lnTo>
                  <a:lnTo>
                    <a:pt x="269" y="971"/>
                  </a:lnTo>
                  <a:lnTo>
                    <a:pt x="270" y="970"/>
                  </a:lnTo>
                  <a:lnTo>
                    <a:pt x="270" y="968"/>
                  </a:lnTo>
                  <a:lnTo>
                    <a:pt x="271" y="968"/>
                  </a:lnTo>
                  <a:lnTo>
                    <a:pt x="273" y="968"/>
                  </a:lnTo>
                  <a:lnTo>
                    <a:pt x="274" y="966"/>
                  </a:lnTo>
                  <a:lnTo>
                    <a:pt x="272" y="966"/>
                  </a:lnTo>
                  <a:lnTo>
                    <a:pt x="271" y="965"/>
                  </a:lnTo>
                  <a:lnTo>
                    <a:pt x="269" y="963"/>
                  </a:lnTo>
                  <a:lnTo>
                    <a:pt x="271" y="962"/>
                  </a:lnTo>
                  <a:lnTo>
                    <a:pt x="273" y="961"/>
                  </a:lnTo>
                  <a:lnTo>
                    <a:pt x="274" y="960"/>
                  </a:lnTo>
                  <a:lnTo>
                    <a:pt x="276" y="959"/>
                  </a:lnTo>
                  <a:lnTo>
                    <a:pt x="276" y="957"/>
                  </a:lnTo>
                  <a:lnTo>
                    <a:pt x="275" y="955"/>
                  </a:lnTo>
                  <a:lnTo>
                    <a:pt x="274" y="954"/>
                  </a:lnTo>
                  <a:lnTo>
                    <a:pt x="275" y="953"/>
                  </a:lnTo>
                  <a:lnTo>
                    <a:pt x="275" y="952"/>
                  </a:lnTo>
                  <a:lnTo>
                    <a:pt x="274" y="951"/>
                  </a:lnTo>
                  <a:lnTo>
                    <a:pt x="273" y="952"/>
                  </a:lnTo>
                  <a:lnTo>
                    <a:pt x="272" y="952"/>
                  </a:lnTo>
                  <a:lnTo>
                    <a:pt x="271" y="952"/>
                  </a:lnTo>
                  <a:lnTo>
                    <a:pt x="268" y="950"/>
                  </a:lnTo>
                  <a:lnTo>
                    <a:pt x="268" y="949"/>
                  </a:lnTo>
                  <a:lnTo>
                    <a:pt x="265" y="948"/>
                  </a:lnTo>
                  <a:lnTo>
                    <a:pt x="263" y="947"/>
                  </a:lnTo>
                  <a:lnTo>
                    <a:pt x="262" y="946"/>
                  </a:lnTo>
                  <a:lnTo>
                    <a:pt x="260" y="946"/>
                  </a:lnTo>
                  <a:lnTo>
                    <a:pt x="258" y="945"/>
                  </a:lnTo>
                  <a:lnTo>
                    <a:pt x="255" y="944"/>
                  </a:lnTo>
                  <a:lnTo>
                    <a:pt x="253" y="944"/>
                  </a:lnTo>
                  <a:lnTo>
                    <a:pt x="251" y="941"/>
                  </a:lnTo>
                  <a:lnTo>
                    <a:pt x="249" y="942"/>
                  </a:lnTo>
                  <a:lnTo>
                    <a:pt x="249" y="943"/>
                  </a:lnTo>
                  <a:lnTo>
                    <a:pt x="247" y="944"/>
                  </a:lnTo>
                  <a:lnTo>
                    <a:pt x="246" y="943"/>
                  </a:lnTo>
                  <a:lnTo>
                    <a:pt x="245" y="942"/>
                  </a:lnTo>
                  <a:lnTo>
                    <a:pt x="243" y="941"/>
                  </a:lnTo>
                  <a:lnTo>
                    <a:pt x="242" y="940"/>
                  </a:lnTo>
                  <a:lnTo>
                    <a:pt x="241" y="938"/>
                  </a:lnTo>
                  <a:lnTo>
                    <a:pt x="241" y="937"/>
                  </a:lnTo>
                  <a:lnTo>
                    <a:pt x="240" y="935"/>
                  </a:lnTo>
                  <a:lnTo>
                    <a:pt x="239" y="934"/>
                  </a:lnTo>
                  <a:lnTo>
                    <a:pt x="237" y="934"/>
                  </a:lnTo>
                  <a:lnTo>
                    <a:pt x="233" y="936"/>
                  </a:lnTo>
                  <a:lnTo>
                    <a:pt x="232" y="936"/>
                  </a:lnTo>
                  <a:lnTo>
                    <a:pt x="230" y="937"/>
                  </a:lnTo>
                  <a:lnTo>
                    <a:pt x="227" y="938"/>
                  </a:lnTo>
                  <a:lnTo>
                    <a:pt x="226" y="936"/>
                  </a:lnTo>
                  <a:lnTo>
                    <a:pt x="225" y="936"/>
                  </a:lnTo>
                  <a:lnTo>
                    <a:pt x="224" y="937"/>
                  </a:lnTo>
                  <a:lnTo>
                    <a:pt x="221" y="934"/>
                  </a:lnTo>
                  <a:lnTo>
                    <a:pt x="219" y="933"/>
                  </a:lnTo>
                  <a:lnTo>
                    <a:pt x="216" y="934"/>
                  </a:lnTo>
                  <a:lnTo>
                    <a:pt x="215" y="936"/>
                  </a:lnTo>
                  <a:lnTo>
                    <a:pt x="213" y="933"/>
                  </a:lnTo>
                  <a:lnTo>
                    <a:pt x="212" y="932"/>
                  </a:lnTo>
                  <a:lnTo>
                    <a:pt x="211" y="930"/>
                  </a:lnTo>
                  <a:lnTo>
                    <a:pt x="212" y="928"/>
                  </a:lnTo>
                  <a:lnTo>
                    <a:pt x="211" y="926"/>
                  </a:lnTo>
                  <a:lnTo>
                    <a:pt x="210" y="923"/>
                  </a:lnTo>
                  <a:lnTo>
                    <a:pt x="210" y="920"/>
                  </a:lnTo>
                  <a:lnTo>
                    <a:pt x="207" y="920"/>
                  </a:lnTo>
                  <a:lnTo>
                    <a:pt x="207" y="917"/>
                  </a:lnTo>
                  <a:lnTo>
                    <a:pt x="205" y="916"/>
                  </a:lnTo>
                  <a:lnTo>
                    <a:pt x="202" y="917"/>
                  </a:lnTo>
                  <a:lnTo>
                    <a:pt x="201" y="916"/>
                  </a:lnTo>
                  <a:lnTo>
                    <a:pt x="197" y="916"/>
                  </a:lnTo>
                  <a:lnTo>
                    <a:pt x="195" y="913"/>
                  </a:lnTo>
                  <a:lnTo>
                    <a:pt x="195" y="910"/>
                  </a:lnTo>
                  <a:lnTo>
                    <a:pt x="194" y="907"/>
                  </a:lnTo>
                  <a:lnTo>
                    <a:pt x="196" y="905"/>
                  </a:lnTo>
                  <a:lnTo>
                    <a:pt x="198" y="906"/>
                  </a:lnTo>
                  <a:lnTo>
                    <a:pt x="198" y="903"/>
                  </a:lnTo>
                  <a:lnTo>
                    <a:pt x="196" y="901"/>
                  </a:lnTo>
                  <a:lnTo>
                    <a:pt x="194" y="900"/>
                  </a:lnTo>
                  <a:lnTo>
                    <a:pt x="193" y="898"/>
                  </a:lnTo>
                  <a:lnTo>
                    <a:pt x="192" y="895"/>
                  </a:lnTo>
                  <a:lnTo>
                    <a:pt x="190" y="893"/>
                  </a:lnTo>
                  <a:lnTo>
                    <a:pt x="189" y="890"/>
                  </a:lnTo>
                  <a:lnTo>
                    <a:pt x="186" y="892"/>
                  </a:lnTo>
                  <a:lnTo>
                    <a:pt x="181" y="891"/>
                  </a:lnTo>
                  <a:lnTo>
                    <a:pt x="177" y="893"/>
                  </a:lnTo>
                  <a:lnTo>
                    <a:pt x="174" y="893"/>
                  </a:lnTo>
                  <a:lnTo>
                    <a:pt x="171" y="891"/>
                  </a:lnTo>
                  <a:lnTo>
                    <a:pt x="170" y="893"/>
                  </a:lnTo>
                  <a:lnTo>
                    <a:pt x="169" y="896"/>
                  </a:lnTo>
                  <a:lnTo>
                    <a:pt x="167" y="898"/>
                  </a:lnTo>
                  <a:lnTo>
                    <a:pt x="164" y="898"/>
                  </a:lnTo>
                  <a:lnTo>
                    <a:pt x="162" y="897"/>
                  </a:lnTo>
                  <a:close/>
                  <a:moveTo>
                    <a:pt x="1670" y="865"/>
                  </a:moveTo>
                  <a:lnTo>
                    <a:pt x="1673" y="869"/>
                  </a:lnTo>
                  <a:lnTo>
                    <a:pt x="1675" y="875"/>
                  </a:lnTo>
                  <a:lnTo>
                    <a:pt x="1677" y="880"/>
                  </a:lnTo>
                  <a:lnTo>
                    <a:pt x="1677" y="888"/>
                  </a:lnTo>
                  <a:lnTo>
                    <a:pt x="1675" y="892"/>
                  </a:lnTo>
                  <a:lnTo>
                    <a:pt x="1674" y="900"/>
                  </a:lnTo>
                  <a:lnTo>
                    <a:pt x="1674" y="908"/>
                  </a:lnTo>
                  <a:lnTo>
                    <a:pt x="1676" y="915"/>
                  </a:lnTo>
                  <a:lnTo>
                    <a:pt x="1679" y="923"/>
                  </a:lnTo>
                  <a:lnTo>
                    <a:pt x="1683" y="938"/>
                  </a:lnTo>
                  <a:lnTo>
                    <a:pt x="1689" y="953"/>
                  </a:lnTo>
                  <a:lnTo>
                    <a:pt x="1696" y="968"/>
                  </a:lnTo>
                  <a:lnTo>
                    <a:pt x="1688" y="962"/>
                  </a:lnTo>
                  <a:lnTo>
                    <a:pt x="1683" y="959"/>
                  </a:lnTo>
                  <a:lnTo>
                    <a:pt x="1677" y="958"/>
                  </a:lnTo>
                  <a:lnTo>
                    <a:pt x="1675" y="959"/>
                  </a:lnTo>
                  <a:lnTo>
                    <a:pt x="1673" y="961"/>
                  </a:lnTo>
                  <a:lnTo>
                    <a:pt x="1670" y="971"/>
                  </a:lnTo>
                  <a:lnTo>
                    <a:pt x="1668" y="981"/>
                  </a:lnTo>
                  <a:lnTo>
                    <a:pt x="1668" y="986"/>
                  </a:lnTo>
                  <a:lnTo>
                    <a:pt x="1669" y="995"/>
                  </a:lnTo>
                  <a:lnTo>
                    <a:pt x="1671" y="997"/>
                  </a:lnTo>
                  <a:lnTo>
                    <a:pt x="1675" y="1005"/>
                  </a:lnTo>
                  <a:lnTo>
                    <a:pt x="1678" y="1007"/>
                  </a:lnTo>
                  <a:lnTo>
                    <a:pt x="1681" y="1013"/>
                  </a:lnTo>
                  <a:lnTo>
                    <a:pt x="1679" y="1024"/>
                  </a:lnTo>
                  <a:lnTo>
                    <a:pt x="1675" y="1013"/>
                  </a:lnTo>
                  <a:lnTo>
                    <a:pt x="1669" y="1010"/>
                  </a:lnTo>
                  <a:lnTo>
                    <a:pt x="1668" y="1010"/>
                  </a:lnTo>
                  <a:lnTo>
                    <a:pt x="1666" y="1013"/>
                  </a:lnTo>
                  <a:lnTo>
                    <a:pt x="1664" y="1018"/>
                  </a:lnTo>
                  <a:lnTo>
                    <a:pt x="1660" y="1025"/>
                  </a:lnTo>
                  <a:lnTo>
                    <a:pt x="1657" y="1021"/>
                  </a:lnTo>
                  <a:lnTo>
                    <a:pt x="1656" y="1013"/>
                  </a:lnTo>
                  <a:lnTo>
                    <a:pt x="1660" y="1003"/>
                  </a:lnTo>
                  <a:lnTo>
                    <a:pt x="1657" y="995"/>
                  </a:lnTo>
                  <a:lnTo>
                    <a:pt x="1659" y="991"/>
                  </a:lnTo>
                  <a:lnTo>
                    <a:pt x="1662" y="985"/>
                  </a:lnTo>
                  <a:lnTo>
                    <a:pt x="1661" y="978"/>
                  </a:lnTo>
                  <a:lnTo>
                    <a:pt x="1660" y="975"/>
                  </a:lnTo>
                  <a:lnTo>
                    <a:pt x="1658" y="970"/>
                  </a:lnTo>
                  <a:lnTo>
                    <a:pt x="1657" y="967"/>
                  </a:lnTo>
                  <a:lnTo>
                    <a:pt x="1660" y="965"/>
                  </a:lnTo>
                  <a:lnTo>
                    <a:pt x="1662" y="956"/>
                  </a:lnTo>
                  <a:lnTo>
                    <a:pt x="1662" y="949"/>
                  </a:lnTo>
                  <a:lnTo>
                    <a:pt x="1662" y="936"/>
                  </a:lnTo>
                  <a:lnTo>
                    <a:pt x="1663" y="923"/>
                  </a:lnTo>
                  <a:lnTo>
                    <a:pt x="1663" y="916"/>
                  </a:lnTo>
                  <a:lnTo>
                    <a:pt x="1661" y="912"/>
                  </a:lnTo>
                  <a:lnTo>
                    <a:pt x="1656" y="904"/>
                  </a:lnTo>
                  <a:lnTo>
                    <a:pt x="1656" y="895"/>
                  </a:lnTo>
                  <a:lnTo>
                    <a:pt x="1656" y="893"/>
                  </a:lnTo>
                  <a:lnTo>
                    <a:pt x="1659" y="885"/>
                  </a:lnTo>
                  <a:lnTo>
                    <a:pt x="1659" y="878"/>
                  </a:lnTo>
                  <a:lnTo>
                    <a:pt x="1657" y="873"/>
                  </a:lnTo>
                  <a:lnTo>
                    <a:pt x="1658" y="871"/>
                  </a:lnTo>
                  <a:lnTo>
                    <a:pt x="1660" y="871"/>
                  </a:lnTo>
                  <a:lnTo>
                    <a:pt x="1664" y="870"/>
                  </a:lnTo>
                  <a:lnTo>
                    <a:pt x="1670" y="86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8" name="Freeform 199"/>
            <p:cNvSpPr>
              <a:spLocks/>
            </p:cNvSpPr>
            <p:nvPr/>
          </p:nvSpPr>
          <p:spPr bwMode="auto">
            <a:xfrm>
              <a:off x="3131" y="2168"/>
              <a:ext cx="40" cy="21"/>
            </a:xfrm>
            <a:custGeom>
              <a:avLst/>
              <a:gdLst>
                <a:gd name="T0" fmla="*/ 2 w 40"/>
                <a:gd name="T1" fmla="*/ 20 h 21"/>
                <a:gd name="T2" fmla="*/ 4 w 40"/>
                <a:gd name="T3" fmla="*/ 18 h 21"/>
                <a:gd name="T4" fmla="*/ 6 w 40"/>
                <a:gd name="T5" fmla="*/ 17 h 21"/>
                <a:gd name="T6" fmla="*/ 4 w 40"/>
                <a:gd name="T7" fmla="*/ 17 h 21"/>
                <a:gd name="T8" fmla="*/ 2 w 40"/>
                <a:gd name="T9" fmla="*/ 17 h 21"/>
                <a:gd name="T10" fmla="*/ 1 w 40"/>
                <a:gd name="T11" fmla="*/ 16 h 21"/>
                <a:gd name="T12" fmla="*/ 0 w 40"/>
                <a:gd name="T13" fmla="*/ 18 h 21"/>
                <a:gd name="T14" fmla="*/ 0 w 40"/>
                <a:gd name="T15" fmla="*/ 18 h 21"/>
                <a:gd name="T16" fmla="*/ 0 w 40"/>
                <a:gd name="T17" fmla="*/ 12 h 21"/>
                <a:gd name="T18" fmla="*/ 1 w 40"/>
                <a:gd name="T19" fmla="*/ 10 h 21"/>
                <a:gd name="T20" fmla="*/ 4 w 40"/>
                <a:gd name="T21" fmla="*/ 10 h 21"/>
                <a:gd name="T22" fmla="*/ 13 w 40"/>
                <a:gd name="T23" fmla="*/ 11 h 21"/>
                <a:gd name="T24" fmla="*/ 15 w 40"/>
                <a:gd name="T25" fmla="*/ 11 h 21"/>
                <a:gd name="T26" fmla="*/ 18 w 40"/>
                <a:gd name="T27" fmla="*/ 10 h 21"/>
                <a:gd name="T28" fmla="*/ 18 w 40"/>
                <a:gd name="T29" fmla="*/ 8 h 21"/>
                <a:gd name="T30" fmla="*/ 17 w 40"/>
                <a:gd name="T31" fmla="*/ 5 h 21"/>
                <a:gd name="T32" fmla="*/ 19 w 40"/>
                <a:gd name="T33" fmla="*/ 4 h 21"/>
                <a:gd name="T34" fmla="*/ 18 w 40"/>
                <a:gd name="T35" fmla="*/ 3 h 21"/>
                <a:gd name="T36" fmla="*/ 18 w 40"/>
                <a:gd name="T37" fmla="*/ 1 h 21"/>
                <a:gd name="T38" fmla="*/ 20 w 40"/>
                <a:gd name="T39" fmla="*/ 0 h 21"/>
                <a:gd name="T40" fmla="*/ 21 w 40"/>
                <a:gd name="T41" fmla="*/ 0 h 21"/>
                <a:gd name="T42" fmla="*/ 21 w 40"/>
                <a:gd name="T43" fmla="*/ 2 h 21"/>
                <a:gd name="T44" fmla="*/ 21 w 40"/>
                <a:gd name="T45" fmla="*/ 2 h 21"/>
                <a:gd name="T46" fmla="*/ 23 w 40"/>
                <a:gd name="T47" fmla="*/ 2 h 21"/>
                <a:gd name="T48" fmla="*/ 24 w 40"/>
                <a:gd name="T49" fmla="*/ 3 h 21"/>
                <a:gd name="T50" fmla="*/ 26 w 40"/>
                <a:gd name="T51" fmla="*/ 4 h 21"/>
                <a:gd name="T52" fmla="*/ 29 w 40"/>
                <a:gd name="T53" fmla="*/ 5 h 21"/>
                <a:gd name="T54" fmla="*/ 30 w 40"/>
                <a:gd name="T55" fmla="*/ 6 h 21"/>
                <a:gd name="T56" fmla="*/ 31 w 40"/>
                <a:gd name="T57" fmla="*/ 5 h 21"/>
                <a:gd name="T58" fmla="*/ 34 w 40"/>
                <a:gd name="T59" fmla="*/ 5 h 21"/>
                <a:gd name="T60" fmla="*/ 35 w 40"/>
                <a:gd name="T61" fmla="*/ 5 h 21"/>
                <a:gd name="T62" fmla="*/ 37 w 40"/>
                <a:gd name="T63" fmla="*/ 5 h 21"/>
                <a:gd name="T64" fmla="*/ 37 w 40"/>
                <a:gd name="T65" fmla="*/ 7 h 21"/>
                <a:gd name="T66" fmla="*/ 38 w 40"/>
                <a:gd name="T67" fmla="*/ 8 h 21"/>
                <a:gd name="T68" fmla="*/ 39 w 40"/>
                <a:gd name="T69" fmla="*/ 8 h 21"/>
                <a:gd name="T70" fmla="*/ 40 w 40"/>
                <a:gd name="T71" fmla="*/ 9 h 21"/>
                <a:gd name="T72" fmla="*/ 40 w 40"/>
                <a:gd name="T73" fmla="*/ 11 h 21"/>
                <a:gd name="T74" fmla="*/ 40 w 40"/>
                <a:gd name="T75" fmla="*/ 12 h 21"/>
                <a:gd name="T76" fmla="*/ 39 w 40"/>
                <a:gd name="T77" fmla="*/ 13 h 21"/>
                <a:gd name="T78" fmla="*/ 39 w 40"/>
                <a:gd name="T79" fmla="*/ 15 h 21"/>
                <a:gd name="T80" fmla="*/ 38 w 40"/>
                <a:gd name="T81" fmla="*/ 17 h 21"/>
                <a:gd name="T82" fmla="*/ 38 w 40"/>
                <a:gd name="T83" fmla="*/ 18 h 21"/>
                <a:gd name="T84" fmla="*/ 39 w 40"/>
                <a:gd name="T85" fmla="*/ 20 h 21"/>
                <a:gd name="T86" fmla="*/ 39 w 40"/>
                <a:gd name="T87" fmla="*/ 20 h 21"/>
                <a:gd name="T88" fmla="*/ 21 w 40"/>
                <a:gd name="T89" fmla="*/ 21 h 21"/>
                <a:gd name="T90" fmla="*/ 7 w 40"/>
                <a:gd name="T91" fmla="*/ 20 h 21"/>
                <a:gd name="T92" fmla="*/ 2 w 40"/>
                <a:gd name="T93" fmla="*/ 2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21"/>
                <a:gd name="T143" fmla="*/ 40 w 40"/>
                <a:gd name="T144" fmla="*/ 21 h 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21">
                  <a:moveTo>
                    <a:pt x="2" y="20"/>
                  </a:moveTo>
                  <a:lnTo>
                    <a:pt x="4" y="18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9" y="20"/>
                  </a:lnTo>
                  <a:lnTo>
                    <a:pt x="21" y="21"/>
                  </a:lnTo>
                  <a:lnTo>
                    <a:pt x="7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19" name="Freeform 200"/>
            <p:cNvSpPr>
              <a:spLocks/>
            </p:cNvSpPr>
            <p:nvPr/>
          </p:nvSpPr>
          <p:spPr bwMode="auto">
            <a:xfrm>
              <a:off x="3565" y="1573"/>
              <a:ext cx="79" cy="123"/>
            </a:xfrm>
            <a:custGeom>
              <a:avLst/>
              <a:gdLst>
                <a:gd name="T0" fmla="*/ 15 w 78"/>
                <a:gd name="T1" fmla="*/ 26 h 122"/>
                <a:gd name="T2" fmla="*/ 22 w 78"/>
                <a:gd name="T3" fmla="*/ 19 h 122"/>
                <a:gd name="T4" fmla="*/ 25 w 78"/>
                <a:gd name="T5" fmla="*/ 12 h 122"/>
                <a:gd name="T6" fmla="*/ 27 w 78"/>
                <a:gd name="T7" fmla="*/ 8 h 122"/>
                <a:gd name="T8" fmla="*/ 36 w 78"/>
                <a:gd name="T9" fmla="*/ 8 h 122"/>
                <a:gd name="T10" fmla="*/ 53 w 78"/>
                <a:gd name="T11" fmla="*/ 2 h 122"/>
                <a:gd name="T12" fmla="*/ 59 w 78"/>
                <a:gd name="T13" fmla="*/ 2 h 122"/>
                <a:gd name="T14" fmla="*/ 68 w 78"/>
                <a:gd name="T15" fmla="*/ 0 h 122"/>
                <a:gd name="T16" fmla="*/ 71 w 78"/>
                <a:gd name="T17" fmla="*/ 2 h 122"/>
                <a:gd name="T18" fmla="*/ 77 w 78"/>
                <a:gd name="T19" fmla="*/ 6 h 122"/>
                <a:gd name="T20" fmla="*/ 77 w 78"/>
                <a:gd name="T21" fmla="*/ 10 h 122"/>
                <a:gd name="T22" fmla="*/ 74 w 78"/>
                <a:gd name="T23" fmla="*/ 21 h 122"/>
                <a:gd name="T24" fmla="*/ 72 w 78"/>
                <a:gd name="T25" fmla="*/ 24 h 122"/>
                <a:gd name="T26" fmla="*/ 68 w 78"/>
                <a:gd name="T27" fmla="*/ 26 h 122"/>
                <a:gd name="T28" fmla="*/ 65 w 78"/>
                <a:gd name="T29" fmla="*/ 30 h 122"/>
                <a:gd name="T30" fmla="*/ 64 w 78"/>
                <a:gd name="T31" fmla="*/ 38 h 122"/>
                <a:gd name="T32" fmla="*/ 64 w 78"/>
                <a:gd name="T33" fmla="*/ 55 h 122"/>
                <a:gd name="T34" fmla="*/ 67 w 78"/>
                <a:gd name="T35" fmla="*/ 84 h 122"/>
                <a:gd name="T36" fmla="*/ 72 w 78"/>
                <a:gd name="T37" fmla="*/ 100 h 122"/>
                <a:gd name="T38" fmla="*/ 76 w 78"/>
                <a:gd name="T39" fmla="*/ 106 h 122"/>
                <a:gd name="T40" fmla="*/ 80 w 78"/>
                <a:gd name="T41" fmla="*/ 112 h 122"/>
                <a:gd name="T42" fmla="*/ 87 w 78"/>
                <a:gd name="T43" fmla="*/ 119 h 122"/>
                <a:gd name="T44" fmla="*/ 87 w 78"/>
                <a:gd name="T45" fmla="*/ 125 h 122"/>
                <a:gd name="T46" fmla="*/ 71 w 78"/>
                <a:gd name="T47" fmla="*/ 123 h 122"/>
                <a:gd name="T48" fmla="*/ 66 w 78"/>
                <a:gd name="T49" fmla="*/ 124 h 122"/>
                <a:gd name="T50" fmla="*/ 60 w 78"/>
                <a:gd name="T51" fmla="*/ 130 h 122"/>
                <a:gd name="T52" fmla="*/ 57 w 78"/>
                <a:gd name="T53" fmla="*/ 131 h 122"/>
                <a:gd name="T54" fmla="*/ 53 w 78"/>
                <a:gd name="T55" fmla="*/ 122 h 122"/>
                <a:gd name="T56" fmla="*/ 50 w 78"/>
                <a:gd name="T57" fmla="*/ 122 h 122"/>
                <a:gd name="T58" fmla="*/ 35 w 78"/>
                <a:gd name="T59" fmla="*/ 123 h 122"/>
                <a:gd name="T60" fmla="*/ 31 w 78"/>
                <a:gd name="T61" fmla="*/ 121 h 122"/>
                <a:gd name="T62" fmla="*/ 30 w 78"/>
                <a:gd name="T63" fmla="*/ 115 h 122"/>
                <a:gd name="T64" fmla="*/ 48 w 78"/>
                <a:gd name="T65" fmla="*/ 108 h 122"/>
                <a:gd name="T66" fmla="*/ 48 w 78"/>
                <a:gd name="T67" fmla="*/ 103 h 122"/>
                <a:gd name="T68" fmla="*/ 48 w 78"/>
                <a:gd name="T69" fmla="*/ 103 h 122"/>
                <a:gd name="T70" fmla="*/ 33 w 78"/>
                <a:gd name="T71" fmla="*/ 98 h 122"/>
                <a:gd name="T72" fmla="*/ 24 w 78"/>
                <a:gd name="T73" fmla="*/ 90 h 122"/>
                <a:gd name="T74" fmla="*/ 15 w 78"/>
                <a:gd name="T75" fmla="*/ 87 h 122"/>
                <a:gd name="T76" fmla="*/ 12 w 78"/>
                <a:gd name="T77" fmla="*/ 90 h 122"/>
                <a:gd name="T78" fmla="*/ 9 w 78"/>
                <a:gd name="T79" fmla="*/ 92 h 122"/>
                <a:gd name="T80" fmla="*/ 5 w 78"/>
                <a:gd name="T81" fmla="*/ 91 h 122"/>
                <a:gd name="T82" fmla="*/ 1 w 78"/>
                <a:gd name="T83" fmla="*/ 84 h 122"/>
                <a:gd name="T84" fmla="*/ 0 w 78"/>
                <a:gd name="T85" fmla="*/ 75 h 122"/>
                <a:gd name="T86" fmla="*/ 2 w 78"/>
                <a:gd name="T87" fmla="*/ 60 h 122"/>
                <a:gd name="T88" fmla="*/ 4 w 78"/>
                <a:gd name="T89" fmla="*/ 56 h 122"/>
                <a:gd name="T90" fmla="*/ 6 w 78"/>
                <a:gd name="T91" fmla="*/ 56 h 122"/>
                <a:gd name="T92" fmla="*/ 8 w 78"/>
                <a:gd name="T93" fmla="*/ 57 h 122"/>
                <a:gd name="T94" fmla="*/ 12 w 78"/>
                <a:gd name="T95" fmla="*/ 58 h 122"/>
                <a:gd name="T96" fmla="*/ 15 w 78"/>
                <a:gd name="T97" fmla="*/ 54 h 122"/>
                <a:gd name="T98" fmla="*/ 22 w 78"/>
                <a:gd name="T99" fmla="*/ 39 h 122"/>
                <a:gd name="T100" fmla="*/ 23 w 78"/>
                <a:gd name="T101" fmla="*/ 32 h 122"/>
                <a:gd name="T102" fmla="*/ 21 w 78"/>
                <a:gd name="T103" fmla="*/ 32 h 122"/>
                <a:gd name="T104" fmla="*/ 15 w 78"/>
                <a:gd name="T105" fmla="*/ 26 h 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122"/>
                <a:gd name="T161" fmla="*/ 78 w 78"/>
                <a:gd name="T162" fmla="*/ 122 h 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122">
                  <a:moveTo>
                    <a:pt x="15" y="26"/>
                  </a:moveTo>
                  <a:lnTo>
                    <a:pt x="22" y="19"/>
                  </a:lnTo>
                  <a:lnTo>
                    <a:pt x="25" y="12"/>
                  </a:lnTo>
                  <a:lnTo>
                    <a:pt x="27" y="8"/>
                  </a:lnTo>
                  <a:lnTo>
                    <a:pt x="36" y="8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9" y="0"/>
                  </a:lnTo>
                  <a:lnTo>
                    <a:pt x="62" y="2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5" y="21"/>
                  </a:lnTo>
                  <a:lnTo>
                    <a:pt x="63" y="24"/>
                  </a:lnTo>
                  <a:lnTo>
                    <a:pt x="59" y="26"/>
                  </a:lnTo>
                  <a:lnTo>
                    <a:pt x="56" y="30"/>
                  </a:lnTo>
                  <a:lnTo>
                    <a:pt x="55" y="38"/>
                  </a:lnTo>
                  <a:lnTo>
                    <a:pt x="55" y="55"/>
                  </a:lnTo>
                  <a:lnTo>
                    <a:pt x="58" y="75"/>
                  </a:lnTo>
                  <a:lnTo>
                    <a:pt x="63" y="91"/>
                  </a:lnTo>
                  <a:lnTo>
                    <a:pt x="67" y="97"/>
                  </a:lnTo>
                  <a:lnTo>
                    <a:pt x="71" y="103"/>
                  </a:lnTo>
                  <a:lnTo>
                    <a:pt x="78" y="110"/>
                  </a:lnTo>
                  <a:lnTo>
                    <a:pt x="78" y="116"/>
                  </a:lnTo>
                  <a:lnTo>
                    <a:pt x="62" y="114"/>
                  </a:lnTo>
                  <a:lnTo>
                    <a:pt x="57" y="115"/>
                  </a:lnTo>
                  <a:lnTo>
                    <a:pt x="51" y="121"/>
                  </a:lnTo>
                  <a:lnTo>
                    <a:pt x="48" y="122"/>
                  </a:lnTo>
                  <a:lnTo>
                    <a:pt x="44" y="113"/>
                  </a:lnTo>
                  <a:lnTo>
                    <a:pt x="41" y="113"/>
                  </a:lnTo>
                  <a:lnTo>
                    <a:pt x="35" y="114"/>
                  </a:lnTo>
                  <a:lnTo>
                    <a:pt x="31" y="112"/>
                  </a:lnTo>
                  <a:lnTo>
                    <a:pt x="30" y="106"/>
                  </a:lnTo>
                  <a:lnTo>
                    <a:pt x="39" y="99"/>
                  </a:lnTo>
                  <a:lnTo>
                    <a:pt x="39" y="94"/>
                  </a:lnTo>
                  <a:lnTo>
                    <a:pt x="33" y="89"/>
                  </a:lnTo>
                  <a:lnTo>
                    <a:pt x="24" y="81"/>
                  </a:lnTo>
                  <a:lnTo>
                    <a:pt x="15" y="78"/>
                  </a:lnTo>
                  <a:lnTo>
                    <a:pt x="12" y="81"/>
                  </a:lnTo>
                  <a:lnTo>
                    <a:pt x="9" y="83"/>
                  </a:lnTo>
                  <a:lnTo>
                    <a:pt x="5" y="82"/>
                  </a:lnTo>
                  <a:lnTo>
                    <a:pt x="1" y="75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8" y="57"/>
                  </a:lnTo>
                  <a:lnTo>
                    <a:pt x="12" y="58"/>
                  </a:lnTo>
                  <a:lnTo>
                    <a:pt x="15" y="54"/>
                  </a:lnTo>
                  <a:lnTo>
                    <a:pt x="22" y="39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5" y="2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0" name="Freeform 201"/>
            <p:cNvSpPr>
              <a:spLocks/>
            </p:cNvSpPr>
            <p:nvPr/>
          </p:nvSpPr>
          <p:spPr bwMode="auto">
            <a:xfrm>
              <a:off x="3600" y="1378"/>
              <a:ext cx="204" cy="192"/>
            </a:xfrm>
            <a:custGeom>
              <a:avLst/>
              <a:gdLst>
                <a:gd name="T0" fmla="*/ 36 w 202"/>
                <a:gd name="T1" fmla="*/ 205 h 190"/>
                <a:gd name="T2" fmla="*/ 23 w 202"/>
                <a:gd name="T3" fmla="*/ 198 h 190"/>
                <a:gd name="T4" fmla="*/ 13 w 202"/>
                <a:gd name="T5" fmla="*/ 200 h 190"/>
                <a:gd name="T6" fmla="*/ 6 w 202"/>
                <a:gd name="T7" fmla="*/ 201 h 190"/>
                <a:gd name="T8" fmla="*/ 4 w 202"/>
                <a:gd name="T9" fmla="*/ 184 h 190"/>
                <a:gd name="T10" fmla="*/ 15 w 202"/>
                <a:gd name="T11" fmla="*/ 172 h 190"/>
                <a:gd name="T12" fmla="*/ 26 w 202"/>
                <a:gd name="T13" fmla="*/ 164 h 190"/>
                <a:gd name="T14" fmla="*/ 24 w 202"/>
                <a:gd name="T15" fmla="*/ 141 h 190"/>
                <a:gd name="T16" fmla="*/ 30 w 202"/>
                <a:gd name="T17" fmla="*/ 138 h 190"/>
                <a:gd name="T18" fmla="*/ 34 w 202"/>
                <a:gd name="T19" fmla="*/ 130 h 190"/>
                <a:gd name="T20" fmla="*/ 40 w 202"/>
                <a:gd name="T21" fmla="*/ 103 h 190"/>
                <a:gd name="T22" fmla="*/ 45 w 202"/>
                <a:gd name="T23" fmla="*/ 102 h 190"/>
                <a:gd name="T24" fmla="*/ 65 w 202"/>
                <a:gd name="T25" fmla="*/ 89 h 190"/>
                <a:gd name="T26" fmla="*/ 76 w 202"/>
                <a:gd name="T27" fmla="*/ 74 h 190"/>
                <a:gd name="T28" fmla="*/ 91 w 202"/>
                <a:gd name="T29" fmla="*/ 68 h 190"/>
                <a:gd name="T30" fmla="*/ 103 w 202"/>
                <a:gd name="T31" fmla="*/ 65 h 190"/>
                <a:gd name="T32" fmla="*/ 109 w 202"/>
                <a:gd name="T33" fmla="*/ 41 h 190"/>
                <a:gd name="T34" fmla="*/ 125 w 202"/>
                <a:gd name="T35" fmla="*/ 45 h 190"/>
                <a:gd name="T36" fmla="*/ 140 w 202"/>
                <a:gd name="T37" fmla="*/ 36 h 190"/>
                <a:gd name="T38" fmla="*/ 166 w 202"/>
                <a:gd name="T39" fmla="*/ 28 h 190"/>
                <a:gd name="T40" fmla="*/ 184 w 202"/>
                <a:gd name="T41" fmla="*/ 10 h 190"/>
                <a:gd name="T42" fmla="*/ 202 w 202"/>
                <a:gd name="T43" fmla="*/ 2 h 190"/>
                <a:gd name="T44" fmla="*/ 217 w 202"/>
                <a:gd name="T45" fmla="*/ 4 h 190"/>
                <a:gd name="T46" fmla="*/ 220 w 202"/>
                <a:gd name="T47" fmla="*/ 19 h 190"/>
                <a:gd name="T48" fmla="*/ 212 w 202"/>
                <a:gd name="T49" fmla="*/ 36 h 190"/>
                <a:gd name="T50" fmla="*/ 188 w 202"/>
                <a:gd name="T51" fmla="*/ 64 h 190"/>
                <a:gd name="T52" fmla="*/ 139 w 202"/>
                <a:gd name="T53" fmla="*/ 84 h 190"/>
                <a:gd name="T54" fmla="*/ 115 w 202"/>
                <a:gd name="T55" fmla="*/ 99 h 190"/>
                <a:gd name="T56" fmla="*/ 96 w 202"/>
                <a:gd name="T57" fmla="*/ 109 h 190"/>
                <a:gd name="T58" fmla="*/ 99 w 202"/>
                <a:gd name="T59" fmla="*/ 121 h 190"/>
                <a:gd name="T60" fmla="*/ 90 w 202"/>
                <a:gd name="T61" fmla="*/ 135 h 190"/>
                <a:gd name="T62" fmla="*/ 74 w 202"/>
                <a:gd name="T63" fmla="*/ 134 h 190"/>
                <a:gd name="T64" fmla="*/ 71 w 202"/>
                <a:gd name="T65" fmla="*/ 143 h 190"/>
                <a:gd name="T66" fmla="*/ 73 w 202"/>
                <a:gd name="T67" fmla="*/ 163 h 190"/>
                <a:gd name="T68" fmla="*/ 63 w 202"/>
                <a:gd name="T69" fmla="*/ 170 h 190"/>
                <a:gd name="T70" fmla="*/ 46 w 202"/>
                <a:gd name="T71" fmla="*/ 175 h 190"/>
                <a:gd name="T72" fmla="*/ 60 w 202"/>
                <a:gd name="T73" fmla="*/ 188 h 190"/>
                <a:gd name="T74" fmla="*/ 40 w 202"/>
                <a:gd name="T75" fmla="*/ 208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2"/>
                <a:gd name="T115" fmla="*/ 0 h 190"/>
                <a:gd name="T116" fmla="*/ 202 w 202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2" h="190">
                  <a:moveTo>
                    <a:pt x="40" y="190"/>
                  </a:moveTo>
                  <a:lnTo>
                    <a:pt x="36" y="187"/>
                  </a:lnTo>
                  <a:lnTo>
                    <a:pt x="30" y="183"/>
                  </a:lnTo>
                  <a:lnTo>
                    <a:pt x="23" y="180"/>
                  </a:lnTo>
                  <a:lnTo>
                    <a:pt x="19" y="181"/>
                  </a:lnTo>
                  <a:lnTo>
                    <a:pt x="13" y="182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0" y="172"/>
                  </a:lnTo>
                  <a:lnTo>
                    <a:pt x="4" y="166"/>
                  </a:lnTo>
                  <a:lnTo>
                    <a:pt x="12" y="156"/>
                  </a:lnTo>
                  <a:lnTo>
                    <a:pt x="15" y="154"/>
                  </a:lnTo>
                  <a:lnTo>
                    <a:pt x="25" y="154"/>
                  </a:lnTo>
                  <a:lnTo>
                    <a:pt x="26" y="146"/>
                  </a:lnTo>
                  <a:lnTo>
                    <a:pt x="21" y="139"/>
                  </a:lnTo>
                  <a:lnTo>
                    <a:pt x="24" y="132"/>
                  </a:lnTo>
                  <a:lnTo>
                    <a:pt x="26" y="129"/>
                  </a:lnTo>
                  <a:lnTo>
                    <a:pt x="30" y="129"/>
                  </a:lnTo>
                  <a:lnTo>
                    <a:pt x="36" y="124"/>
                  </a:lnTo>
                  <a:lnTo>
                    <a:pt x="34" y="121"/>
                  </a:lnTo>
                  <a:lnTo>
                    <a:pt x="31" y="115"/>
                  </a:lnTo>
                  <a:lnTo>
                    <a:pt x="40" y="94"/>
                  </a:lnTo>
                  <a:lnTo>
                    <a:pt x="43" y="91"/>
                  </a:lnTo>
                  <a:lnTo>
                    <a:pt x="45" y="93"/>
                  </a:lnTo>
                  <a:lnTo>
                    <a:pt x="50" y="93"/>
                  </a:lnTo>
                  <a:lnTo>
                    <a:pt x="56" y="80"/>
                  </a:lnTo>
                  <a:lnTo>
                    <a:pt x="61" y="72"/>
                  </a:lnTo>
                  <a:lnTo>
                    <a:pt x="67" y="65"/>
                  </a:lnTo>
                  <a:lnTo>
                    <a:pt x="73" y="61"/>
                  </a:lnTo>
                  <a:lnTo>
                    <a:pt x="82" y="59"/>
                  </a:lnTo>
                  <a:lnTo>
                    <a:pt x="89" y="60"/>
                  </a:lnTo>
                  <a:lnTo>
                    <a:pt x="94" y="56"/>
                  </a:lnTo>
                  <a:lnTo>
                    <a:pt x="99" y="40"/>
                  </a:lnTo>
                  <a:lnTo>
                    <a:pt x="100" y="41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19" y="44"/>
                  </a:lnTo>
                  <a:lnTo>
                    <a:pt x="131" y="36"/>
                  </a:lnTo>
                  <a:lnTo>
                    <a:pt x="137" y="34"/>
                  </a:lnTo>
                  <a:lnTo>
                    <a:pt x="150" y="28"/>
                  </a:lnTo>
                  <a:lnTo>
                    <a:pt x="162" y="25"/>
                  </a:lnTo>
                  <a:lnTo>
                    <a:pt x="166" y="10"/>
                  </a:lnTo>
                  <a:lnTo>
                    <a:pt x="169" y="6"/>
                  </a:lnTo>
                  <a:lnTo>
                    <a:pt x="184" y="2"/>
                  </a:lnTo>
                  <a:lnTo>
                    <a:pt x="196" y="0"/>
                  </a:lnTo>
                  <a:lnTo>
                    <a:pt x="199" y="4"/>
                  </a:lnTo>
                  <a:lnTo>
                    <a:pt x="202" y="10"/>
                  </a:lnTo>
                  <a:lnTo>
                    <a:pt x="202" y="19"/>
                  </a:lnTo>
                  <a:lnTo>
                    <a:pt x="198" y="31"/>
                  </a:lnTo>
                  <a:lnTo>
                    <a:pt x="194" y="36"/>
                  </a:lnTo>
                  <a:lnTo>
                    <a:pt x="186" y="44"/>
                  </a:lnTo>
                  <a:lnTo>
                    <a:pt x="170" y="55"/>
                  </a:lnTo>
                  <a:lnTo>
                    <a:pt x="144" y="67"/>
                  </a:lnTo>
                  <a:lnTo>
                    <a:pt x="130" y="75"/>
                  </a:lnTo>
                  <a:lnTo>
                    <a:pt x="117" y="82"/>
                  </a:lnTo>
                  <a:lnTo>
                    <a:pt x="106" y="90"/>
                  </a:lnTo>
                  <a:lnTo>
                    <a:pt x="93" y="95"/>
                  </a:lnTo>
                  <a:lnTo>
                    <a:pt x="87" y="100"/>
                  </a:lnTo>
                  <a:lnTo>
                    <a:pt x="85" y="107"/>
                  </a:lnTo>
                  <a:lnTo>
                    <a:pt x="90" y="112"/>
                  </a:lnTo>
                  <a:lnTo>
                    <a:pt x="87" y="117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65" y="125"/>
                  </a:lnTo>
                  <a:lnTo>
                    <a:pt x="63" y="129"/>
                  </a:lnTo>
                  <a:lnTo>
                    <a:pt x="62" y="134"/>
                  </a:lnTo>
                  <a:lnTo>
                    <a:pt x="66" y="140"/>
                  </a:lnTo>
                  <a:lnTo>
                    <a:pt x="64" y="145"/>
                  </a:lnTo>
                  <a:lnTo>
                    <a:pt x="56" y="155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6" y="157"/>
                  </a:lnTo>
                  <a:lnTo>
                    <a:pt x="51" y="163"/>
                  </a:lnTo>
                  <a:lnTo>
                    <a:pt x="51" y="170"/>
                  </a:lnTo>
                  <a:lnTo>
                    <a:pt x="45" y="184"/>
                  </a:lnTo>
                  <a:lnTo>
                    <a:pt x="40" y="19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1" name="Freeform 203"/>
            <p:cNvSpPr>
              <a:spLocks/>
            </p:cNvSpPr>
            <p:nvPr/>
          </p:nvSpPr>
          <p:spPr bwMode="auto">
            <a:xfrm>
              <a:off x="4803" y="2209"/>
              <a:ext cx="40" cy="162"/>
            </a:xfrm>
            <a:custGeom>
              <a:avLst/>
              <a:gdLst>
                <a:gd name="T0" fmla="*/ 14 w 40"/>
                <a:gd name="T1" fmla="*/ 0 h 160"/>
                <a:gd name="T2" fmla="*/ 17 w 40"/>
                <a:gd name="T3" fmla="*/ 4 h 160"/>
                <a:gd name="T4" fmla="*/ 19 w 40"/>
                <a:gd name="T5" fmla="*/ 10 h 160"/>
                <a:gd name="T6" fmla="*/ 21 w 40"/>
                <a:gd name="T7" fmla="*/ 15 h 160"/>
                <a:gd name="T8" fmla="*/ 21 w 40"/>
                <a:gd name="T9" fmla="*/ 23 h 160"/>
                <a:gd name="T10" fmla="*/ 19 w 40"/>
                <a:gd name="T11" fmla="*/ 27 h 160"/>
                <a:gd name="T12" fmla="*/ 18 w 40"/>
                <a:gd name="T13" fmla="*/ 35 h 160"/>
                <a:gd name="T14" fmla="*/ 18 w 40"/>
                <a:gd name="T15" fmla="*/ 52 h 160"/>
                <a:gd name="T16" fmla="*/ 20 w 40"/>
                <a:gd name="T17" fmla="*/ 59 h 160"/>
                <a:gd name="T18" fmla="*/ 23 w 40"/>
                <a:gd name="T19" fmla="*/ 67 h 160"/>
                <a:gd name="T20" fmla="*/ 27 w 40"/>
                <a:gd name="T21" fmla="*/ 82 h 160"/>
                <a:gd name="T22" fmla="*/ 33 w 40"/>
                <a:gd name="T23" fmla="*/ 97 h 160"/>
                <a:gd name="T24" fmla="*/ 40 w 40"/>
                <a:gd name="T25" fmla="*/ 112 h 160"/>
                <a:gd name="T26" fmla="*/ 32 w 40"/>
                <a:gd name="T27" fmla="*/ 106 h 160"/>
                <a:gd name="T28" fmla="*/ 27 w 40"/>
                <a:gd name="T29" fmla="*/ 103 h 160"/>
                <a:gd name="T30" fmla="*/ 21 w 40"/>
                <a:gd name="T31" fmla="*/ 102 h 160"/>
                <a:gd name="T32" fmla="*/ 19 w 40"/>
                <a:gd name="T33" fmla="*/ 103 h 160"/>
                <a:gd name="T34" fmla="*/ 17 w 40"/>
                <a:gd name="T35" fmla="*/ 105 h 160"/>
                <a:gd name="T36" fmla="*/ 14 w 40"/>
                <a:gd name="T37" fmla="*/ 115 h 160"/>
                <a:gd name="T38" fmla="*/ 12 w 40"/>
                <a:gd name="T39" fmla="*/ 129 h 160"/>
                <a:gd name="T40" fmla="*/ 12 w 40"/>
                <a:gd name="T41" fmla="*/ 139 h 160"/>
                <a:gd name="T42" fmla="*/ 13 w 40"/>
                <a:gd name="T43" fmla="*/ 148 h 160"/>
                <a:gd name="T44" fmla="*/ 15 w 40"/>
                <a:gd name="T45" fmla="*/ 150 h 160"/>
                <a:gd name="T46" fmla="*/ 19 w 40"/>
                <a:gd name="T47" fmla="*/ 158 h 160"/>
                <a:gd name="T48" fmla="*/ 22 w 40"/>
                <a:gd name="T49" fmla="*/ 160 h 160"/>
                <a:gd name="T50" fmla="*/ 25 w 40"/>
                <a:gd name="T51" fmla="*/ 166 h 160"/>
                <a:gd name="T52" fmla="*/ 23 w 40"/>
                <a:gd name="T53" fmla="*/ 177 h 160"/>
                <a:gd name="T54" fmla="*/ 19 w 40"/>
                <a:gd name="T55" fmla="*/ 166 h 160"/>
                <a:gd name="T56" fmla="*/ 13 w 40"/>
                <a:gd name="T57" fmla="*/ 163 h 160"/>
                <a:gd name="T58" fmla="*/ 12 w 40"/>
                <a:gd name="T59" fmla="*/ 163 h 160"/>
                <a:gd name="T60" fmla="*/ 10 w 40"/>
                <a:gd name="T61" fmla="*/ 166 h 160"/>
                <a:gd name="T62" fmla="*/ 8 w 40"/>
                <a:gd name="T63" fmla="*/ 171 h 160"/>
                <a:gd name="T64" fmla="*/ 4 w 40"/>
                <a:gd name="T65" fmla="*/ 178 h 160"/>
                <a:gd name="T66" fmla="*/ 1 w 40"/>
                <a:gd name="T67" fmla="*/ 174 h 160"/>
                <a:gd name="T68" fmla="*/ 0 w 40"/>
                <a:gd name="T69" fmla="*/ 166 h 160"/>
                <a:gd name="T70" fmla="*/ 4 w 40"/>
                <a:gd name="T71" fmla="*/ 156 h 160"/>
                <a:gd name="T72" fmla="*/ 1 w 40"/>
                <a:gd name="T73" fmla="*/ 148 h 160"/>
                <a:gd name="T74" fmla="*/ 3 w 40"/>
                <a:gd name="T75" fmla="*/ 144 h 160"/>
                <a:gd name="T76" fmla="*/ 6 w 40"/>
                <a:gd name="T77" fmla="*/ 137 h 160"/>
                <a:gd name="T78" fmla="*/ 5 w 40"/>
                <a:gd name="T79" fmla="*/ 123 h 160"/>
                <a:gd name="T80" fmla="*/ 4 w 40"/>
                <a:gd name="T81" fmla="*/ 119 h 160"/>
                <a:gd name="T82" fmla="*/ 2 w 40"/>
                <a:gd name="T83" fmla="*/ 114 h 160"/>
                <a:gd name="T84" fmla="*/ 1 w 40"/>
                <a:gd name="T85" fmla="*/ 111 h 160"/>
                <a:gd name="T86" fmla="*/ 4 w 40"/>
                <a:gd name="T87" fmla="*/ 109 h 160"/>
                <a:gd name="T88" fmla="*/ 6 w 40"/>
                <a:gd name="T89" fmla="*/ 100 h 160"/>
                <a:gd name="T90" fmla="*/ 6 w 40"/>
                <a:gd name="T91" fmla="*/ 93 h 160"/>
                <a:gd name="T92" fmla="*/ 6 w 40"/>
                <a:gd name="T93" fmla="*/ 80 h 160"/>
                <a:gd name="T94" fmla="*/ 7 w 40"/>
                <a:gd name="T95" fmla="*/ 67 h 160"/>
                <a:gd name="T96" fmla="*/ 7 w 40"/>
                <a:gd name="T97" fmla="*/ 60 h 160"/>
                <a:gd name="T98" fmla="*/ 5 w 40"/>
                <a:gd name="T99" fmla="*/ 56 h 160"/>
                <a:gd name="T100" fmla="*/ 0 w 40"/>
                <a:gd name="T101" fmla="*/ 39 h 160"/>
                <a:gd name="T102" fmla="*/ 0 w 40"/>
                <a:gd name="T103" fmla="*/ 30 h 160"/>
                <a:gd name="T104" fmla="*/ 0 w 40"/>
                <a:gd name="T105" fmla="*/ 28 h 160"/>
                <a:gd name="T106" fmla="*/ 3 w 40"/>
                <a:gd name="T107" fmla="*/ 20 h 160"/>
                <a:gd name="T108" fmla="*/ 3 w 40"/>
                <a:gd name="T109" fmla="*/ 13 h 160"/>
                <a:gd name="T110" fmla="*/ 1 w 40"/>
                <a:gd name="T111" fmla="*/ 8 h 160"/>
                <a:gd name="T112" fmla="*/ 2 w 40"/>
                <a:gd name="T113" fmla="*/ 6 h 160"/>
                <a:gd name="T114" fmla="*/ 4 w 40"/>
                <a:gd name="T115" fmla="*/ 6 h 160"/>
                <a:gd name="T116" fmla="*/ 8 w 40"/>
                <a:gd name="T117" fmla="*/ 5 h 160"/>
                <a:gd name="T118" fmla="*/ 14 w 40"/>
                <a:gd name="T119" fmla="*/ 0 h 1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160"/>
                <a:gd name="T182" fmla="*/ 40 w 40"/>
                <a:gd name="T183" fmla="*/ 160 h 1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160">
                  <a:moveTo>
                    <a:pt x="14" y="0"/>
                  </a:moveTo>
                  <a:lnTo>
                    <a:pt x="17" y="4"/>
                  </a:lnTo>
                  <a:lnTo>
                    <a:pt x="19" y="10"/>
                  </a:lnTo>
                  <a:lnTo>
                    <a:pt x="21" y="15"/>
                  </a:lnTo>
                  <a:lnTo>
                    <a:pt x="21" y="23"/>
                  </a:lnTo>
                  <a:lnTo>
                    <a:pt x="19" y="27"/>
                  </a:lnTo>
                  <a:lnTo>
                    <a:pt x="18" y="35"/>
                  </a:lnTo>
                  <a:lnTo>
                    <a:pt x="18" y="43"/>
                  </a:lnTo>
                  <a:lnTo>
                    <a:pt x="20" y="50"/>
                  </a:lnTo>
                  <a:lnTo>
                    <a:pt x="23" y="58"/>
                  </a:lnTo>
                  <a:lnTo>
                    <a:pt x="27" y="73"/>
                  </a:lnTo>
                  <a:lnTo>
                    <a:pt x="33" y="88"/>
                  </a:lnTo>
                  <a:lnTo>
                    <a:pt x="40" y="103"/>
                  </a:lnTo>
                  <a:lnTo>
                    <a:pt x="32" y="97"/>
                  </a:lnTo>
                  <a:lnTo>
                    <a:pt x="27" y="94"/>
                  </a:lnTo>
                  <a:lnTo>
                    <a:pt x="21" y="93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4" y="106"/>
                  </a:lnTo>
                  <a:lnTo>
                    <a:pt x="12" y="116"/>
                  </a:lnTo>
                  <a:lnTo>
                    <a:pt x="12" y="121"/>
                  </a:lnTo>
                  <a:lnTo>
                    <a:pt x="13" y="130"/>
                  </a:lnTo>
                  <a:lnTo>
                    <a:pt x="15" y="132"/>
                  </a:lnTo>
                  <a:lnTo>
                    <a:pt x="19" y="140"/>
                  </a:lnTo>
                  <a:lnTo>
                    <a:pt x="22" y="142"/>
                  </a:lnTo>
                  <a:lnTo>
                    <a:pt x="25" y="148"/>
                  </a:lnTo>
                  <a:lnTo>
                    <a:pt x="23" y="159"/>
                  </a:lnTo>
                  <a:lnTo>
                    <a:pt x="19" y="148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0" y="148"/>
                  </a:lnTo>
                  <a:lnTo>
                    <a:pt x="8" y="153"/>
                  </a:lnTo>
                  <a:lnTo>
                    <a:pt x="4" y="160"/>
                  </a:lnTo>
                  <a:lnTo>
                    <a:pt x="1" y="156"/>
                  </a:lnTo>
                  <a:lnTo>
                    <a:pt x="0" y="148"/>
                  </a:lnTo>
                  <a:lnTo>
                    <a:pt x="4" y="138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6" y="120"/>
                  </a:lnTo>
                  <a:lnTo>
                    <a:pt x="5" y="113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1" y="102"/>
                  </a:lnTo>
                  <a:lnTo>
                    <a:pt x="4" y="100"/>
                  </a:lnTo>
                  <a:lnTo>
                    <a:pt x="6" y="91"/>
                  </a:lnTo>
                  <a:lnTo>
                    <a:pt x="6" y="84"/>
                  </a:lnTo>
                  <a:lnTo>
                    <a:pt x="6" y="71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5"/>
                  </a:lnTo>
                  <a:lnTo>
                    <a:pt x="14" y="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2" name="Freeform 204"/>
            <p:cNvSpPr>
              <a:spLocks/>
            </p:cNvSpPr>
            <p:nvPr/>
          </p:nvSpPr>
          <p:spPr bwMode="auto">
            <a:xfrm>
              <a:off x="2782" y="2872"/>
              <a:ext cx="109" cy="78"/>
            </a:xfrm>
            <a:custGeom>
              <a:avLst/>
              <a:gdLst>
                <a:gd name="T0" fmla="*/ 82 w 108"/>
                <a:gd name="T1" fmla="*/ 56 h 78"/>
                <a:gd name="T2" fmla="*/ 75 w 108"/>
                <a:gd name="T3" fmla="*/ 59 h 78"/>
                <a:gd name="T4" fmla="*/ 52 w 108"/>
                <a:gd name="T5" fmla="*/ 59 h 78"/>
                <a:gd name="T6" fmla="*/ 38 w 108"/>
                <a:gd name="T7" fmla="*/ 60 h 78"/>
                <a:gd name="T8" fmla="*/ 38 w 108"/>
                <a:gd name="T9" fmla="*/ 74 h 78"/>
                <a:gd name="T10" fmla="*/ 37 w 108"/>
                <a:gd name="T11" fmla="*/ 78 h 78"/>
                <a:gd name="T12" fmla="*/ 29 w 108"/>
                <a:gd name="T13" fmla="*/ 74 h 78"/>
                <a:gd name="T14" fmla="*/ 21 w 108"/>
                <a:gd name="T15" fmla="*/ 75 h 78"/>
                <a:gd name="T16" fmla="*/ 16 w 108"/>
                <a:gd name="T17" fmla="*/ 78 h 78"/>
                <a:gd name="T18" fmla="*/ 11 w 108"/>
                <a:gd name="T19" fmla="*/ 76 h 78"/>
                <a:gd name="T20" fmla="*/ 7 w 108"/>
                <a:gd name="T21" fmla="*/ 69 h 78"/>
                <a:gd name="T22" fmla="*/ 2 w 108"/>
                <a:gd name="T23" fmla="*/ 68 h 78"/>
                <a:gd name="T24" fmla="*/ 1 w 108"/>
                <a:gd name="T25" fmla="*/ 66 h 78"/>
                <a:gd name="T26" fmla="*/ 2 w 108"/>
                <a:gd name="T27" fmla="*/ 63 h 78"/>
                <a:gd name="T28" fmla="*/ 4 w 108"/>
                <a:gd name="T29" fmla="*/ 52 h 78"/>
                <a:gd name="T30" fmla="*/ 5 w 108"/>
                <a:gd name="T31" fmla="*/ 46 h 78"/>
                <a:gd name="T32" fmla="*/ 9 w 108"/>
                <a:gd name="T33" fmla="*/ 45 h 78"/>
                <a:gd name="T34" fmla="*/ 14 w 108"/>
                <a:gd name="T35" fmla="*/ 41 h 78"/>
                <a:gd name="T36" fmla="*/ 19 w 108"/>
                <a:gd name="T37" fmla="*/ 27 h 78"/>
                <a:gd name="T38" fmla="*/ 23 w 108"/>
                <a:gd name="T39" fmla="*/ 24 h 78"/>
                <a:gd name="T40" fmla="*/ 28 w 108"/>
                <a:gd name="T41" fmla="*/ 28 h 78"/>
                <a:gd name="T42" fmla="*/ 32 w 108"/>
                <a:gd name="T43" fmla="*/ 26 h 78"/>
                <a:gd name="T44" fmla="*/ 37 w 108"/>
                <a:gd name="T45" fmla="*/ 17 h 78"/>
                <a:gd name="T46" fmla="*/ 43 w 108"/>
                <a:gd name="T47" fmla="*/ 12 h 78"/>
                <a:gd name="T48" fmla="*/ 48 w 108"/>
                <a:gd name="T49" fmla="*/ 14 h 78"/>
                <a:gd name="T50" fmla="*/ 51 w 108"/>
                <a:gd name="T51" fmla="*/ 9 h 78"/>
                <a:gd name="T52" fmla="*/ 68 w 108"/>
                <a:gd name="T53" fmla="*/ 5 h 78"/>
                <a:gd name="T54" fmla="*/ 78 w 108"/>
                <a:gd name="T55" fmla="*/ 0 h 78"/>
                <a:gd name="T56" fmla="*/ 82 w 108"/>
                <a:gd name="T57" fmla="*/ 2 h 78"/>
                <a:gd name="T58" fmla="*/ 88 w 108"/>
                <a:gd name="T59" fmla="*/ 7 h 78"/>
                <a:gd name="T60" fmla="*/ 90 w 108"/>
                <a:gd name="T61" fmla="*/ 15 h 78"/>
                <a:gd name="T62" fmla="*/ 95 w 108"/>
                <a:gd name="T63" fmla="*/ 20 h 78"/>
                <a:gd name="T64" fmla="*/ 100 w 108"/>
                <a:gd name="T65" fmla="*/ 24 h 78"/>
                <a:gd name="T66" fmla="*/ 97 w 108"/>
                <a:gd name="T67" fmla="*/ 28 h 78"/>
                <a:gd name="T68" fmla="*/ 104 w 108"/>
                <a:gd name="T69" fmla="*/ 35 h 78"/>
                <a:gd name="T70" fmla="*/ 110 w 108"/>
                <a:gd name="T71" fmla="*/ 35 h 78"/>
                <a:gd name="T72" fmla="*/ 116 w 108"/>
                <a:gd name="T73" fmla="*/ 42 h 78"/>
                <a:gd name="T74" fmla="*/ 116 w 108"/>
                <a:gd name="T75" fmla="*/ 48 h 78"/>
                <a:gd name="T76" fmla="*/ 111 w 108"/>
                <a:gd name="T77" fmla="*/ 53 h 78"/>
                <a:gd name="T78" fmla="*/ 104 w 108"/>
                <a:gd name="T79" fmla="*/ 52 h 78"/>
                <a:gd name="T80" fmla="*/ 99 w 108"/>
                <a:gd name="T81" fmla="*/ 57 h 78"/>
                <a:gd name="T82" fmla="*/ 97 w 108"/>
                <a:gd name="T83" fmla="*/ 59 h 78"/>
                <a:gd name="T84" fmla="*/ 92 w 108"/>
                <a:gd name="T85" fmla="*/ 58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78"/>
                <a:gd name="T131" fmla="*/ 108 w 108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78">
                  <a:moveTo>
                    <a:pt x="77" y="57"/>
                  </a:moveTo>
                  <a:lnTo>
                    <a:pt x="73" y="56"/>
                  </a:lnTo>
                  <a:lnTo>
                    <a:pt x="72" y="56"/>
                  </a:lnTo>
                  <a:lnTo>
                    <a:pt x="66" y="59"/>
                  </a:lnTo>
                  <a:lnTo>
                    <a:pt x="58" y="59"/>
                  </a:lnTo>
                  <a:lnTo>
                    <a:pt x="52" y="59"/>
                  </a:lnTo>
                  <a:lnTo>
                    <a:pt x="39" y="59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8" y="74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4" y="75"/>
                  </a:lnTo>
                  <a:lnTo>
                    <a:pt x="29" y="74"/>
                  </a:lnTo>
                  <a:lnTo>
                    <a:pt x="25" y="74"/>
                  </a:lnTo>
                  <a:lnTo>
                    <a:pt x="21" y="75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4" y="77"/>
                  </a:lnTo>
                  <a:lnTo>
                    <a:pt x="11" y="76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4" y="5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5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6" y="34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6"/>
                  </a:lnTo>
                  <a:lnTo>
                    <a:pt x="28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7" y="17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49" y="15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9" y="5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0" y="2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81" y="15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9" y="23"/>
                  </a:lnTo>
                  <a:lnTo>
                    <a:pt x="91" y="24"/>
                  </a:lnTo>
                  <a:lnTo>
                    <a:pt x="91" y="26"/>
                  </a:lnTo>
                  <a:lnTo>
                    <a:pt x="88" y="28"/>
                  </a:lnTo>
                  <a:lnTo>
                    <a:pt x="89" y="30"/>
                  </a:lnTo>
                  <a:lnTo>
                    <a:pt x="95" y="35"/>
                  </a:lnTo>
                  <a:lnTo>
                    <a:pt x="98" y="36"/>
                  </a:lnTo>
                  <a:lnTo>
                    <a:pt x="101" y="35"/>
                  </a:lnTo>
                  <a:lnTo>
                    <a:pt x="104" y="35"/>
                  </a:lnTo>
                  <a:lnTo>
                    <a:pt x="107" y="42"/>
                  </a:lnTo>
                  <a:lnTo>
                    <a:pt x="108" y="44"/>
                  </a:lnTo>
                  <a:lnTo>
                    <a:pt x="107" y="48"/>
                  </a:lnTo>
                  <a:lnTo>
                    <a:pt x="104" y="51"/>
                  </a:lnTo>
                  <a:lnTo>
                    <a:pt x="102" y="53"/>
                  </a:lnTo>
                  <a:lnTo>
                    <a:pt x="98" y="52"/>
                  </a:lnTo>
                  <a:lnTo>
                    <a:pt x="95" y="52"/>
                  </a:lnTo>
                  <a:lnTo>
                    <a:pt x="92" y="54"/>
                  </a:lnTo>
                  <a:lnTo>
                    <a:pt x="90" y="57"/>
                  </a:lnTo>
                  <a:lnTo>
                    <a:pt x="89" y="58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3" y="58"/>
                  </a:lnTo>
                  <a:lnTo>
                    <a:pt x="77" y="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3" name="Freeform 205"/>
            <p:cNvSpPr>
              <a:spLocks/>
            </p:cNvSpPr>
            <p:nvPr/>
          </p:nvSpPr>
          <p:spPr bwMode="auto">
            <a:xfrm>
              <a:off x="2782" y="2872"/>
              <a:ext cx="109" cy="78"/>
            </a:xfrm>
            <a:custGeom>
              <a:avLst/>
              <a:gdLst>
                <a:gd name="T0" fmla="*/ 82 w 108"/>
                <a:gd name="T1" fmla="*/ 56 h 78"/>
                <a:gd name="T2" fmla="*/ 75 w 108"/>
                <a:gd name="T3" fmla="*/ 59 h 78"/>
                <a:gd name="T4" fmla="*/ 52 w 108"/>
                <a:gd name="T5" fmla="*/ 59 h 78"/>
                <a:gd name="T6" fmla="*/ 38 w 108"/>
                <a:gd name="T7" fmla="*/ 60 h 78"/>
                <a:gd name="T8" fmla="*/ 38 w 108"/>
                <a:gd name="T9" fmla="*/ 74 h 78"/>
                <a:gd name="T10" fmla="*/ 37 w 108"/>
                <a:gd name="T11" fmla="*/ 78 h 78"/>
                <a:gd name="T12" fmla="*/ 29 w 108"/>
                <a:gd name="T13" fmla="*/ 74 h 78"/>
                <a:gd name="T14" fmla="*/ 21 w 108"/>
                <a:gd name="T15" fmla="*/ 75 h 78"/>
                <a:gd name="T16" fmla="*/ 16 w 108"/>
                <a:gd name="T17" fmla="*/ 78 h 78"/>
                <a:gd name="T18" fmla="*/ 11 w 108"/>
                <a:gd name="T19" fmla="*/ 76 h 78"/>
                <a:gd name="T20" fmla="*/ 7 w 108"/>
                <a:gd name="T21" fmla="*/ 69 h 78"/>
                <a:gd name="T22" fmla="*/ 2 w 108"/>
                <a:gd name="T23" fmla="*/ 68 h 78"/>
                <a:gd name="T24" fmla="*/ 1 w 108"/>
                <a:gd name="T25" fmla="*/ 66 h 78"/>
                <a:gd name="T26" fmla="*/ 2 w 108"/>
                <a:gd name="T27" fmla="*/ 63 h 78"/>
                <a:gd name="T28" fmla="*/ 4 w 108"/>
                <a:gd name="T29" fmla="*/ 52 h 78"/>
                <a:gd name="T30" fmla="*/ 5 w 108"/>
                <a:gd name="T31" fmla="*/ 46 h 78"/>
                <a:gd name="T32" fmla="*/ 9 w 108"/>
                <a:gd name="T33" fmla="*/ 45 h 78"/>
                <a:gd name="T34" fmla="*/ 14 w 108"/>
                <a:gd name="T35" fmla="*/ 41 h 78"/>
                <a:gd name="T36" fmla="*/ 19 w 108"/>
                <a:gd name="T37" fmla="*/ 27 h 78"/>
                <a:gd name="T38" fmla="*/ 23 w 108"/>
                <a:gd name="T39" fmla="*/ 24 h 78"/>
                <a:gd name="T40" fmla="*/ 28 w 108"/>
                <a:gd name="T41" fmla="*/ 28 h 78"/>
                <a:gd name="T42" fmla="*/ 32 w 108"/>
                <a:gd name="T43" fmla="*/ 26 h 78"/>
                <a:gd name="T44" fmla="*/ 37 w 108"/>
                <a:gd name="T45" fmla="*/ 17 h 78"/>
                <a:gd name="T46" fmla="*/ 43 w 108"/>
                <a:gd name="T47" fmla="*/ 12 h 78"/>
                <a:gd name="T48" fmla="*/ 48 w 108"/>
                <a:gd name="T49" fmla="*/ 14 h 78"/>
                <a:gd name="T50" fmla="*/ 51 w 108"/>
                <a:gd name="T51" fmla="*/ 9 h 78"/>
                <a:gd name="T52" fmla="*/ 68 w 108"/>
                <a:gd name="T53" fmla="*/ 5 h 78"/>
                <a:gd name="T54" fmla="*/ 78 w 108"/>
                <a:gd name="T55" fmla="*/ 0 h 78"/>
                <a:gd name="T56" fmla="*/ 82 w 108"/>
                <a:gd name="T57" fmla="*/ 2 h 78"/>
                <a:gd name="T58" fmla="*/ 88 w 108"/>
                <a:gd name="T59" fmla="*/ 7 h 78"/>
                <a:gd name="T60" fmla="*/ 90 w 108"/>
                <a:gd name="T61" fmla="*/ 15 h 78"/>
                <a:gd name="T62" fmla="*/ 95 w 108"/>
                <a:gd name="T63" fmla="*/ 20 h 78"/>
                <a:gd name="T64" fmla="*/ 100 w 108"/>
                <a:gd name="T65" fmla="*/ 24 h 78"/>
                <a:gd name="T66" fmla="*/ 97 w 108"/>
                <a:gd name="T67" fmla="*/ 28 h 78"/>
                <a:gd name="T68" fmla="*/ 104 w 108"/>
                <a:gd name="T69" fmla="*/ 35 h 78"/>
                <a:gd name="T70" fmla="*/ 110 w 108"/>
                <a:gd name="T71" fmla="*/ 35 h 78"/>
                <a:gd name="T72" fmla="*/ 116 w 108"/>
                <a:gd name="T73" fmla="*/ 42 h 78"/>
                <a:gd name="T74" fmla="*/ 116 w 108"/>
                <a:gd name="T75" fmla="*/ 48 h 78"/>
                <a:gd name="T76" fmla="*/ 111 w 108"/>
                <a:gd name="T77" fmla="*/ 53 h 78"/>
                <a:gd name="T78" fmla="*/ 104 w 108"/>
                <a:gd name="T79" fmla="*/ 52 h 78"/>
                <a:gd name="T80" fmla="*/ 99 w 108"/>
                <a:gd name="T81" fmla="*/ 57 h 78"/>
                <a:gd name="T82" fmla="*/ 97 w 108"/>
                <a:gd name="T83" fmla="*/ 59 h 78"/>
                <a:gd name="T84" fmla="*/ 92 w 108"/>
                <a:gd name="T85" fmla="*/ 58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78"/>
                <a:gd name="T131" fmla="*/ 108 w 108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78">
                  <a:moveTo>
                    <a:pt x="77" y="57"/>
                  </a:moveTo>
                  <a:lnTo>
                    <a:pt x="73" y="56"/>
                  </a:lnTo>
                  <a:lnTo>
                    <a:pt x="72" y="56"/>
                  </a:lnTo>
                  <a:lnTo>
                    <a:pt x="66" y="59"/>
                  </a:lnTo>
                  <a:lnTo>
                    <a:pt x="58" y="59"/>
                  </a:lnTo>
                  <a:lnTo>
                    <a:pt x="52" y="59"/>
                  </a:lnTo>
                  <a:lnTo>
                    <a:pt x="39" y="59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8" y="74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4" y="75"/>
                  </a:lnTo>
                  <a:lnTo>
                    <a:pt x="29" y="74"/>
                  </a:lnTo>
                  <a:lnTo>
                    <a:pt x="25" y="74"/>
                  </a:lnTo>
                  <a:lnTo>
                    <a:pt x="21" y="75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4" y="77"/>
                  </a:lnTo>
                  <a:lnTo>
                    <a:pt x="11" y="76"/>
                  </a:lnTo>
                  <a:lnTo>
                    <a:pt x="8" y="72"/>
                  </a:lnTo>
                  <a:lnTo>
                    <a:pt x="7" y="69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4" y="5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5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6" y="34"/>
                  </a:lnTo>
                  <a:lnTo>
                    <a:pt x="19" y="27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6"/>
                  </a:lnTo>
                  <a:lnTo>
                    <a:pt x="28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4" y="21"/>
                  </a:lnTo>
                  <a:lnTo>
                    <a:pt x="37" y="17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49" y="15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9" y="5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0" y="2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81" y="15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9" y="23"/>
                  </a:lnTo>
                  <a:lnTo>
                    <a:pt x="91" y="24"/>
                  </a:lnTo>
                  <a:lnTo>
                    <a:pt x="91" y="26"/>
                  </a:lnTo>
                  <a:lnTo>
                    <a:pt x="88" y="28"/>
                  </a:lnTo>
                  <a:lnTo>
                    <a:pt x="89" y="30"/>
                  </a:lnTo>
                  <a:lnTo>
                    <a:pt x="95" y="35"/>
                  </a:lnTo>
                  <a:lnTo>
                    <a:pt x="98" y="36"/>
                  </a:lnTo>
                  <a:lnTo>
                    <a:pt x="101" y="35"/>
                  </a:lnTo>
                  <a:lnTo>
                    <a:pt x="104" y="35"/>
                  </a:lnTo>
                  <a:lnTo>
                    <a:pt x="107" y="42"/>
                  </a:lnTo>
                  <a:lnTo>
                    <a:pt x="108" y="44"/>
                  </a:lnTo>
                  <a:lnTo>
                    <a:pt x="107" y="48"/>
                  </a:lnTo>
                  <a:lnTo>
                    <a:pt x="104" y="51"/>
                  </a:lnTo>
                  <a:lnTo>
                    <a:pt x="102" y="53"/>
                  </a:lnTo>
                  <a:lnTo>
                    <a:pt x="98" y="52"/>
                  </a:lnTo>
                  <a:lnTo>
                    <a:pt x="95" y="52"/>
                  </a:lnTo>
                  <a:lnTo>
                    <a:pt x="92" y="54"/>
                  </a:lnTo>
                  <a:lnTo>
                    <a:pt x="90" y="57"/>
                  </a:lnTo>
                  <a:lnTo>
                    <a:pt x="89" y="58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3" y="58"/>
                  </a:lnTo>
                  <a:lnTo>
                    <a:pt x="77" y="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4" name="Freeform 206"/>
            <p:cNvSpPr>
              <a:spLocks/>
            </p:cNvSpPr>
            <p:nvPr/>
          </p:nvSpPr>
          <p:spPr bwMode="auto">
            <a:xfrm>
              <a:off x="3123" y="2436"/>
              <a:ext cx="24" cy="55"/>
            </a:xfrm>
            <a:custGeom>
              <a:avLst/>
              <a:gdLst>
                <a:gd name="T0" fmla="*/ 12 w 24"/>
                <a:gd name="T1" fmla="*/ 63 h 54"/>
                <a:gd name="T2" fmla="*/ 11 w 24"/>
                <a:gd name="T3" fmla="*/ 62 h 54"/>
                <a:gd name="T4" fmla="*/ 10 w 24"/>
                <a:gd name="T5" fmla="*/ 58 h 54"/>
                <a:gd name="T6" fmla="*/ 7 w 24"/>
                <a:gd name="T7" fmla="*/ 54 h 54"/>
                <a:gd name="T8" fmla="*/ 1 w 24"/>
                <a:gd name="T9" fmla="*/ 50 h 54"/>
                <a:gd name="T10" fmla="*/ 2 w 24"/>
                <a:gd name="T11" fmla="*/ 49 h 54"/>
                <a:gd name="T12" fmla="*/ 3 w 24"/>
                <a:gd name="T13" fmla="*/ 49 h 54"/>
                <a:gd name="T14" fmla="*/ 3 w 24"/>
                <a:gd name="T15" fmla="*/ 48 h 54"/>
                <a:gd name="T16" fmla="*/ 1 w 24"/>
                <a:gd name="T17" fmla="*/ 44 h 54"/>
                <a:gd name="T18" fmla="*/ 3 w 24"/>
                <a:gd name="T19" fmla="*/ 39 h 54"/>
                <a:gd name="T20" fmla="*/ 2 w 24"/>
                <a:gd name="T21" fmla="*/ 37 h 54"/>
                <a:gd name="T22" fmla="*/ 3 w 24"/>
                <a:gd name="T23" fmla="*/ 24 h 54"/>
                <a:gd name="T24" fmla="*/ 2 w 24"/>
                <a:gd name="T25" fmla="*/ 22 h 54"/>
                <a:gd name="T26" fmla="*/ 3 w 24"/>
                <a:gd name="T27" fmla="*/ 18 h 54"/>
                <a:gd name="T28" fmla="*/ 5 w 24"/>
                <a:gd name="T29" fmla="*/ 18 h 54"/>
                <a:gd name="T30" fmla="*/ 5 w 24"/>
                <a:gd name="T31" fmla="*/ 14 h 54"/>
                <a:gd name="T32" fmla="*/ 3 w 24"/>
                <a:gd name="T33" fmla="*/ 13 h 54"/>
                <a:gd name="T34" fmla="*/ 1 w 24"/>
                <a:gd name="T35" fmla="*/ 12 h 54"/>
                <a:gd name="T36" fmla="*/ 1 w 24"/>
                <a:gd name="T37" fmla="*/ 10 h 54"/>
                <a:gd name="T38" fmla="*/ 0 w 24"/>
                <a:gd name="T39" fmla="*/ 6 h 54"/>
                <a:gd name="T40" fmla="*/ 2 w 24"/>
                <a:gd name="T41" fmla="*/ 2 h 54"/>
                <a:gd name="T42" fmla="*/ 4 w 24"/>
                <a:gd name="T43" fmla="*/ 0 h 54"/>
                <a:gd name="T44" fmla="*/ 8 w 24"/>
                <a:gd name="T45" fmla="*/ 0 h 54"/>
                <a:gd name="T46" fmla="*/ 11 w 24"/>
                <a:gd name="T47" fmla="*/ 1 h 54"/>
                <a:gd name="T48" fmla="*/ 11 w 24"/>
                <a:gd name="T49" fmla="*/ 1 h 54"/>
                <a:gd name="T50" fmla="*/ 13 w 24"/>
                <a:gd name="T51" fmla="*/ 4 h 54"/>
                <a:gd name="T52" fmla="*/ 18 w 24"/>
                <a:gd name="T53" fmla="*/ 11 h 54"/>
                <a:gd name="T54" fmla="*/ 18 w 24"/>
                <a:gd name="T55" fmla="*/ 12 h 54"/>
                <a:gd name="T56" fmla="*/ 18 w 24"/>
                <a:gd name="T57" fmla="*/ 13 h 54"/>
                <a:gd name="T58" fmla="*/ 17 w 24"/>
                <a:gd name="T59" fmla="*/ 17 h 54"/>
                <a:gd name="T60" fmla="*/ 18 w 24"/>
                <a:gd name="T61" fmla="*/ 22 h 54"/>
                <a:gd name="T62" fmla="*/ 20 w 24"/>
                <a:gd name="T63" fmla="*/ 37 h 54"/>
                <a:gd name="T64" fmla="*/ 24 w 24"/>
                <a:gd name="T65" fmla="*/ 42 h 54"/>
                <a:gd name="T66" fmla="*/ 23 w 24"/>
                <a:gd name="T67" fmla="*/ 42 h 54"/>
                <a:gd name="T68" fmla="*/ 21 w 24"/>
                <a:gd name="T69" fmla="*/ 49 h 54"/>
                <a:gd name="T70" fmla="*/ 18 w 24"/>
                <a:gd name="T71" fmla="*/ 52 h 54"/>
                <a:gd name="T72" fmla="*/ 15 w 24"/>
                <a:gd name="T73" fmla="*/ 55 h 54"/>
                <a:gd name="T74" fmla="*/ 12 w 24"/>
                <a:gd name="T75" fmla="*/ 63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54"/>
                <a:gd name="T116" fmla="*/ 24 w 2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54">
                  <a:moveTo>
                    <a:pt x="12" y="54"/>
                  </a:moveTo>
                  <a:lnTo>
                    <a:pt x="11" y="53"/>
                  </a:lnTo>
                  <a:lnTo>
                    <a:pt x="10" y="49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7" y="17"/>
                  </a:lnTo>
                  <a:lnTo>
                    <a:pt x="18" y="22"/>
                  </a:lnTo>
                  <a:lnTo>
                    <a:pt x="20" y="28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1" y="40"/>
                  </a:lnTo>
                  <a:lnTo>
                    <a:pt x="18" y="43"/>
                  </a:lnTo>
                  <a:lnTo>
                    <a:pt x="15" y="46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5" name="Freeform 207"/>
            <p:cNvSpPr>
              <a:spLocks/>
            </p:cNvSpPr>
            <p:nvPr/>
          </p:nvSpPr>
          <p:spPr bwMode="auto">
            <a:xfrm>
              <a:off x="3123" y="2436"/>
              <a:ext cx="24" cy="55"/>
            </a:xfrm>
            <a:custGeom>
              <a:avLst/>
              <a:gdLst>
                <a:gd name="T0" fmla="*/ 12 w 24"/>
                <a:gd name="T1" fmla="*/ 63 h 54"/>
                <a:gd name="T2" fmla="*/ 11 w 24"/>
                <a:gd name="T3" fmla="*/ 62 h 54"/>
                <a:gd name="T4" fmla="*/ 10 w 24"/>
                <a:gd name="T5" fmla="*/ 58 h 54"/>
                <a:gd name="T6" fmla="*/ 7 w 24"/>
                <a:gd name="T7" fmla="*/ 54 h 54"/>
                <a:gd name="T8" fmla="*/ 1 w 24"/>
                <a:gd name="T9" fmla="*/ 50 h 54"/>
                <a:gd name="T10" fmla="*/ 2 w 24"/>
                <a:gd name="T11" fmla="*/ 49 h 54"/>
                <a:gd name="T12" fmla="*/ 3 w 24"/>
                <a:gd name="T13" fmla="*/ 49 h 54"/>
                <a:gd name="T14" fmla="*/ 3 w 24"/>
                <a:gd name="T15" fmla="*/ 48 h 54"/>
                <a:gd name="T16" fmla="*/ 1 w 24"/>
                <a:gd name="T17" fmla="*/ 44 h 54"/>
                <a:gd name="T18" fmla="*/ 3 w 24"/>
                <a:gd name="T19" fmla="*/ 39 h 54"/>
                <a:gd name="T20" fmla="*/ 2 w 24"/>
                <a:gd name="T21" fmla="*/ 37 h 54"/>
                <a:gd name="T22" fmla="*/ 3 w 24"/>
                <a:gd name="T23" fmla="*/ 24 h 54"/>
                <a:gd name="T24" fmla="*/ 2 w 24"/>
                <a:gd name="T25" fmla="*/ 22 h 54"/>
                <a:gd name="T26" fmla="*/ 3 w 24"/>
                <a:gd name="T27" fmla="*/ 18 h 54"/>
                <a:gd name="T28" fmla="*/ 5 w 24"/>
                <a:gd name="T29" fmla="*/ 18 h 54"/>
                <a:gd name="T30" fmla="*/ 5 w 24"/>
                <a:gd name="T31" fmla="*/ 14 h 54"/>
                <a:gd name="T32" fmla="*/ 3 w 24"/>
                <a:gd name="T33" fmla="*/ 13 h 54"/>
                <a:gd name="T34" fmla="*/ 1 w 24"/>
                <a:gd name="T35" fmla="*/ 12 h 54"/>
                <a:gd name="T36" fmla="*/ 1 w 24"/>
                <a:gd name="T37" fmla="*/ 10 h 54"/>
                <a:gd name="T38" fmla="*/ 0 w 24"/>
                <a:gd name="T39" fmla="*/ 6 h 54"/>
                <a:gd name="T40" fmla="*/ 2 w 24"/>
                <a:gd name="T41" fmla="*/ 2 h 54"/>
                <a:gd name="T42" fmla="*/ 4 w 24"/>
                <a:gd name="T43" fmla="*/ 0 h 54"/>
                <a:gd name="T44" fmla="*/ 8 w 24"/>
                <a:gd name="T45" fmla="*/ 0 h 54"/>
                <a:gd name="T46" fmla="*/ 11 w 24"/>
                <a:gd name="T47" fmla="*/ 1 h 54"/>
                <a:gd name="T48" fmla="*/ 11 w 24"/>
                <a:gd name="T49" fmla="*/ 1 h 54"/>
                <a:gd name="T50" fmla="*/ 13 w 24"/>
                <a:gd name="T51" fmla="*/ 4 h 54"/>
                <a:gd name="T52" fmla="*/ 18 w 24"/>
                <a:gd name="T53" fmla="*/ 11 h 54"/>
                <a:gd name="T54" fmla="*/ 18 w 24"/>
                <a:gd name="T55" fmla="*/ 12 h 54"/>
                <a:gd name="T56" fmla="*/ 18 w 24"/>
                <a:gd name="T57" fmla="*/ 13 h 54"/>
                <a:gd name="T58" fmla="*/ 17 w 24"/>
                <a:gd name="T59" fmla="*/ 17 h 54"/>
                <a:gd name="T60" fmla="*/ 18 w 24"/>
                <a:gd name="T61" fmla="*/ 22 h 54"/>
                <a:gd name="T62" fmla="*/ 20 w 24"/>
                <a:gd name="T63" fmla="*/ 37 h 54"/>
                <a:gd name="T64" fmla="*/ 24 w 24"/>
                <a:gd name="T65" fmla="*/ 42 h 54"/>
                <a:gd name="T66" fmla="*/ 23 w 24"/>
                <a:gd name="T67" fmla="*/ 42 h 54"/>
                <a:gd name="T68" fmla="*/ 21 w 24"/>
                <a:gd name="T69" fmla="*/ 49 h 54"/>
                <a:gd name="T70" fmla="*/ 18 w 24"/>
                <a:gd name="T71" fmla="*/ 52 h 54"/>
                <a:gd name="T72" fmla="*/ 15 w 24"/>
                <a:gd name="T73" fmla="*/ 55 h 54"/>
                <a:gd name="T74" fmla="*/ 12 w 24"/>
                <a:gd name="T75" fmla="*/ 63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"/>
                <a:gd name="T115" fmla="*/ 0 h 54"/>
                <a:gd name="T116" fmla="*/ 24 w 2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" h="54">
                  <a:moveTo>
                    <a:pt x="12" y="54"/>
                  </a:moveTo>
                  <a:lnTo>
                    <a:pt x="11" y="53"/>
                  </a:lnTo>
                  <a:lnTo>
                    <a:pt x="10" y="49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7" y="17"/>
                  </a:lnTo>
                  <a:lnTo>
                    <a:pt x="18" y="22"/>
                  </a:lnTo>
                  <a:lnTo>
                    <a:pt x="20" y="28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1" y="40"/>
                  </a:lnTo>
                  <a:lnTo>
                    <a:pt x="18" y="43"/>
                  </a:lnTo>
                  <a:lnTo>
                    <a:pt x="15" y="46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6" name="Freeform 208"/>
            <p:cNvSpPr>
              <a:spLocks/>
            </p:cNvSpPr>
            <p:nvPr/>
          </p:nvSpPr>
          <p:spPr bwMode="auto">
            <a:xfrm>
              <a:off x="3140" y="2439"/>
              <a:ext cx="33" cy="30"/>
            </a:xfrm>
            <a:custGeom>
              <a:avLst/>
              <a:gdLst>
                <a:gd name="T0" fmla="*/ 33 w 33"/>
                <a:gd name="T1" fmla="*/ 21 h 30"/>
                <a:gd name="T2" fmla="*/ 30 w 33"/>
                <a:gd name="T3" fmla="*/ 22 h 30"/>
                <a:gd name="T4" fmla="*/ 26 w 33"/>
                <a:gd name="T5" fmla="*/ 24 h 30"/>
                <a:gd name="T6" fmla="*/ 22 w 33"/>
                <a:gd name="T7" fmla="*/ 24 h 30"/>
                <a:gd name="T8" fmla="*/ 20 w 33"/>
                <a:gd name="T9" fmla="*/ 23 h 30"/>
                <a:gd name="T10" fmla="*/ 18 w 33"/>
                <a:gd name="T11" fmla="*/ 24 h 30"/>
                <a:gd name="T12" fmla="*/ 16 w 33"/>
                <a:gd name="T13" fmla="*/ 28 h 30"/>
                <a:gd name="T14" fmla="*/ 12 w 33"/>
                <a:gd name="T15" fmla="*/ 29 h 30"/>
                <a:gd name="T16" fmla="*/ 7 w 33"/>
                <a:gd name="T17" fmla="*/ 30 h 30"/>
                <a:gd name="T18" fmla="*/ 3 w 33"/>
                <a:gd name="T19" fmla="*/ 25 h 30"/>
                <a:gd name="T20" fmla="*/ 1 w 33"/>
                <a:gd name="T21" fmla="*/ 19 h 30"/>
                <a:gd name="T22" fmla="*/ 0 w 33"/>
                <a:gd name="T23" fmla="*/ 14 h 30"/>
                <a:gd name="T24" fmla="*/ 1 w 33"/>
                <a:gd name="T25" fmla="*/ 10 h 30"/>
                <a:gd name="T26" fmla="*/ 1 w 33"/>
                <a:gd name="T27" fmla="*/ 9 h 30"/>
                <a:gd name="T28" fmla="*/ 2 w 33"/>
                <a:gd name="T29" fmla="*/ 9 h 30"/>
                <a:gd name="T30" fmla="*/ 3 w 33"/>
                <a:gd name="T31" fmla="*/ 9 h 30"/>
                <a:gd name="T32" fmla="*/ 3 w 33"/>
                <a:gd name="T33" fmla="*/ 9 h 30"/>
                <a:gd name="T34" fmla="*/ 3 w 33"/>
                <a:gd name="T35" fmla="*/ 8 h 30"/>
                <a:gd name="T36" fmla="*/ 3 w 33"/>
                <a:gd name="T37" fmla="*/ 7 h 30"/>
                <a:gd name="T38" fmla="*/ 4 w 33"/>
                <a:gd name="T39" fmla="*/ 6 h 30"/>
                <a:gd name="T40" fmla="*/ 4 w 33"/>
                <a:gd name="T41" fmla="*/ 5 h 30"/>
                <a:gd name="T42" fmla="*/ 6 w 33"/>
                <a:gd name="T43" fmla="*/ 4 h 30"/>
                <a:gd name="T44" fmla="*/ 7 w 33"/>
                <a:gd name="T45" fmla="*/ 4 h 30"/>
                <a:gd name="T46" fmla="*/ 8 w 33"/>
                <a:gd name="T47" fmla="*/ 4 h 30"/>
                <a:gd name="T48" fmla="*/ 8 w 33"/>
                <a:gd name="T49" fmla="*/ 3 h 30"/>
                <a:gd name="T50" fmla="*/ 9 w 33"/>
                <a:gd name="T51" fmla="*/ 4 h 30"/>
                <a:gd name="T52" fmla="*/ 10 w 33"/>
                <a:gd name="T53" fmla="*/ 4 h 30"/>
                <a:gd name="T54" fmla="*/ 10 w 33"/>
                <a:gd name="T55" fmla="*/ 5 h 30"/>
                <a:gd name="T56" fmla="*/ 11 w 33"/>
                <a:gd name="T57" fmla="*/ 5 h 30"/>
                <a:gd name="T58" fmla="*/ 11 w 33"/>
                <a:gd name="T59" fmla="*/ 4 h 30"/>
                <a:gd name="T60" fmla="*/ 11 w 33"/>
                <a:gd name="T61" fmla="*/ 4 h 30"/>
                <a:gd name="T62" fmla="*/ 11 w 33"/>
                <a:gd name="T63" fmla="*/ 3 h 30"/>
                <a:gd name="T64" fmla="*/ 12 w 33"/>
                <a:gd name="T65" fmla="*/ 3 h 30"/>
                <a:gd name="T66" fmla="*/ 13 w 33"/>
                <a:gd name="T67" fmla="*/ 2 h 30"/>
                <a:gd name="T68" fmla="*/ 14 w 33"/>
                <a:gd name="T69" fmla="*/ 2 h 30"/>
                <a:gd name="T70" fmla="*/ 15 w 33"/>
                <a:gd name="T71" fmla="*/ 2 h 30"/>
                <a:gd name="T72" fmla="*/ 16 w 33"/>
                <a:gd name="T73" fmla="*/ 2 h 30"/>
                <a:gd name="T74" fmla="*/ 17 w 33"/>
                <a:gd name="T75" fmla="*/ 2 h 30"/>
                <a:gd name="T76" fmla="*/ 17 w 33"/>
                <a:gd name="T77" fmla="*/ 2 h 30"/>
                <a:gd name="T78" fmla="*/ 18 w 33"/>
                <a:gd name="T79" fmla="*/ 1 h 30"/>
                <a:gd name="T80" fmla="*/ 19 w 33"/>
                <a:gd name="T81" fmla="*/ 1 h 30"/>
                <a:gd name="T82" fmla="*/ 19 w 33"/>
                <a:gd name="T83" fmla="*/ 1 h 30"/>
                <a:gd name="T84" fmla="*/ 20 w 33"/>
                <a:gd name="T85" fmla="*/ 1 h 30"/>
                <a:gd name="T86" fmla="*/ 20 w 33"/>
                <a:gd name="T87" fmla="*/ 1 h 30"/>
                <a:gd name="T88" fmla="*/ 21 w 33"/>
                <a:gd name="T89" fmla="*/ 1 h 30"/>
                <a:gd name="T90" fmla="*/ 21 w 33"/>
                <a:gd name="T91" fmla="*/ 1 h 30"/>
                <a:gd name="T92" fmla="*/ 22 w 33"/>
                <a:gd name="T93" fmla="*/ 1 h 30"/>
                <a:gd name="T94" fmla="*/ 23 w 33"/>
                <a:gd name="T95" fmla="*/ 1 h 30"/>
                <a:gd name="T96" fmla="*/ 24 w 33"/>
                <a:gd name="T97" fmla="*/ 0 h 30"/>
                <a:gd name="T98" fmla="*/ 24 w 33"/>
                <a:gd name="T99" fmla="*/ 0 h 30"/>
                <a:gd name="T100" fmla="*/ 25 w 33"/>
                <a:gd name="T101" fmla="*/ 0 h 30"/>
                <a:gd name="T102" fmla="*/ 25 w 33"/>
                <a:gd name="T103" fmla="*/ 1 h 30"/>
                <a:gd name="T104" fmla="*/ 25 w 33"/>
                <a:gd name="T105" fmla="*/ 3 h 30"/>
                <a:gd name="T106" fmla="*/ 30 w 33"/>
                <a:gd name="T107" fmla="*/ 6 h 30"/>
                <a:gd name="T108" fmla="*/ 32 w 33"/>
                <a:gd name="T109" fmla="*/ 9 h 30"/>
                <a:gd name="T110" fmla="*/ 33 w 33"/>
                <a:gd name="T111" fmla="*/ 12 h 30"/>
                <a:gd name="T112" fmla="*/ 33 w 33"/>
                <a:gd name="T113" fmla="*/ 16 h 30"/>
                <a:gd name="T114" fmla="*/ 32 w 33"/>
                <a:gd name="T115" fmla="*/ 19 h 30"/>
                <a:gd name="T116" fmla="*/ 33 w 33"/>
                <a:gd name="T117" fmla="*/ 21 h 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"/>
                <a:gd name="T178" fmla="*/ 0 h 30"/>
                <a:gd name="T179" fmla="*/ 33 w 33"/>
                <a:gd name="T180" fmla="*/ 30 h 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" h="30">
                  <a:moveTo>
                    <a:pt x="33" y="21"/>
                  </a:moveTo>
                  <a:lnTo>
                    <a:pt x="30" y="22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6" y="28"/>
                  </a:lnTo>
                  <a:lnTo>
                    <a:pt x="12" y="29"/>
                  </a:lnTo>
                  <a:lnTo>
                    <a:pt x="7" y="30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2" y="19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7" name="Freeform 209"/>
            <p:cNvSpPr>
              <a:spLocks/>
            </p:cNvSpPr>
            <p:nvPr/>
          </p:nvSpPr>
          <p:spPr bwMode="auto">
            <a:xfrm>
              <a:off x="3140" y="2439"/>
              <a:ext cx="33" cy="30"/>
            </a:xfrm>
            <a:custGeom>
              <a:avLst/>
              <a:gdLst>
                <a:gd name="T0" fmla="*/ 33 w 33"/>
                <a:gd name="T1" fmla="*/ 21 h 30"/>
                <a:gd name="T2" fmla="*/ 30 w 33"/>
                <a:gd name="T3" fmla="*/ 22 h 30"/>
                <a:gd name="T4" fmla="*/ 26 w 33"/>
                <a:gd name="T5" fmla="*/ 24 h 30"/>
                <a:gd name="T6" fmla="*/ 22 w 33"/>
                <a:gd name="T7" fmla="*/ 24 h 30"/>
                <a:gd name="T8" fmla="*/ 20 w 33"/>
                <a:gd name="T9" fmla="*/ 23 h 30"/>
                <a:gd name="T10" fmla="*/ 18 w 33"/>
                <a:gd name="T11" fmla="*/ 24 h 30"/>
                <a:gd name="T12" fmla="*/ 16 w 33"/>
                <a:gd name="T13" fmla="*/ 28 h 30"/>
                <a:gd name="T14" fmla="*/ 12 w 33"/>
                <a:gd name="T15" fmla="*/ 29 h 30"/>
                <a:gd name="T16" fmla="*/ 7 w 33"/>
                <a:gd name="T17" fmla="*/ 30 h 30"/>
                <a:gd name="T18" fmla="*/ 3 w 33"/>
                <a:gd name="T19" fmla="*/ 25 h 30"/>
                <a:gd name="T20" fmla="*/ 1 w 33"/>
                <a:gd name="T21" fmla="*/ 19 h 30"/>
                <a:gd name="T22" fmla="*/ 0 w 33"/>
                <a:gd name="T23" fmla="*/ 14 h 30"/>
                <a:gd name="T24" fmla="*/ 1 w 33"/>
                <a:gd name="T25" fmla="*/ 10 h 30"/>
                <a:gd name="T26" fmla="*/ 1 w 33"/>
                <a:gd name="T27" fmla="*/ 9 h 30"/>
                <a:gd name="T28" fmla="*/ 2 w 33"/>
                <a:gd name="T29" fmla="*/ 9 h 30"/>
                <a:gd name="T30" fmla="*/ 3 w 33"/>
                <a:gd name="T31" fmla="*/ 9 h 30"/>
                <a:gd name="T32" fmla="*/ 3 w 33"/>
                <a:gd name="T33" fmla="*/ 9 h 30"/>
                <a:gd name="T34" fmla="*/ 3 w 33"/>
                <a:gd name="T35" fmla="*/ 8 h 30"/>
                <a:gd name="T36" fmla="*/ 3 w 33"/>
                <a:gd name="T37" fmla="*/ 7 h 30"/>
                <a:gd name="T38" fmla="*/ 4 w 33"/>
                <a:gd name="T39" fmla="*/ 6 h 30"/>
                <a:gd name="T40" fmla="*/ 4 w 33"/>
                <a:gd name="T41" fmla="*/ 5 h 30"/>
                <a:gd name="T42" fmla="*/ 6 w 33"/>
                <a:gd name="T43" fmla="*/ 4 h 30"/>
                <a:gd name="T44" fmla="*/ 7 w 33"/>
                <a:gd name="T45" fmla="*/ 4 h 30"/>
                <a:gd name="T46" fmla="*/ 8 w 33"/>
                <a:gd name="T47" fmla="*/ 4 h 30"/>
                <a:gd name="T48" fmla="*/ 8 w 33"/>
                <a:gd name="T49" fmla="*/ 3 h 30"/>
                <a:gd name="T50" fmla="*/ 9 w 33"/>
                <a:gd name="T51" fmla="*/ 4 h 30"/>
                <a:gd name="T52" fmla="*/ 10 w 33"/>
                <a:gd name="T53" fmla="*/ 4 h 30"/>
                <a:gd name="T54" fmla="*/ 10 w 33"/>
                <a:gd name="T55" fmla="*/ 5 h 30"/>
                <a:gd name="T56" fmla="*/ 11 w 33"/>
                <a:gd name="T57" fmla="*/ 5 h 30"/>
                <a:gd name="T58" fmla="*/ 11 w 33"/>
                <a:gd name="T59" fmla="*/ 4 h 30"/>
                <a:gd name="T60" fmla="*/ 11 w 33"/>
                <a:gd name="T61" fmla="*/ 4 h 30"/>
                <a:gd name="T62" fmla="*/ 11 w 33"/>
                <a:gd name="T63" fmla="*/ 3 h 30"/>
                <a:gd name="T64" fmla="*/ 12 w 33"/>
                <a:gd name="T65" fmla="*/ 3 h 30"/>
                <a:gd name="T66" fmla="*/ 13 w 33"/>
                <a:gd name="T67" fmla="*/ 2 h 30"/>
                <a:gd name="T68" fmla="*/ 14 w 33"/>
                <a:gd name="T69" fmla="*/ 2 h 30"/>
                <a:gd name="T70" fmla="*/ 15 w 33"/>
                <a:gd name="T71" fmla="*/ 2 h 30"/>
                <a:gd name="T72" fmla="*/ 16 w 33"/>
                <a:gd name="T73" fmla="*/ 2 h 30"/>
                <a:gd name="T74" fmla="*/ 17 w 33"/>
                <a:gd name="T75" fmla="*/ 2 h 30"/>
                <a:gd name="T76" fmla="*/ 17 w 33"/>
                <a:gd name="T77" fmla="*/ 2 h 30"/>
                <a:gd name="T78" fmla="*/ 18 w 33"/>
                <a:gd name="T79" fmla="*/ 1 h 30"/>
                <a:gd name="T80" fmla="*/ 19 w 33"/>
                <a:gd name="T81" fmla="*/ 1 h 30"/>
                <a:gd name="T82" fmla="*/ 19 w 33"/>
                <a:gd name="T83" fmla="*/ 1 h 30"/>
                <a:gd name="T84" fmla="*/ 20 w 33"/>
                <a:gd name="T85" fmla="*/ 1 h 30"/>
                <a:gd name="T86" fmla="*/ 20 w 33"/>
                <a:gd name="T87" fmla="*/ 1 h 30"/>
                <a:gd name="T88" fmla="*/ 21 w 33"/>
                <a:gd name="T89" fmla="*/ 1 h 30"/>
                <a:gd name="T90" fmla="*/ 21 w 33"/>
                <a:gd name="T91" fmla="*/ 1 h 30"/>
                <a:gd name="T92" fmla="*/ 22 w 33"/>
                <a:gd name="T93" fmla="*/ 1 h 30"/>
                <a:gd name="T94" fmla="*/ 23 w 33"/>
                <a:gd name="T95" fmla="*/ 1 h 30"/>
                <a:gd name="T96" fmla="*/ 24 w 33"/>
                <a:gd name="T97" fmla="*/ 0 h 30"/>
                <a:gd name="T98" fmla="*/ 24 w 33"/>
                <a:gd name="T99" fmla="*/ 0 h 30"/>
                <a:gd name="T100" fmla="*/ 25 w 33"/>
                <a:gd name="T101" fmla="*/ 0 h 30"/>
                <a:gd name="T102" fmla="*/ 25 w 33"/>
                <a:gd name="T103" fmla="*/ 1 h 30"/>
                <a:gd name="T104" fmla="*/ 25 w 33"/>
                <a:gd name="T105" fmla="*/ 3 h 30"/>
                <a:gd name="T106" fmla="*/ 30 w 33"/>
                <a:gd name="T107" fmla="*/ 6 h 30"/>
                <a:gd name="T108" fmla="*/ 32 w 33"/>
                <a:gd name="T109" fmla="*/ 9 h 30"/>
                <a:gd name="T110" fmla="*/ 33 w 33"/>
                <a:gd name="T111" fmla="*/ 12 h 30"/>
                <a:gd name="T112" fmla="*/ 33 w 33"/>
                <a:gd name="T113" fmla="*/ 16 h 30"/>
                <a:gd name="T114" fmla="*/ 32 w 33"/>
                <a:gd name="T115" fmla="*/ 19 h 30"/>
                <a:gd name="T116" fmla="*/ 33 w 33"/>
                <a:gd name="T117" fmla="*/ 21 h 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"/>
                <a:gd name="T178" fmla="*/ 0 h 30"/>
                <a:gd name="T179" fmla="*/ 33 w 33"/>
                <a:gd name="T180" fmla="*/ 30 h 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" h="30">
                  <a:moveTo>
                    <a:pt x="33" y="21"/>
                  </a:moveTo>
                  <a:lnTo>
                    <a:pt x="30" y="22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6" y="28"/>
                  </a:lnTo>
                  <a:lnTo>
                    <a:pt x="12" y="29"/>
                  </a:lnTo>
                  <a:lnTo>
                    <a:pt x="7" y="30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30" y="6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2" y="19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8" name="Freeform 210"/>
            <p:cNvSpPr>
              <a:spLocks/>
            </p:cNvSpPr>
            <p:nvPr/>
          </p:nvSpPr>
          <p:spPr bwMode="auto">
            <a:xfrm>
              <a:off x="2741" y="2935"/>
              <a:ext cx="82" cy="87"/>
            </a:xfrm>
            <a:custGeom>
              <a:avLst/>
              <a:gdLst>
                <a:gd name="T0" fmla="*/ 13 w 81"/>
                <a:gd name="T1" fmla="*/ 89 h 86"/>
                <a:gd name="T2" fmla="*/ 15 w 81"/>
                <a:gd name="T3" fmla="*/ 81 h 86"/>
                <a:gd name="T4" fmla="*/ 15 w 81"/>
                <a:gd name="T5" fmla="*/ 76 h 86"/>
                <a:gd name="T6" fmla="*/ 4 w 81"/>
                <a:gd name="T7" fmla="*/ 68 h 86"/>
                <a:gd name="T8" fmla="*/ 0 w 81"/>
                <a:gd name="T9" fmla="*/ 66 h 86"/>
                <a:gd name="T10" fmla="*/ 3 w 81"/>
                <a:gd name="T11" fmla="*/ 60 h 86"/>
                <a:gd name="T12" fmla="*/ 3 w 81"/>
                <a:gd name="T13" fmla="*/ 54 h 86"/>
                <a:gd name="T14" fmla="*/ 3 w 81"/>
                <a:gd name="T15" fmla="*/ 52 h 86"/>
                <a:gd name="T16" fmla="*/ 8 w 81"/>
                <a:gd name="T17" fmla="*/ 38 h 86"/>
                <a:gd name="T18" fmla="*/ 5 w 81"/>
                <a:gd name="T19" fmla="*/ 33 h 86"/>
                <a:gd name="T20" fmla="*/ 6 w 81"/>
                <a:gd name="T21" fmla="*/ 31 h 86"/>
                <a:gd name="T22" fmla="*/ 12 w 81"/>
                <a:gd name="T23" fmla="*/ 32 h 86"/>
                <a:gd name="T24" fmla="*/ 15 w 81"/>
                <a:gd name="T25" fmla="*/ 31 h 86"/>
                <a:gd name="T26" fmla="*/ 10 w 81"/>
                <a:gd name="T27" fmla="*/ 26 h 86"/>
                <a:gd name="T28" fmla="*/ 11 w 81"/>
                <a:gd name="T29" fmla="*/ 22 h 86"/>
                <a:gd name="T30" fmla="*/ 10 w 81"/>
                <a:gd name="T31" fmla="*/ 18 h 86"/>
                <a:gd name="T32" fmla="*/ 5 w 81"/>
                <a:gd name="T33" fmla="*/ 13 h 86"/>
                <a:gd name="T34" fmla="*/ 8 w 81"/>
                <a:gd name="T35" fmla="*/ 7 h 86"/>
                <a:gd name="T36" fmla="*/ 14 w 81"/>
                <a:gd name="T37" fmla="*/ 3 h 86"/>
                <a:gd name="T38" fmla="*/ 20 w 81"/>
                <a:gd name="T39" fmla="*/ 8 h 86"/>
                <a:gd name="T40" fmla="*/ 24 w 81"/>
                <a:gd name="T41" fmla="*/ 3 h 86"/>
                <a:gd name="T42" fmla="*/ 29 w 81"/>
                <a:gd name="T43" fmla="*/ 0 h 86"/>
                <a:gd name="T44" fmla="*/ 32 w 81"/>
                <a:gd name="T45" fmla="*/ 2 h 86"/>
                <a:gd name="T46" fmla="*/ 33 w 81"/>
                <a:gd name="T47" fmla="*/ 6 h 86"/>
                <a:gd name="T48" fmla="*/ 36 w 81"/>
                <a:gd name="T49" fmla="*/ 7 h 86"/>
                <a:gd name="T50" fmla="*/ 40 w 81"/>
                <a:gd name="T51" fmla="*/ 4 h 86"/>
                <a:gd name="T52" fmla="*/ 54 w 81"/>
                <a:gd name="T53" fmla="*/ 5 h 86"/>
                <a:gd name="T54" fmla="*/ 57 w 81"/>
                <a:gd name="T55" fmla="*/ 9 h 86"/>
                <a:gd name="T56" fmla="*/ 63 w 81"/>
                <a:gd name="T57" fmla="*/ 14 h 86"/>
                <a:gd name="T58" fmla="*/ 67 w 81"/>
                <a:gd name="T59" fmla="*/ 14 h 86"/>
                <a:gd name="T60" fmla="*/ 74 w 81"/>
                <a:gd name="T61" fmla="*/ 11 h 86"/>
                <a:gd name="T62" fmla="*/ 83 w 81"/>
                <a:gd name="T63" fmla="*/ 12 h 86"/>
                <a:gd name="T64" fmla="*/ 87 w 81"/>
                <a:gd name="T65" fmla="*/ 15 h 86"/>
                <a:gd name="T66" fmla="*/ 90 w 81"/>
                <a:gd name="T67" fmla="*/ 32 h 86"/>
                <a:gd name="T68" fmla="*/ 86 w 81"/>
                <a:gd name="T69" fmla="*/ 41 h 86"/>
                <a:gd name="T70" fmla="*/ 81 w 81"/>
                <a:gd name="T71" fmla="*/ 64 h 86"/>
                <a:gd name="T72" fmla="*/ 84 w 81"/>
                <a:gd name="T73" fmla="*/ 73 h 86"/>
                <a:gd name="T74" fmla="*/ 87 w 81"/>
                <a:gd name="T75" fmla="*/ 85 h 86"/>
                <a:gd name="T76" fmla="*/ 85 w 81"/>
                <a:gd name="T77" fmla="*/ 83 h 86"/>
                <a:gd name="T78" fmla="*/ 83 w 81"/>
                <a:gd name="T79" fmla="*/ 84 h 86"/>
                <a:gd name="T80" fmla="*/ 79 w 81"/>
                <a:gd name="T81" fmla="*/ 84 h 86"/>
                <a:gd name="T82" fmla="*/ 71 w 81"/>
                <a:gd name="T83" fmla="*/ 83 h 86"/>
                <a:gd name="T84" fmla="*/ 40 w 81"/>
                <a:gd name="T85" fmla="*/ 84 h 86"/>
                <a:gd name="T86" fmla="*/ 30 w 81"/>
                <a:gd name="T87" fmla="*/ 88 h 86"/>
                <a:gd name="T88" fmla="*/ 15 w 81"/>
                <a:gd name="T89" fmla="*/ 95 h 86"/>
                <a:gd name="T90" fmla="*/ 13 w 81"/>
                <a:gd name="T91" fmla="*/ 95 h 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"/>
                <a:gd name="T139" fmla="*/ 0 h 86"/>
                <a:gd name="T140" fmla="*/ 81 w 81"/>
                <a:gd name="T141" fmla="*/ 86 h 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" h="86">
                  <a:moveTo>
                    <a:pt x="13" y="86"/>
                  </a:moveTo>
                  <a:lnTo>
                    <a:pt x="13" y="80"/>
                  </a:lnTo>
                  <a:lnTo>
                    <a:pt x="14" y="77"/>
                  </a:lnTo>
                  <a:lnTo>
                    <a:pt x="15" y="72"/>
                  </a:lnTo>
                  <a:lnTo>
                    <a:pt x="16" y="69"/>
                  </a:lnTo>
                  <a:lnTo>
                    <a:pt x="15" y="67"/>
                  </a:lnTo>
                  <a:lnTo>
                    <a:pt x="7" y="59"/>
                  </a:lnTo>
                  <a:lnTo>
                    <a:pt x="4" y="59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4" y="14"/>
                  </a:lnTo>
                  <a:lnTo>
                    <a:pt x="56" y="15"/>
                  </a:lnTo>
                  <a:lnTo>
                    <a:pt x="58" y="14"/>
                  </a:lnTo>
                  <a:lnTo>
                    <a:pt x="61" y="12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80" y="23"/>
                  </a:lnTo>
                  <a:lnTo>
                    <a:pt x="81" y="32"/>
                  </a:lnTo>
                  <a:lnTo>
                    <a:pt x="80" y="36"/>
                  </a:lnTo>
                  <a:lnTo>
                    <a:pt x="77" y="41"/>
                  </a:lnTo>
                  <a:lnTo>
                    <a:pt x="74" y="49"/>
                  </a:lnTo>
                  <a:lnTo>
                    <a:pt x="72" y="55"/>
                  </a:lnTo>
                  <a:lnTo>
                    <a:pt x="73" y="60"/>
                  </a:lnTo>
                  <a:lnTo>
                    <a:pt x="75" y="64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8" y="75"/>
                  </a:lnTo>
                  <a:lnTo>
                    <a:pt x="76" y="74"/>
                  </a:lnTo>
                  <a:lnTo>
                    <a:pt x="75" y="74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6" y="74"/>
                  </a:lnTo>
                  <a:lnTo>
                    <a:pt x="62" y="74"/>
                  </a:lnTo>
                  <a:lnTo>
                    <a:pt x="48" y="74"/>
                  </a:lnTo>
                  <a:lnTo>
                    <a:pt x="40" y="75"/>
                  </a:lnTo>
                  <a:lnTo>
                    <a:pt x="36" y="77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15" y="86"/>
                  </a:lnTo>
                  <a:lnTo>
                    <a:pt x="14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9" name="Freeform 211"/>
            <p:cNvSpPr>
              <a:spLocks/>
            </p:cNvSpPr>
            <p:nvPr/>
          </p:nvSpPr>
          <p:spPr bwMode="auto">
            <a:xfrm>
              <a:off x="2741" y="2935"/>
              <a:ext cx="82" cy="87"/>
            </a:xfrm>
            <a:custGeom>
              <a:avLst/>
              <a:gdLst>
                <a:gd name="T0" fmla="*/ 13 w 81"/>
                <a:gd name="T1" fmla="*/ 89 h 86"/>
                <a:gd name="T2" fmla="*/ 15 w 81"/>
                <a:gd name="T3" fmla="*/ 81 h 86"/>
                <a:gd name="T4" fmla="*/ 15 w 81"/>
                <a:gd name="T5" fmla="*/ 76 h 86"/>
                <a:gd name="T6" fmla="*/ 4 w 81"/>
                <a:gd name="T7" fmla="*/ 68 h 86"/>
                <a:gd name="T8" fmla="*/ 0 w 81"/>
                <a:gd name="T9" fmla="*/ 66 h 86"/>
                <a:gd name="T10" fmla="*/ 3 w 81"/>
                <a:gd name="T11" fmla="*/ 60 h 86"/>
                <a:gd name="T12" fmla="*/ 3 w 81"/>
                <a:gd name="T13" fmla="*/ 54 h 86"/>
                <a:gd name="T14" fmla="*/ 3 w 81"/>
                <a:gd name="T15" fmla="*/ 52 h 86"/>
                <a:gd name="T16" fmla="*/ 8 w 81"/>
                <a:gd name="T17" fmla="*/ 38 h 86"/>
                <a:gd name="T18" fmla="*/ 5 w 81"/>
                <a:gd name="T19" fmla="*/ 33 h 86"/>
                <a:gd name="T20" fmla="*/ 6 w 81"/>
                <a:gd name="T21" fmla="*/ 31 h 86"/>
                <a:gd name="T22" fmla="*/ 12 w 81"/>
                <a:gd name="T23" fmla="*/ 32 h 86"/>
                <a:gd name="T24" fmla="*/ 15 w 81"/>
                <a:gd name="T25" fmla="*/ 31 h 86"/>
                <a:gd name="T26" fmla="*/ 10 w 81"/>
                <a:gd name="T27" fmla="*/ 26 h 86"/>
                <a:gd name="T28" fmla="*/ 11 w 81"/>
                <a:gd name="T29" fmla="*/ 22 h 86"/>
                <a:gd name="T30" fmla="*/ 10 w 81"/>
                <a:gd name="T31" fmla="*/ 18 h 86"/>
                <a:gd name="T32" fmla="*/ 5 w 81"/>
                <a:gd name="T33" fmla="*/ 13 h 86"/>
                <a:gd name="T34" fmla="*/ 8 w 81"/>
                <a:gd name="T35" fmla="*/ 7 h 86"/>
                <a:gd name="T36" fmla="*/ 14 w 81"/>
                <a:gd name="T37" fmla="*/ 3 h 86"/>
                <a:gd name="T38" fmla="*/ 20 w 81"/>
                <a:gd name="T39" fmla="*/ 8 h 86"/>
                <a:gd name="T40" fmla="*/ 24 w 81"/>
                <a:gd name="T41" fmla="*/ 3 h 86"/>
                <a:gd name="T42" fmla="*/ 29 w 81"/>
                <a:gd name="T43" fmla="*/ 0 h 86"/>
                <a:gd name="T44" fmla="*/ 32 w 81"/>
                <a:gd name="T45" fmla="*/ 2 h 86"/>
                <a:gd name="T46" fmla="*/ 33 w 81"/>
                <a:gd name="T47" fmla="*/ 6 h 86"/>
                <a:gd name="T48" fmla="*/ 36 w 81"/>
                <a:gd name="T49" fmla="*/ 7 h 86"/>
                <a:gd name="T50" fmla="*/ 40 w 81"/>
                <a:gd name="T51" fmla="*/ 4 h 86"/>
                <a:gd name="T52" fmla="*/ 54 w 81"/>
                <a:gd name="T53" fmla="*/ 5 h 86"/>
                <a:gd name="T54" fmla="*/ 57 w 81"/>
                <a:gd name="T55" fmla="*/ 9 h 86"/>
                <a:gd name="T56" fmla="*/ 63 w 81"/>
                <a:gd name="T57" fmla="*/ 14 h 86"/>
                <a:gd name="T58" fmla="*/ 67 w 81"/>
                <a:gd name="T59" fmla="*/ 14 h 86"/>
                <a:gd name="T60" fmla="*/ 74 w 81"/>
                <a:gd name="T61" fmla="*/ 11 h 86"/>
                <a:gd name="T62" fmla="*/ 83 w 81"/>
                <a:gd name="T63" fmla="*/ 12 h 86"/>
                <a:gd name="T64" fmla="*/ 87 w 81"/>
                <a:gd name="T65" fmla="*/ 15 h 86"/>
                <a:gd name="T66" fmla="*/ 90 w 81"/>
                <a:gd name="T67" fmla="*/ 32 h 86"/>
                <a:gd name="T68" fmla="*/ 86 w 81"/>
                <a:gd name="T69" fmla="*/ 41 h 86"/>
                <a:gd name="T70" fmla="*/ 81 w 81"/>
                <a:gd name="T71" fmla="*/ 64 h 86"/>
                <a:gd name="T72" fmla="*/ 84 w 81"/>
                <a:gd name="T73" fmla="*/ 73 h 86"/>
                <a:gd name="T74" fmla="*/ 87 w 81"/>
                <a:gd name="T75" fmla="*/ 85 h 86"/>
                <a:gd name="T76" fmla="*/ 85 w 81"/>
                <a:gd name="T77" fmla="*/ 83 h 86"/>
                <a:gd name="T78" fmla="*/ 83 w 81"/>
                <a:gd name="T79" fmla="*/ 84 h 86"/>
                <a:gd name="T80" fmla="*/ 79 w 81"/>
                <a:gd name="T81" fmla="*/ 84 h 86"/>
                <a:gd name="T82" fmla="*/ 71 w 81"/>
                <a:gd name="T83" fmla="*/ 83 h 86"/>
                <a:gd name="T84" fmla="*/ 40 w 81"/>
                <a:gd name="T85" fmla="*/ 84 h 86"/>
                <a:gd name="T86" fmla="*/ 30 w 81"/>
                <a:gd name="T87" fmla="*/ 88 h 86"/>
                <a:gd name="T88" fmla="*/ 15 w 81"/>
                <a:gd name="T89" fmla="*/ 95 h 86"/>
                <a:gd name="T90" fmla="*/ 13 w 81"/>
                <a:gd name="T91" fmla="*/ 95 h 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"/>
                <a:gd name="T139" fmla="*/ 0 h 86"/>
                <a:gd name="T140" fmla="*/ 81 w 81"/>
                <a:gd name="T141" fmla="*/ 86 h 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" h="86">
                  <a:moveTo>
                    <a:pt x="13" y="86"/>
                  </a:moveTo>
                  <a:lnTo>
                    <a:pt x="13" y="80"/>
                  </a:lnTo>
                  <a:lnTo>
                    <a:pt x="14" y="77"/>
                  </a:lnTo>
                  <a:lnTo>
                    <a:pt x="15" y="72"/>
                  </a:lnTo>
                  <a:lnTo>
                    <a:pt x="16" y="69"/>
                  </a:lnTo>
                  <a:lnTo>
                    <a:pt x="15" y="67"/>
                  </a:lnTo>
                  <a:lnTo>
                    <a:pt x="7" y="59"/>
                  </a:lnTo>
                  <a:lnTo>
                    <a:pt x="4" y="59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4" y="14"/>
                  </a:lnTo>
                  <a:lnTo>
                    <a:pt x="56" y="15"/>
                  </a:lnTo>
                  <a:lnTo>
                    <a:pt x="58" y="14"/>
                  </a:lnTo>
                  <a:lnTo>
                    <a:pt x="61" y="12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80" y="23"/>
                  </a:lnTo>
                  <a:lnTo>
                    <a:pt x="81" y="32"/>
                  </a:lnTo>
                  <a:lnTo>
                    <a:pt x="80" y="36"/>
                  </a:lnTo>
                  <a:lnTo>
                    <a:pt x="77" y="41"/>
                  </a:lnTo>
                  <a:lnTo>
                    <a:pt x="74" y="49"/>
                  </a:lnTo>
                  <a:lnTo>
                    <a:pt x="72" y="55"/>
                  </a:lnTo>
                  <a:lnTo>
                    <a:pt x="73" y="60"/>
                  </a:lnTo>
                  <a:lnTo>
                    <a:pt x="75" y="64"/>
                  </a:lnTo>
                  <a:lnTo>
                    <a:pt x="78" y="71"/>
                  </a:lnTo>
                  <a:lnTo>
                    <a:pt x="78" y="76"/>
                  </a:lnTo>
                  <a:lnTo>
                    <a:pt x="78" y="75"/>
                  </a:lnTo>
                  <a:lnTo>
                    <a:pt x="76" y="74"/>
                  </a:lnTo>
                  <a:lnTo>
                    <a:pt x="75" y="74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6" y="74"/>
                  </a:lnTo>
                  <a:lnTo>
                    <a:pt x="62" y="74"/>
                  </a:lnTo>
                  <a:lnTo>
                    <a:pt x="48" y="74"/>
                  </a:lnTo>
                  <a:lnTo>
                    <a:pt x="40" y="75"/>
                  </a:lnTo>
                  <a:lnTo>
                    <a:pt x="36" y="77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15" y="86"/>
                  </a:lnTo>
                  <a:lnTo>
                    <a:pt x="14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0" name="Freeform 212"/>
            <p:cNvSpPr>
              <a:spLocks/>
            </p:cNvSpPr>
            <p:nvPr/>
          </p:nvSpPr>
          <p:spPr bwMode="auto">
            <a:xfrm>
              <a:off x="3164" y="2403"/>
              <a:ext cx="86" cy="58"/>
            </a:xfrm>
            <a:custGeom>
              <a:avLst/>
              <a:gdLst>
                <a:gd name="T0" fmla="*/ 1 w 85"/>
                <a:gd name="T1" fmla="*/ 35 h 58"/>
                <a:gd name="T2" fmla="*/ 2 w 85"/>
                <a:gd name="T3" fmla="*/ 28 h 58"/>
                <a:gd name="T4" fmla="*/ 9 w 85"/>
                <a:gd name="T5" fmla="*/ 22 h 58"/>
                <a:gd name="T6" fmla="*/ 0 w 85"/>
                <a:gd name="T7" fmla="*/ 12 h 58"/>
                <a:gd name="T8" fmla="*/ 1 w 85"/>
                <a:gd name="T9" fmla="*/ 7 h 58"/>
                <a:gd name="T10" fmla="*/ 6 w 85"/>
                <a:gd name="T11" fmla="*/ 0 h 58"/>
                <a:gd name="T12" fmla="*/ 10 w 85"/>
                <a:gd name="T13" fmla="*/ 3 h 58"/>
                <a:gd name="T14" fmla="*/ 9 w 85"/>
                <a:gd name="T15" fmla="*/ 7 h 58"/>
                <a:gd name="T16" fmla="*/ 15 w 85"/>
                <a:gd name="T17" fmla="*/ 6 h 58"/>
                <a:gd name="T18" fmla="*/ 25 w 85"/>
                <a:gd name="T19" fmla="*/ 9 h 58"/>
                <a:gd name="T20" fmla="*/ 32 w 85"/>
                <a:gd name="T21" fmla="*/ 6 h 58"/>
                <a:gd name="T22" fmla="*/ 42 w 85"/>
                <a:gd name="T23" fmla="*/ 10 h 58"/>
                <a:gd name="T24" fmla="*/ 65 w 85"/>
                <a:gd name="T25" fmla="*/ 3 h 58"/>
                <a:gd name="T26" fmla="*/ 72 w 85"/>
                <a:gd name="T27" fmla="*/ 1 h 58"/>
                <a:gd name="T28" fmla="*/ 78 w 85"/>
                <a:gd name="T29" fmla="*/ 4 h 58"/>
                <a:gd name="T30" fmla="*/ 90 w 85"/>
                <a:gd name="T31" fmla="*/ 9 h 58"/>
                <a:gd name="T32" fmla="*/ 93 w 85"/>
                <a:gd name="T33" fmla="*/ 13 h 58"/>
                <a:gd name="T34" fmla="*/ 91 w 85"/>
                <a:gd name="T35" fmla="*/ 16 h 58"/>
                <a:gd name="T36" fmla="*/ 87 w 85"/>
                <a:gd name="T37" fmla="*/ 17 h 58"/>
                <a:gd name="T38" fmla="*/ 85 w 85"/>
                <a:gd name="T39" fmla="*/ 28 h 58"/>
                <a:gd name="T40" fmla="*/ 82 w 85"/>
                <a:gd name="T41" fmla="*/ 30 h 58"/>
                <a:gd name="T42" fmla="*/ 80 w 85"/>
                <a:gd name="T43" fmla="*/ 35 h 58"/>
                <a:gd name="T44" fmla="*/ 83 w 85"/>
                <a:gd name="T45" fmla="*/ 37 h 58"/>
                <a:gd name="T46" fmla="*/ 85 w 85"/>
                <a:gd name="T47" fmla="*/ 41 h 58"/>
                <a:gd name="T48" fmla="*/ 78 w 85"/>
                <a:gd name="T49" fmla="*/ 43 h 58"/>
                <a:gd name="T50" fmla="*/ 71 w 85"/>
                <a:gd name="T51" fmla="*/ 42 h 58"/>
                <a:gd name="T52" fmla="*/ 64 w 85"/>
                <a:gd name="T53" fmla="*/ 49 h 58"/>
                <a:gd name="T54" fmla="*/ 60 w 85"/>
                <a:gd name="T55" fmla="*/ 51 h 58"/>
                <a:gd name="T56" fmla="*/ 60 w 85"/>
                <a:gd name="T57" fmla="*/ 55 h 58"/>
                <a:gd name="T58" fmla="*/ 42 w 85"/>
                <a:gd name="T59" fmla="*/ 58 h 58"/>
                <a:gd name="T60" fmla="*/ 29 w 85"/>
                <a:gd name="T61" fmla="*/ 52 h 58"/>
                <a:gd name="T62" fmla="*/ 21 w 85"/>
                <a:gd name="T63" fmla="*/ 55 h 58"/>
                <a:gd name="T64" fmla="*/ 9 w 85"/>
                <a:gd name="T65" fmla="*/ 57 h 58"/>
                <a:gd name="T66" fmla="*/ 9 w 85"/>
                <a:gd name="T67" fmla="*/ 52 h 58"/>
                <a:gd name="T68" fmla="*/ 8 w 85"/>
                <a:gd name="T69" fmla="*/ 45 h 58"/>
                <a:gd name="T70" fmla="*/ 1 w 85"/>
                <a:gd name="T71" fmla="*/ 39 h 58"/>
                <a:gd name="T72" fmla="*/ 1 w 85"/>
                <a:gd name="T73" fmla="*/ 36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58"/>
                <a:gd name="T113" fmla="*/ 85 w 85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58">
                  <a:moveTo>
                    <a:pt x="1" y="36"/>
                  </a:moveTo>
                  <a:lnTo>
                    <a:pt x="1" y="35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7" y="25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56" y="3"/>
                  </a:lnTo>
                  <a:lnTo>
                    <a:pt x="60" y="1"/>
                  </a:lnTo>
                  <a:lnTo>
                    <a:pt x="63" y="1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2" y="6"/>
                  </a:lnTo>
                  <a:lnTo>
                    <a:pt x="81" y="9"/>
                  </a:lnTo>
                  <a:lnTo>
                    <a:pt x="85" y="10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8" y="17"/>
                  </a:lnTo>
                  <a:lnTo>
                    <a:pt x="76" y="23"/>
                  </a:lnTo>
                  <a:lnTo>
                    <a:pt x="76" y="28"/>
                  </a:lnTo>
                  <a:lnTo>
                    <a:pt x="75" y="29"/>
                  </a:lnTo>
                  <a:lnTo>
                    <a:pt x="73" y="30"/>
                  </a:lnTo>
                  <a:lnTo>
                    <a:pt x="71" y="33"/>
                  </a:lnTo>
                  <a:lnTo>
                    <a:pt x="71" y="35"/>
                  </a:lnTo>
                  <a:lnTo>
                    <a:pt x="72" y="35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69" y="43"/>
                  </a:lnTo>
                  <a:lnTo>
                    <a:pt x="65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5" y="49"/>
                  </a:lnTo>
                  <a:lnTo>
                    <a:pt x="53" y="49"/>
                  </a:lnTo>
                  <a:lnTo>
                    <a:pt x="51" y="51"/>
                  </a:lnTo>
                  <a:lnTo>
                    <a:pt x="52" y="54"/>
                  </a:lnTo>
                  <a:lnTo>
                    <a:pt x="51" y="55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6"/>
                  </a:lnTo>
                  <a:lnTo>
                    <a:pt x="29" y="52"/>
                  </a:lnTo>
                  <a:lnTo>
                    <a:pt x="25" y="53"/>
                  </a:lnTo>
                  <a:lnTo>
                    <a:pt x="21" y="55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1" name="Freeform 213"/>
            <p:cNvSpPr>
              <a:spLocks/>
            </p:cNvSpPr>
            <p:nvPr/>
          </p:nvSpPr>
          <p:spPr bwMode="auto">
            <a:xfrm>
              <a:off x="3164" y="2403"/>
              <a:ext cx="86" cy="58"/>
            </a:xfrm>
            <a:custGeom>
              <a:avLst/>
              <a:gdLst>
                <a:gd name="T0" fmla="*/ 1 w 85"/>
                <a:gd name="T1" fmla="*/ 35 h 58"/>
                <a:gd name="T2" fmla="*/ 2 w 85"/>
                <a:gd name="T3" fmla="*/ 28 h 58"/>
                <a:gd name="T4" fmla="*/ 9 w 85"/>
                <a:gd name="T5" fmla="*/ 22 h 58"/>
                <a:gd name="T6" fmla="*/ 0 w 85"/>
                <a:gd name="T7" fmla="*/ 12 h 58"/>
                <a:gd name="T8" fmla="*/ 1 w 85"/>
                <a:gd name="T9" fmla="*/ 7 h 58"/>
                <a:gd name="T10" fmla="*/ 6 w 85"/>
                <a:gd name="T11" fmla="*/ 0 h 58"/>
                <a:gd name="T12" fmla="*/ 10 w 85"/>
                <a:gd name="T13" fmla="*/ 3 h 58"/>
                <a:gd name="T14" fmla="*/ 9 w 85"/>
                <a:gd name="T15" fmla="*/ 7 h 58"/>
                <a:gd name="T16" fmla="*/ 15 w 85"/>
                <a:gd name="T17" fmla="*/ 6 h 58"/>
                <a:gd name="T18" fmla="*/ 25 w 85"/>
                <a:gd name="T19" fmla="*/ 9 h 58"/>
                <a:gd name="T20" fmla="*/ 32 w 85"/>
                <a:gd name="T21" fmla="*/ 6 h 58"/>
                <a:gd name="T22" fmla="*/ 42 w 85"/>
                <a:gd name="T23" fmla="*/ 10 h 58"/>
                <a:gd name="T24" fmla="*/ 65 w 85"/>
                <a:gd name="T25" fmla="*/ 3 h 58"/>
                <a:gd name="T26" fmla="*/ 72 w 85"/>
                <a:gd name="T27" fmla="*/ 1 h 58"/>
                <a:gd name="T28" fmla="*/ 78 w 85"/>
                <a:gd name="T29" fmla="*/ 4 h 58"/>
                <a:gd name="T30" fmla="*/ 90 w 85"/>
                <a:gd name="T31" fmla="*/ 9 h 58"/>
                <a:gd name="T32" fmla="*/ 93 w 85"/>
                <a:gd name="T33" fmla="*/ 13 h 58"/>
                <a:gd name="T34" fmla="*/ 91 w 85"/>
                <a:gd name="T35" fmla="*/ 16 h 58"/>
                <a:gd name="T36" fmla="*/ 87 w 85"/>
                <a:gd name="T37" fmla="*/ 17 h 58"/>
                <a:gd name="T38" fmla="*/ 85 w 85"/>
                <a:gd name="T39" fmla="*/ 28 h 58"/>
                <a:gd name="T40" fmla="*/ 82 w 85"/>
                <a:gd name="T41" fmla="*/ 30 h 58"/>
                <a:gd name="T42" fmla="*/ 80 w 85"/>
                <a:gd name="T43" fmla="*/ 35 h 58"/>
                <a:gd name="T44" fmla="*/ 83 w 85"/>
                <a:gd name="T45" fmla="*/ 37 h 58"/>
                <a:gd name="T46" fmla="*/ 85 w 85"/>
                <a:gd name="T47" fmla="*/ 41 h 58"/>
                <a:gd name="T48" fmla="*/ 78 w 85"/>
                <a:gd name="T49" fmla="*/ 43 h 58"/>
                <a:gd name="T50" fmla="*/ 71 w 85"/>
                <a:gd name="T51" fmla="*/ 42 h 58"/>
                <a:gd name="T52" fmla="*/ 64 w 85"/>
                <a:gd name="T53" fmla="*/ 49 h 58"/>
                <a:gd name="T54" fmla="*/ 60 w 85"/>
                <a:gd name="T55" fmla="*/ 51 h 58"/>
                <a:gd name="T56" fmla="*/ 60 w 85"/>
                <a:gd name="T57" fmla="*/ 55 h 58"/>
                <a:gd name="T58" fmla="*/ 42 w 85"/>
                <a:gd name="T59" fmla="*/ 58 h 58"/>
                <a:gd name="T60" fmla="*/ 29 w 85"/>
                <a:gd name="T61" fmla="*/ 52 h 58"/>
                <a:gd name="T62" fmla="*/ 21 w 85"/>
                <a:gd name="T63" fmla="*/ 55 h 58"/>
                <a:gd name="T64" fmla="*/ 9 w 85"/>
                <a:gd name="T65" fmla="*/ 57 h 58"/>
                <a:gd name="T66" fmla="*/ 9 w 85"/>
                <a:gd name="T67" fmla="*/ 52 h 58"/>
                <a:gd name="T68" fmla="*/ 8 w 85"/>
                <a:gd name="T69" fmla="*/ 45 h 58"/>
                <a:gd name="T70" fmla="*/ 1 w 85"/>
                <a:gd name="T71" fmla="*/ 39 h 58"/>
                <a:gd name="T72" fmla="*/ 1 w 85"/>
                <a:gd name="T73" fmla="*/ 36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58"/>
                <a:gd name="T113" fmla="*/ 85 w 85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58">
                  <a:moveTo>
                    <a:pt x="1" y="36"/>
                  </a:moveTo>
                  <a:lnTo>
                    <a:pt x="1" y="35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7" y="25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56" y="3"/>
                  </a:lnTo>
                  <a:lnTo>
                    <a:pt x="60" y="1"/>
                  </a:lnTo>
                  <a:lnTo>
                    <a:pt x="63" y="1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2" y="6"/>
                  </a:lnTo>
                  <a:lnTo>
                    <a:pt x="81" y="9"/>
                  </a:lnTo>
                  <a:lnTo>
                    <a:pt x="85" y="10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8" y="17"/>
                  </a:lnTo>
                  <a:lnTo>
                    <a:pt x="76" y="23"/>
                  </a:lnTo>
                  <a:lnTo>
                    <a:pt x="76" y="28"/>
                  </a:lnTo>
                  <a:lnTo>
                    <a:pt x="75" y="29"/>
                  </a:lnTo>
                  <a:lnTo>
                    <a:pt x="73" y="30"/>
                  </a:lnTo>
                  <a:lnTo>
                    <a:pt x="71" y="33"/>
                  </a:lnTo>
                  <a:lnTo>
                    <a:pt x="71" y="35"/>
                  </a:lnTo>
                  <a:lnTo>
                    <a:pt x="72" y="35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69" y="43"/>
                  </a:lnTo>
                  <a:lnTo>
                    <a:pt x="65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5" y="49"/>
                  </a:lnTo>
                  <a:lnTo>
                    <a:pt x="53" y="49"/>
                  </a:lnTo>
                  <a:lnTo>
                    <a:pt x="51" y="51"/>
                  </a:lnTo>
                  <a:lnTo>
                    <a:pt x="52" y="54"/>
                  </a:lnTo>
                  <a:lnTo>
                    <a:pt x="51" y="55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6"/>
                  </a:lnTo>
                  <a:lnTo>
                    <a:pt x="29" y="52"/>
                  </a:lnTo>
                  <a:lnTo>
                    <a:pt x="25" y="53"/>
                  </a:lnTo>
                  <a:lnTo>
                    <a:pt x="21" y="55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2" name="Freeform 214"/>
            <p:cNvSpPr>
              <a:spLocks/>
            </p:cNvSpPr>
            <p:nvPr/>
          </p:nvSpPr>
          <p:spPr bwMode="auto">
            <a:xfrm>
              <a:off x="3224" y="2320"/>
              <a:ext cx="47" cy="60"/>
            </a:xfrm>
            <a:custGeom>
              <a:avLst/>
              <a:gdLst>
                <a:gd name="T0" fmla="*/ 1 w 47"/>
                <a:gd name="T1" fmla="*/ 2 h 59"/>
                <a:gd name="T2" fmla="*/ 2 w 47"/>
                <a:gd name="T3" fmla="*/ 2 h 59"/>
                <a:gd name="T4" fmla="*/ 5 w 47"/>
                <a:gd name="T5" fmla="*/ 1 h 59"/>
                <a:gd name="T6" fmla="*/ 9 w 47"/>
                <a:gd name="T7" fmla="*/ 1 h 59"/>
                <a:gd name="T8" fmla="*/ 11 w 47"/>
                <a:gd name="T9" fmla="*/ 0 h 59"/>
                <a:gd name="T10" fmla="*/ 14 w 47"/>
                <a:gd name="T11" fmla="*/ 1 h 59"/>
                <a:gd name="T12" fmla="*/ 15 w 47"/>
                <a:gd name="T13" fmla="*/ 0 h 59"/>
                <a:gd name="T14" fmla="*/ 18 w 47"/>
                <a:gd name="T15" fmla="*/ 2 h 59"/>
                <a:gd name="T16" fmla="*/ 20 w 47"/>
                <a:gd name="T17" fmla="*/ 4 h 59"/>
                <a:gd name="T18" fmla="*/ 22 w 47"/>
                <a:gd name="T19" fmla="*/ 5 h 59"/>
                <a:gd name="T20" fmla="*/ 23 w 47"/>
                <a:gd name="T21" fmla="*/ 5 h 59"/>
                <a:gd name="T22" fmla="*/ 23 w 47"/>
                <a:gd name="T23" fmla="*/ 6 h 59"/>
                <a:gd name="T24" fmla="*/ 24 w 47"/>
                <a:gd name="T25" fmla="*/ 7 h 59"/>
                <a:gd name="T26" fmla="*/ 27 w 47"/>
                <a:gd name="T27" fmla="*/ 6 h 59"/>
                <a:gd name="T28" fmla="*/ 31 w 47"/>
                <a:gd name="T29" fmla="*/ 10 h 59"/>
                <a:gd name="T30" fmla="*/ 33 w 47"/>
                <a:gd name="T31" fmla="*/ 10 h 59"/>
                <a:gd name="T32" fmla="*/ 35 w 47"/>
                <a:gd name="T33" fmla="*/ 11 h 59"/>
                <a:gd name="T34" fmla="*/ 35 w 47"/>
                <a:gd name="T35" fmla="*/ 14 h 59"/>
                <a:gd name="T36" fmla="*/ 35 w 47"/>
                <a:gd name="T37" fmla="*/ 17 h 59"/>
                <a:gd name="T38" fmla="*/ 35 w 47"/>
                <a:gd name="T39" fmla="*/ 20 h 59"/>
                <a:gd name="T40" fmla="*/ 37 w 47"/>
                <a:gd name="T41" fmla="*/ 23 h 59"/>
                <a:gd name="T42" fmla="*/ 39 w 47"/>
                <a:gd name="T43" fmla="*/ 22 h 59"/>
                <a:gd name="T44" fmla="*/ 40 w 47"/>
                <a:gd name="T45" fmla="*/ 24 h 59"/>
                <a:gd name="T46" fmla="*/ 39 w 47"/>
                <a:gd name="T47" fmla="*/ 27 h 59"/>
                <a:gd name="T48" fmla="*/ 40 w 47"/>
                <a:gd name="T49" fmla="*/ 28 h 59"/>
                <a:gd name="T50" fmla="*/ 41 w 47"/>
                <a:gd name="T51" fmla="*/ 40 h 59"/>
                <a:gd name="T52" fmla="*/ 43 w 47"/>
                <a:gd name="T53" fmla="*/ 41 h 59"/>
                <a:gd name="T54" fmla="*/ 45 w 47"/>
                <a:gd name="T55" fmla="*/ 44 h 59"/>
                <a:gd name="T56" fmla="*/ 45 w 47"/>
                <a:gd name="T57" fmla="*/ 47 h 59"/>
                <a:gd name="T58" fmla="*/ 45 w 47"/>
                <a:gd name="T59" fmla="*/ 48 h 59"/>
                <a:gd name="T60" fmla="*/ 47 w 47"/>
                <a:gd name="T61" fmla="*/ 50 h 59"/>
                <a:gd name="T62" fmla="*/ 45 w 47"/>
                <a:gd name="T63" fmla="*/ 51 h 59"/>
                <a:gd name="T64" fmla="*/ 44 w 47"/>
                <a:gd name="T65" fmla="*/ 51 h 59"/>
                <a:gd name="T66" fmla="*/ 42 w 47"/>
                <a:gd name="T67" fmla="*/ 49 h 59"/>
                <a:gd name="T68" fmla="*/ 41 w 47"/>
                <a:gd name="T69" fmla="*/ 51 h 59"/>
                <a:gd name="T70" fmla="*/ 39 w 47"/>
                <a:gd name="T71" fmla="*/ 50 h 59"/>
                <a:gd name="T72" fmla="*/ 38 w 47"/>
                <a:gd name="T73" fmla="*/ 49 h 59"/>
                <a:gd name="T74" fmla="*/ 37 w 47"/>
                <a:gd name="T75" fmla="*/ 49 h 59"/>
                <a:gd name="T76" fmla="*/ 36 w 47"/>
                <a:gd name="T77" fmla="*/ 50 h 59"/>
                <a:gd name="T78" fmla="*/ 35 w 47"/>
                <a:gd name="T79" fmla="*/ 48 h 59"/>
                <a:gd name="T80" fmla="*/ 34 w 47"/>
                <a:gd name="T81" fmla="*/ 48 h 59"/>
                <a:gd name="T82" fmla="*/ 31 w 47"/>
                <a:gd name="T83" fmla="*/ 50 h 59"/>
                <a:gd name="T84" fmla="*/ 32 w 47"/>
                <a:gd name="T85" fmla="*/ 54 h 59"/>
                <a:gd name="T86" fmla="*/ 31 w 47"/>
                <a:gd name="T87" fmla="*/ 56 h 59"/>
                <a:gd name="T88" fmla="*/ 31 w 47"/>
                <a:gd name="T89" fmla="*/ 58 h 59"/>
                <a:gd name="T90" fmla="*/ 29 w 47"/>
                <a:gd name="T91" fmla="*/ 60 h 59"/>
                <a:gd name="T92" fmla="*/ 28 w 47"/>
                <a:gd name="T93" fmla="*/ 62 h 59"/>
                <a:gd name="T94" fmla="*/ 26 w 47"/>
                <a:gd name="T95" fmla="*/ 63 h 59"/>
                <a:gd name="T96" fmla="*/ 26 w 47"/>
                <a:gd name="T97" fmla="*/ 66 h 59"/>
                <a:gd name="T98" fmla="*/ 24 w 47"/>
                <a:gd name="T99" fmla="*/ 68 h 59"/>
                <a:gd name="T100" fmla="*/ 22 w 47"/>
                <a:gd name="T101" fmla="*/ 68 h 59"/>
                <a:gd name="T102" fmla="*/ 21 w 47"/>
                <a:gd name="T103" fmla="*/ 66 h 59"/>
                <a:gd name="T104" fmla="*/ 20 w 47"/>
                <a:gd name="T105" fmla="*/ 62 h 59"/>
                <a:gd name="T106" fmla="*/ 22 w 47"/>
                <a:gd name="T107" fmla="*/ 45 h 59"/>
                <a:gd name="T108" fmla="*/ 10 w 47"/>
                <a:gd name="T109" fmla="*/ 16 h 59"/>
                <a:gd name="T110" fmla="*/ 0 w 47"/>
                <a:gd name="T111" fmla="*/ 4 h 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59"/>
                <a:gd name="T170" fmla="*/ 47 w 47"/>
                <a:gd name="T171" fmla="*/ 59 h 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59">
                  <a:moveTo>
                    <a:pt x="0" y="4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1" y="31"/>
                  </a:lnTo>
                  <a:lnTo>
                    <a:pt x="43" y="32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49"/>
                  </a:lnTo>
                  <a:lnTo>
                    <a:pt x="31" y="49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2" y="58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0" y="29"/>
                  </a:lnTo>
                  <a:lnTo>
                    <a:pt x="16" y="26"/>
                  </a:lnTo>
                  <a:lnTo>
                    <a:pt x="10" y="16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3" name="Freeform 215"/>
            <p:cNvSpPr>
              <a:spLocks/>
            </p:cNvSpPr>
            <p:nvPr/>
          </p:nvSpPr>
          <p:spPr bwMode="auto">
            <a:xfrm>
              <a:off x="3224" y="2320"/>
              <a:ext cx="47" cy="60"/>
            </a:xfrm>
            <a:custGeom>
              <a:avLst/>
              <a:gdLst>
                <a:gd name="T0" fmla="*/ 1 w 47"/>
                <a:gd name="T1" fmla="*/ 2 h 59"/>
                <a:gd name="T2" fmla="*/ 2 w 47"/>
                <a:gd name="T3" fmla="*/ 2 h 59"/>
                <a:gd name="T4" fmla="*/ 5 w 47"/>
                <a:gd name="T5" fmla="*/ 1 h 59"/>
                <a:gd name="T6" fmla="*/ 9 w 47"/>
                <a:gd name="T7" fmla="*/ 1 h 59"/>
                <a:gd name="T8" fmla="*/ 11 w 47"/>
                <a:gd name="T9" fmla="*/ 0 h 59"/>
                <a:gd name="T10" fmla="*/ 14 w 47"/>
                <a:gd name="T11" fmla="*/ 1 h 59"/>
                <a:gd name="T12" fmla="*/ 15 w 47"/>
                <a:gd name="T13" fmla="*/ 0 h 59"/>
                <a:gd name="T14" fmla="*/ 18 w 47"/>
                <a:gd name="T15" fmla="*/ 2 h 59"/>
                <a:gd name="T16" fmla="*/ 20 w 47"/>
                <a:gd name="T17" fmla="*/ 4 h 59"/>
                <a:gd name="T18" fmla="*/ 22 w 47"/>
                <a:gd name="T19" fmla="*/ 5 h 59"/>
                <a:gd name="T20" fmla="*/ 23 w 47"/>
                <a:gd name="T21" fmla="*/ 5 h 59"/>
                <a:gd name="T22" fmla="*/ 23 w 47"/>
                <a:gd name="T23" fmla="*/ 6 h 59"/>
                <a:gd name="T24" fmla="*/ 24 w 47"/>
                <a:gd name="T25" fmla="*/ 7 h 59"/>
                <a:gd name="T26" fmla="*/ 27 w 47"/>
                <a:gd name="T27" fmla="*/ 6 h 59"/>
                <a:gd name="T28" fmla="*/ 31 w 47"/>
                <a:gd name="T29" fmla="*/ 10 h 59"/>
                <a:gd name="T30" fmla="*/ 33 w 47"/>
                <a:gd name="T31" fmla="*/ 10 h 59"/>
                <a:gd name="T32" fmla="*/ 35 w 47"/>
                <a:gd name="T33" fmla="*/ 11 h 59"/>
                <a:gd name="T34" fmla="*/ 35 w 47"/>
                <a:gd name="T35" fmla="*/ 14 h 59"/>
                <a:gd name="T36" fmla="*/ 35 w 47"/>
                <a:gd name="T37" fmla="*/ 17 h 59"/>
                <a:gd name="T38" fmla="*/ 35 w 47"/>
                <a:gd name="T39" fmla="*/ 20 h 59"/>
                <a:gd name="T40" fmla="*/ 37 w 47"/>
                <a:gd name="T41" fmla="*/ 23 h 59"/>
                <a:gd name="T42" fmla="*/ 39 w 47"/>
                <a:gd name="T43" fmla="*/ 22 h 59"/>
                <a:gd name="T44" fmla="*/ 40 w 47"/>
                <a:gd name="T45" fmla="*/ 24 h 59"/>
                <a:gd name="T46" fmla="*/ 39 w 47"/>
                <a:gd name="T47" fmla="*/ 27 h 59"/>
                <a:gd name="T48" fmla="*/ 40 w 47"/>
                <a:gd name="T49" fmla="*/ 28 h 59"/>
                <a:gd name="T50" fmla="*/ 41 w 47"/>
                <a:gd name="T51" fmla="*/ 40 h 59"/>
                <a:gd name="T52" fmla="*/ 43 w 47"/>
                <a:gd name="T53" fmla="*/ 41 h 59"/>
                <a:gd name="T54" fmla="*/ 45 w 47"/>
                <a:gd name="T55" fmla="*/ 44 h 59"/>
                <a:gd name="T56" fmla="*/ 45 w 47"/>
                <a:gd name="T57" fmla="*/ 47 h 59"/>
                <a:gd name="T58" fmla="*/ 45 w 47"/>
                <a:gd name="T59" fmla="*/ 48 h 59"/>
                <a:gd name="T60" fmla="*/ 47 w 47"/>
                <a:gd name="T61" fmla="*/ 50 h 59"/>
                <a:gd name="T62" fmla="*/ 45 w 47"/>
                <a:gd name="T63" fmla="*/ 51 h 59"/>
                <a:gd name="T64" fmla="*/ 44 w 47"/>
                <a:gd name="T65" fmla="*/ 51 h 59"/>
                <a:gd name="T66" fmla="*/ 42 w 47"/>
                <a:gd name="T67" fmla="*/ 49 h 59"/>
                <a:gd name="T68" fmla="*/ 41 w 47"/>
                <a:gd name="T69" fmla="*/ 51 h 59"/>
                <a:gd name="T70" fmla="*/ 39 w 47"/>
                <a:gd name="T71" fmla="*/ 50 h 59"/>
                <a:gd name="T72" fmla="*/ 38 w 47"/>
                <a:gd name="T73" fmla="*/ 49 h 59"/>
                <a:gd name="T74" fmla="*/ 37 w 47"/>
                <a:gd name="T75" fmla="*/ 49 h 59"/>
                <a:gd name="T76" fmla="*/ 36 w 47"/>
                <a:gd name="T77" fmla="*/ 50 h 59"/>
                <a:gd name="T78" fmla="*/ 35 w 47"/>
                <a:gd name="T79" fmla="*/ 48 h 59"/>
                <a:gd name="T80" fmla="*/ 34 w 47"/>
                <a:gd name="T81" fmla="*/ 48 h 59"/>
                <a:gd name="T82" fmla="*/ 31 w 47"/>
                <a:gd name="T83" fmla="*/ 50 h 59"/>
                <a:gd name="T84" fmla="*/ 32 w 47"/>
                <a:gd name="T85" fmla="*/ 54 h 59"/>
                <a:gd name="T86" fmla="*/ 31 w 47"/>
                <a:gd name="T87" fmla="*/ 56 h 59"/>
                <a:gd name="T88" fmla="*/ 31 w 47"/>
                <a:gd name="T89" fmla="*/ 58 h 59"/>
                <a:gd name="T90" fmla="*/ 29 w 47"/>
                <a:gd name="T91" fmla="*/ 60 h 59"/>
                <a:gd name="T92" fmla="*/ 28 w 47"/>
                <a:gd name="T93" fmla="*/ 62 h 59"/>
                <a:gd name="T94" fmla="*/ 26 w 47"/>
                <a:gd name="T95" fmla="*/ 63 h 59"/>
                <a:gd name="T96" fmla="*/ 26 w 47"/>
                <a:gd name="T97" fmla="*/ 66 h 59"/>
                <a:gd name="T98" fmla="*/ 24 w 47"/>
                <a:gd name="T99" fmla="*/ 68 h 59"/>
                <a:gd name="T100" fmla="*/ 22 w 47"/>
                <a:gd name="T101" fmla="*/ 68 h 59"/>
                <a:gd name="T102" fmla="*/ 21 w 47"/>
                <a:gd name="T103" fmla="*/ 66 h 59"/>
                <a:gd name="T104" fmla="*/ 20 w 47"/>
                <a:gd name="T105" fmla="*/ 62 h 59"/>
                <a:gd name="T106" fmla="*/ 22 w 47"/>
                <a:gd name="T107" fmla="*/ 45 h 59"/>
                <a:gd name="T108" fmla="*/ 10 w 47"/>
                <a:gd name="T109" fmla="*/ 16 h 59"/>
                <a:gd name="T110" fmla="*/ 0 w 47"/>
                <a:gd name="T111" fmla="*/ 4 h 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59"/>
                <a:gd name="T170" fmla="*/ 47 w 47"/>
                <a:gd name="T171" fmla="*/ 59 h 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59">
                  <a:moveTo>
                    <a:pt x="0" y="4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1" y="31"/>
                  </a:lnTo>
                  <a:lnTo>
                    <a:pt x="43" y="32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41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49"/>
                  </a:lnTo>
                  <a:lnTo>
                    <a:pt x="31" y="49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2" y="58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0" y="29"/>
                  </a:lnTo>
                  <a:lnTo>
                    <a:pt x="16" y="26"/>
                  </a:lnTo>
                  <a:lnTo>
                    <a:pt x="10" y="16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4" name="Freeform 216"/>
            <p:cNvSpPr>
              <a:spLocks/>
            </p:cNvSpPr>
            <p:nvPr/>
          </p:nvSpPr>
          <p:spPr bwMode="auto">
            <a:xfrm>
              <a:off x="2057" y="3517"/>
              <a:ext cx="70" cy="78"/>
            </a:xfrm>
            <a:custGeom>
              <a:avLst/>
              <a:gdLst>
                <a:gd name="T0" fmla="*/ 0 w 70"/>
                <a:gd name="T1" fmla="*/ 73 h 77"/>
                <a:gd name="T2" fmla="*/ 1 w 70"/>
                <a:gd name="T3" fmla="*/ 71 h 77"/>
                <a:gd name="T4" fmla="*/ 0 w 70"/>
                <a:gd name="T5" fmla="*/ 66 h 77"/>
                <a:gd name="T6" fmla="*/ 0 w 70"/>
                <a:gd name="T7" fmla="*/ 63 h 77"/>
                <a:gd name="T8" fmla="*/ 1 w 70"/>
                <a:gd name="T9" fmla="*/ 59 h 77"/>
                <a:gd name="T10" fmla="*/ 4 w 70"/>
                <a:gd name="T11" fmla="*/ 55 h 77"/>
                <a:gd name="T12" fmla="*/ 5 w 70"/>
                <a:gd name="T13" fmla="*/ 53 h 77"/>
                <a:gd name="T14" fmla="*/ 4 w 70"/>
                <a:gd name="T15" fmla="*/ 37 h 77"/>
                <a:gd name="T16" fmla="*/ 3 w 70"/>
                <a:gd name="T17" fmla="*/ 30 h 77"/>
                <a:gd name="T18" fmla="*/ 4 w 70"/>
                <a:gd name="T19" fmla="*/ 27 h 77"/>
                <a:gd name="T20" fmla="*/ 8 w 70"/>
                <a:gd name="T21" fmla="*/ 10 h 77"/>
                <a:gd name="T22" fmla="*/ 8 w 70"/>
                <a:gd name="T23" fmla="*/ 7 h 77"/>
                <a:gd name="T24" fmla="*/ 11 w 70"/>
                <a:gd name="T25" fmla="*/ 3 h 77"/>
                <a:gd name="T26" fmla="*/ 14 w 70"/>
                <a:gd name="T27" fmla="*/ 3 h 77"/>
                <a:gd name="T28" fmla="*/ 21 w 70"/>
                <a:gd name="T29" fmla="*/ 1 h 77"/>
                <a:gd name="T30" fmla="*/ 22 w 70"/>
                <a:gd name="T31" fmla="*/ 0 h 77"/>
                <a:gd name="T32" fmla="*/ 24 w 70"/>
                <a:gd name="T33" fmla="*/ 1 h 77"/>
                <a:gd name="T34" fmla="*/ 27 w 70"/>
                <a:gd name="T35" fmla="*/ 4 h 77"/>
                <a:gd name="T36" fmla="*/ 29 w 70"/>
                <a:gd name="T37" fmla="*/ 6 h 77"/>
                <a:gd name="T38" fmla="*/ 33 w 70"/>
                <a:gd name="T39" fmla="*/ 12 h 77"/>
                <a:gd name="T40" fmla="*/ 34 w 70"/>
                <a:gd name="T41" fmla="*/ 15 h 77"/>
                <a:gd name="T42" fmla="*/ 36 w 70"/>
                <a:gd name="T43" fmla="*/ 15 h 77"/>
                <a:gd name="T44" fmla="*/ 40 w 70"/>
                <a:gd name="T45" fmla="*/ 12 h 77"/>
                <a:gd name="T46" fmla="*/ 42 w 70"/>
                <a:gd name="T47" fmla="*/ 15 h 77"/>
                <a:gd name="T48" fmla="*/ 45 w 70"/>
                <a:gd name="T49" fmla="*/ 19 h 77"/>
                <a:gd name="T50" fmla="*/ 48 w 70"/>
                <a:gd name="T51" fmla="*/ 20 h 77"/>
                <a:gd name="T52" fmla="*/ 52 w 70"/>
                <a:gd name="T53" fmla="*/ 22 h 77"/>
                <a:gd name="T54" fmla="*/ 58 w 70"/>
                <a:gd name="T55" fmla="*/ 26 h 77"/>
                <a:gd name="T56" fmla="*/ 61 w 70"/>
                <a:gd name="T57" fmla="*/ 29 h 77"/>
                <a:gd name="T58" fmla="*/ 66 w 70"/>
                <a:gd name="T59" fmla="*/ 37 h 77"/>
                <a:gd name="T60" fmla="*/ 67 w 70"/>
                <a:gd name="T61" fmla="*/ 48 h 77"/>
                <a:gd name="T62" fmla="*/ 68 w 70"/>
                <a:gd name="T63" fmla="*/ 48 h 77"/>
                <a:gd name="T64" fmla="*/ 70 w 70"/>
                <a:gd name="T65" fmla="*/ 50 h 77"/>
                <a:gd name="T66" fmla="*/ 70 w 70"/>
                <a:gd name="T67" fmla="*/ 52 h 77"/>
                <a:gd name="T68" fmla="*/ 66 w 70"/>
                <a:gd name="T69" fmla="*/ 58 h 77"/>
                <a:gd name="T70" fmla="*/ 65 w 70"/>
                <a:gd name="T71" fmla="*/ 60 h 77"/>
                <a:gd name="T72" fmla="*/ 67 w 70"/>
                <a:gd name="T73" fmla="*/ 65 h 77"/>
                <a:gd name="T74" fmla="*/ 68 w 70"/>
                <a:gd name="T75" fmla="*/ 68 h 77"/>
                <a:gd name="T76" fmla="*/ 67 w 70"/>
                <a:gd name="T77" fmla="*/ 68 h 77"/>
                <a:gd name="T78" fmla="*/ 62 w 70"/>
                <a:gd name="T79" fmla="*/ 76 h 77"/>
                <a:gd name="T80" fmla="*/ 59 w 70"/>
                <a:gd name="T81" fmla="*/ 80 h 77"/>
                <a:gd name="T82" fmla="*/ 54 w 70"/>
                <a:gd name="T83" fmla="*/ 84 h 77"/>
                <a:gd name="T84" fmla="*/ 51 w 70"/>
                <a:gd name="T85" fmla="*/ 85 h 77"/>
                <a:gd name="T86" fmla="*/ 46 w 70"/>
                <a:gd name="T87" fmla="*/ 85 h 77"/>
                <a:gd name="T88" fmla="*/ 41 w 70"/>
                <a:gd name="T89" fmla="*/ 83 h 77"/>
                <a:gd name="T90" fmla="*/ 37 w 70"/>
                <a:gd name="T91" fmla="*/ 84 h 77"/>
                <a:gd name="T92" fmla="*/ 34 w 70"/>
                <a:gd name="T93" fmla="*/ 84 h 77"/>
                <a:gd name="T94" fmla="*/ 30 w 70"/>
                <a:gd name="T95" fmla="*/ 86 h 77"/>
                <a:gd name="T96" fmla="*/ 28 w 70"/>
                <a:gd name="T97" fmla="*/ 86 h 77"/>
                <a:gd name="T98" fmla="*/ 23 w 70"/>
                <a:gd name="T99" fmla="*/ 81 h 77"/>
                <a:gd name="T100" fmla="*/ 19 w 70"/>
                <a:gd name="T101" fmla="*/ 79 h 77"/>
                <a:gd name="T102" fmla="*/ 14 w 70"/>
                <a:gd name="T103" fmla="*/ 78 h 77"/>
                <a:gd name="T104" fmla="*/ 11 w 70"/>
                <a:gd name="T105" fmla="*/ 79 h 77"/>
                <a:gd name="T106" fmla="*/ 8 w 70"/>
                <a:gd name="T107" fmla="*/ 79 h 77"/>
                <a:gd name="T108" fmla="*/ 6 w 70"/>
                <a:gd name="T109" fmla="*/ 79 h 77"/>
                <a:gd name="T110" fmla="*/ 3 w 70"/>
                <a:gd name="T111" fmla="*/ 74 h 77"/>
                <a:gd name="T112" fmla="*/ 0 w 70"/>
                <a:gd name="T113" fmla="*/ 73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77"/>
                <a:gd name="T173" fmla="*/ 70 w 70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77">
                  <a:moveTo>
                    <a:pt x="0" y="64"/>
                  </a:moveTo>
                  <a:lnTo>
                    <a:pt x="1" y="62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4" y="46"/>
                  </a:lnTo>
                  <a:lnTo>
                    <a:pt x="5" y="44"/>
                  </a:lnTo>
                  <a:lnTo>
                    <a:pt x="4" y="37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5" y="19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8" y="26"/>
                  </a:lnTo>
                  <a:lnTo>
                    <a:pt x="61" y="29"/>
                  </a:lnTo>
                  <a:lnTo>
                    <a:pt x="66" y="37"/>
                  </a:lnTo>
                  <a:lnTo>
                    <a:pt x="67" y="39"/>
                  </a:lnTo>
                  <a:lnTo>
                    <a:pt x="68" y="39"/>
                  </a:lnTo>
                  <a:lnTo>
                    <a:pt x="70" y="41"/>
                  </a:lnTo>
                  <a:lnTo>
                    <a:pt x="70" y="43"/>
                  </a:lnTo>
                  <a:lnTo>
                    <a:pt x="66" y="49"/>
                  </a:lnTo>
                  <a:lnTo>
                    <a:pt x="65" y="51"/>
                  </a:lnTo>
                  <a:lnTo>
                    <a:pt x="67" y="56"/>
                  </a:lnTo>
                  <a:lnTo>
                    <a:pt x="68" y="59"/>
                  </a:lnTo>
                  <a:lnTo>
                    <a:pt x="67" y="59"/>
                  </a:lnTo>
                  <a:lnTo>
                    <a:pt x="62" y="67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51" y="76"/>
                  </a:lnTo>
                  <a:lnTo>
                    <a:pt x="46" y="76"/>
                  </a:lnTo>
                  <a:lnTo>
                    <a:pt x="41" y="74"/>
                  </a:lnTo>
                  <a:lnTo>
                    <a:pt x="37" y="75"/>
                  </a:lnTo>
                  <a:lnTo>
                    <a:pt x="34" y="75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3" y="72"/>
                  </a:lnTo>
                  <a:lnTo>
                    <a:pt x="19" y="70"/>
                  </a:lnTo>
                  <a:lnTo>
                    <a:pt x="14" y="69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3" y="6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5" name="Freeform 217"/>
            <p:cNvSpPr>
              <a:spLocks/>
            </p:cNvSpPr>
            <p:nvPr/>
          </p:nvSpPr>
          <p:spPr bwMode="auto">
            <a:xfrm>
              <a:off x="2057" y="3517"/>
              <a:ext cx="70" cy="78"/>
            </a:xfrm>
            <a:custGeom>
              <a:avLst/>
              <a:gdLst>
                <a:gd name="T0" fmla="*/ 0 w 70"/>
                <a:gd name="T1" fmla="*/ 73 h 77"/>
                <a:gd name="T2" fmla="*/ 1 w 70"/>
                <a:gd name="T3" fmla="*/ 71 h 77"/>
                <a:gd name="T4" fmla="*/ 0 w 70"/>
                <a:gd name="T5" fmla="*/ 66 h 77"/>
                <a:gd name="T6" fmla="*/ 0 w 70"/>
                <a:gd name="T7" fmla="*/ 63 h 77"/>
                <a:gd name="T8" fmla="*/ 1 w 70"/>
                <a:gd name="T9" fmla="*/ 59 h 77"/>
                <a:gd name="T10" fmla="*/ 4 w 70"/>
                <a:gd name="T11" fmla="*/ 55 h 77"/>
                <a:gd name="T12" fmla="*/ 5 w 70"/>
                <a:gd name="T13" fmla="*/ 53 h 77"/>
                <a:gd name="T14" fmla="*/ 4 w 70"/>
                <a:gd name="T15" fmla="*/ 37 h 77"/>
                <a:gd name="T16" fmla="*/ 3 w 70"/>
                <a:gd name="T17" fmla="*/ 30 h 77"/>
                <a:gd name="T18" fmla="*/ 4 w 70"/>
                <a:gd name="T19" fmla="*/ 27 h 77"/>
                <a:gd name="T20" fmla="*/ 8 w 70"/>
                <a:gd name="T21" fmla="*/ 10 h 77"/>
                <a:gd name="T22" fmla="*/ 8 w 70"/>
                <a:gd name="T23" fmla="*/ 7 h 77"/>
                <a:gd name="T24" fmla="*/ 11 w 70"/>
                <a:gd name="T25" fmla="*/ 3 h 77"/>
                <a:gd name="T26" fmla="*/ 14 w 70"/>
                <a:gd name="T27" fmla="*/ 3 h 77"/>
                <a:gd name="T28" fmla="*/ 21 w 70"/>
                <a:gd name="T29" fmla="*/ 1 h 77"/>
                <a:gd name="T30" fmla="*/ 22 w 70"/>
                <a:gd name="T31" fmla="*/ 0 h 77"/>
                <a:gd name="T32" fmla="*/ 24 w 70"/>
                <a:gd name="T33" fmla="*/ 1 h 77"/>
                <a:gd name="T34" fmla="*/ 27 w 70"/>
                <a:gd name="T35" fmla="*/ 4 h 77"/>
                <a:gd name="T36" fmla="*/ 29 w 70"/>
                <a:gd name="T37" fmla="*/ 6 h 77"/>
                <a:gd name="T38" fmla="*/ 33 w 70"/>
                <a:gd name="T39" fmla="*/ 12 h 77"/>
                <a:gd name="T40" fmla="*/ 34 w 70"/>
                <a:gd name="T41" fmla="*/ 15 h 77"/>
                <a:gd name="T42" fmla="*/ 36 w 70"/>
                <a:gd name="T43" fmla="*/ 15 h 77"/>
                <a:gd name="T44" fmla="*/ 40 w 70"/>
                <a:gd name="T45" fmla="*/ 12 h 77"/>
                <a:gd name="T46" fmla="*/ 42 w 70"/>
                <a:gd name="T47" fmla="*/ 15 h 77"/>
                <a:gd name="T48" fmla="*/ 45 w 70"/>
                <a:gd name="T49" fmla="*/ 19 h 77"/>
                <a:gd name="T50" fmla="*/ 48 w 70"/>
                <a:gd name="T51" fmla="*/ 20 h 77"/>
                <a:gd name="T52" fmla="*/ 52 w 70"/>
                <a:gd name="T53" fmla="*/ 22 h 77"/>
                <a:gd name="T54" fmla="*/ 58 w 70"/>
                <a:gd name="T55" fmla="*/ 26 h 77"/>
                <a:gd name="T56" fmla="*/ 61 w 70"/>
                <a:gd name="T57" fmla="*/ 29 h 77"/>
                <a:gd name="T58" fmla="*/ 66 w 70"/>
                <a:gd name="T59" fmla="*/ 37 h 77"/>
                <a:gd name="T60" fmla="*/ 67 w 70"/>
                <a:gd name="T61" fmla="*/ 48 h 77"/>
                <a:gd name="T62" fmla="*/ 68 w 70"/>
                <a:gd name="T63" fmla="*/ 48 h 77"/>
                <a:gd name="T64" fmla="*/ 70 w 70"/>
                <a:gd name="T65" fmla="*/ 50 h 77"/>
                <a:gd name="T66" fmla="*/ 70 w 70"/>
                <a:gd name="T67" fmla="*/ 52 h 77"/>
                <a:gd name="T68" fmla="*/ 66 w 70"/>
                <a:gd name="T69" fmla="*/ 58 h 77"/>
                <a:gd name="T70" fmla="*/ 65 w 70"/>
                <a:gd name="T71" fmla="*/ 60 h 77"/>
                <a:gd name="T72" fmla="*/ 67 w 70"/>
                <a:gd name="T73" fmla="*/ 65 h 77"/>
                <a:gd name="T74" fmla="*/ 68 w 70"/>
                <a:gd name="T75" fmla="*/ 68 h 77"/>
                <a:gd name="T76" fmla="*/ 67 w 70"/>
                <a:gd name="T77" fmla="*/ 68 h 77"/>
                <a:gd name="T78" fmla="*/ 62 w 70"/>
                <a:gd name="T79" fmla="*/ 76 h 77"/>
                <a:gd name="T80" fmla="*/ 59 w 70"/>
                <a:gd name="T81" fmla="*/ 80 h 77"/>
                <a:gd name="T82" fmla="*/ 54 w 70"/>
                <a:gd name="T83" fmla="*/ 84 h 77"/>
                <a:gd name="T84" fmla="*/ 51 w 70"/>
                <a:gd name="T85" fmla="*/ 85 h 77"/>
                <a:gd name="T86" fmla="*/ 46 w 70"/>
                <a:gd name="T87" fmla="*/ 85 h 77"/>
                <a:gd name="T88" fmla="*/ 41 w 70"/>
                <a:gd name="T89" fmla="*/ 83 h 77"/>
                <a:gd name="T90" fmla="*/ 37 w 70"/>
                <a:gd name="T91" fmla="*/ 84 h 77"/>
                <a:gd name="T92" fmla="*/ 34 w 70"/>
                <a:gd name="T93" fmla="*/ 84 h 77"/>
                <a:gd name="T94" fmla="*/ 30 w 70"/>
                <a:gd name="T95" fmla="*/ 86 h 77"/>
                <a:gd name="T96" fmla="*/ 28 w 70"/>
                <a:gd name="T97" fmla="*/ 86 h 77"/>
                <a:gd name="T98" fmla="*/ 23 w 70"/>
                <a:gd name="T99" fmla="*/ 81 h 77"/>
                <a:gd name="T100" fmla="*/ 19 w 70"/>
                <a:gd name="T101" fmla="*/ 79 h 77"/>
                <a:gd name="T102" fmla="*/ 14 w 70"/>
                <a:gd name="T103" fmla="*/ 78 h 77"/>
                <a:gd name="T104" fmla="*/ 11 w 70"/>
                <a:gd name="T105" fmla="*/ 79 h 77"/>
                <a:gd name="T106" fmla="*/ 8 w 70"/>
                <a:gd name="T107" fmla="*/ 79 h 77"/>
                <a:gd name="T108" fmla="*/ 6 w 70"/>
                <a:gd name="T109" fmla="*/ 79 h 77"/>
                <a:gd name="T110" fmla="*/ 3 w 70"/>
                <a:gd name="T111" fmla="*/ 74 h 77"/>
                <a:gd name="T112" fmla="*/ 0 w 70"/>
                <a:gd name="T113" fmla="*/ 73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77"/>
                <a:gd name="T173" fmla="*/ 70 w 70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77">
                  <a:moveTo>
                    <a:pt x="0" y="64"/>
                  </a:moveTo>
                  <a:lnTo>
                    <a:pt x="1" y="62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4" y="46"/>
                  </a:lnTo>
                  <a:lnTo>
                    <a:pt x="5" y="44"/>
                  </a:lnTo>
                  <a:lnTo>
                    <a:pt x="4" y="37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3" y="12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5" y="19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8" y="26"/>
                  </a:lnTo>
                  <a:lnTo>
                    <a:pt x="61" y="29"/>
                  </a:lnTo>
                  <a:lnTo>
                    <a:pt x="66" y="37"/>
                  </a:lnTo>
                  <a:lnTo>
                    <a:pt x="67" y="39"/>
                  </a:lnTo>
                  <a:lnTo>
                    <a:pt x="68" y="39"/>
                  </a:lnTo>
                  <a:lnTo>
                    <a:pt x="70" y="41"/>
                  </a:lnTo>
                  <a:lnTo>
                    <a:pt x="70" y="43"/>
                  </a:lnTo>
                  <a:lnTo>
                    <a:pt x="66" y="49"/>
                  </a:lnTo>
                  <a:lnTo>
                    <a:pt x="65" y="51"/>
                  </a:lnTo>
                  <a:lnTo>
                    <a:pt x="67" y="56"/>
                  </a:lnTo>
                  <a:lnTo>
                    <a:pt x="68" y="59"/>
                  </a:lnTo>
                  <a:lnTo>
                    <a:pt x="67" y="59"/>
                  </a:lnTo>
                  <a:lnTo>
                    <a:pt x="62" y="67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51" y="76"/>
                  </a:lnTo>
                  <a:lnTo>
                    <a:pt x="46" y="76"/>
                  </a:lnTo>
                  <a:lnTo>
                    <a:pt x="41" y="74"/>
                  </a:lnTo>
                  <a:lnTo>
                    <a:pt x="37" y="75"/>
                  </a:lnTo>
                  <a:lnTo>
                    <a:pt x="34" y="75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3" y="72"/>
                  </a:lnTo>
                  <a:lnTo>
                    <a:pt x="19" y="70"/>
                  </a:lnTo>
                  <a:lnTo>
                    <a:pt x="14" y="69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3" y="6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6" name="Freeform 218"/>
            <p:cNvSpPr>
              <a:spLocks/>
            </p:cNvSpPr>
            <p:nvPr/>
          </p:nvSpPr>
          <p:spPr bwMode="auto">
            <a:xfrm>
              <a:off x="2861" y="2751"/>
              <a:ext cx="216" cy="169"/>
            </a:xfrm>
            <a:custGeom>
              <a:avLst/>
              <a:gdLst>
                <a:gd name="T0" fmla="*/ 25 w 214"/>
                <a:gd name="T1" fmla="*/ 164 h 168"/>
                <a:gd name="T2" fmla="*/ 19 w 214"/>
                <a:gd name="T3" fmla="*/ 165 h 168"/>
                <a:gd name="T4" fmla="*/ 10 w 214"/>
                <a:gd name="T5" fmla="*/ 159 h 168"/>
                <a:gd name="T6" fmla="*/ 12 w 214"/>
                <a:gd name="T7" fmla="*/ 155 h 168"/>
                <a:gd name="T8" fmla="*/ 10 w 214"/>
                <a:gd name="T9" fmla="*/ 152 h 168"/>
                <a:gd name="T10" fmla="*/ 5 w 214"/>
                <a:gd name="T11" fmla="*/ 147 h 168"/>
                <a:gd name="T12" fmla="*/ 0 w 214"/>
                <a:gd name="T13" fmla="*/ 138 h 168"/>
                <a:gd name="T14" fmla="*/ 1 w 214"/>
                <a:gd name="T15" fmla="*/ 131 h 168"/>
                <a:gd name="T16" fmla="*/ 8 w 214"/>
                <a:gd name="T17" fmla="*/ 132 h 168"/>
                <a:gd name="T18" fmla="*/ 15 w 214"/>
                <a:gd name="T19" fmla="*/ 128 h 168"/>
                <a:gd name="T20" fmla="*/ 28 w 214"/>
                <a:gd name="T21" fmla="*/ 127 h 168"/>
                <a:gd name="T22" fmla="*/ 45 w 214"/>
                <a:gd name="T23" fmla="*/ 125 h 168"/>
                <a:gd name="T24" fmla="*/ 51 w 214"/>
                <a:gd name="T25" fmla="*/ 119 h 168"/>
                <a:gd name="T26" fmla="*/ 63 w 214"/>
                <a:gd name="T27" fmla="*/ 105 h 168"/>
                <a:gd name="T28" fmla="*/ 64 w 214"/>
                <a:gd name="T29" fmla="*/ 84 h 168"/>
                <a:gd name="T30" fmla="*/ 63 w 214"/>
                <a:gd name="T31" fmla="*/ 63 h 168"/>
                <a:gd name="T32" fmla="*/ 84 w 214"/>
                <a:gd name="T33" fmla="*/ 59 h 168"/>
                <a:gd name="T34" fmla="*/ 108 w 214"/>
                <a:gd name="T35" fmla="*/ 37 h 168"/>
                <a:gd name="T36" fmla="*/ 132 w 214"/>
                <a:gd name="T37" fmla="*/ 21 h 168"/>
                <a:gd name="T38" fmla="*/ 173 w 214"/>
                <a:gd name="T39" fmla="*/ 1 h 168"/>
                <a:gd name="T40" fmla="*/ 183 w 214"/>
                <a:gd name="T41" fmla="*/ 1 h 168"/>
                <a:gd name="T42" fmla="*/ 199 w 214"/>
                <a:gd name="T43" fmla="*/ 6 h 168"/>
                <a:gd name="T44" fmla="*/ 208 w 214"/>
                <a:gd name="T45" fmla="*/ 13 h 168"/>
                <a:gd name="T46" fmla="*/ 219 w 214"/>
                <a:gd name="T47" fmla="*/ 7 h 168"/>
                <a:gd name="T48" fmla="*/ 222 w 214"/>
                <a:gd name="T49" fmla="*/ 30 h 168"/>
                <a:gd name="T50" fmla="*/ 228 w 214"/>
                <a:gd name="T51" fmla="*/ 42 h 168"/>
                <a:gd name="T52" fmla="*/ 229 w 214"/>
                <a:gd name="T53" fmla="*/ 51 h 168"/>
                <a:gd name="T54" fmla="*/ 227 w 214"/>
                <a:gd name="T55" fmla="*/ 64 h 168"/>
                <a:gd name="T56" fmla="*/ 226 w 214"/>
                <a:gd name="T57" fmla="*/ 74 h 168"/>
                <a:gd name="T58" fmla="*/ 226 w 214"/>
                <a:gd name="T59" fmla="*/ 94 h 168"/>
                <a:gd name="T60" fmla="*/ 226 w 214"/>
                <a:gd name="T61" fmla="*/ 104 h 168"/>
                <a:gd name="T62" fmla="*/ 207 w 214"/>
                <a:gd name="T63" fmla="*/ 126 h 168"/>
                <a:gd name="T64" fmla="*/ 198 w 214"/>
                <a:gd name="T65" fmla="*/ 139 h 168"/>
                <a:gd name="T66" fmla="*/ 199 w 214"/>
                <a:gd name="T67" fmla="*/ 148 h 168"/>
                <a:gd name="T68" fmla="*/ 193 w 214"/>
                <a:gd name="T69" fmla="*/ 150 h 168"/>
                <a:gd name="T70" fmla="*/ 188 w 214"/>
                <a:gd name="T71" fmla="*/ 153 h 168"/>
                <a:gd name="T72" fmla="*/ 181 w 214"/>
                <a:gd name="T73" fmla="*/ 158 h 168"/>
                <a:gd name="T74" fmla="*/ 169 w 214"/>
                <a:gd name="T75" fmla="*/ 155 h 168"/>
                <a:gd name="T76" fmla="*/ 156 w 214"/>
                <a:gd name="T77" fmla="*/ 154 h 168"/>
                <a:gd name="T78" fmla="*/ 148 w 214"/>
                <a:gd name="T79" fmla="*/ 155 h 168"/>
                <a:gd name="T80" fmla="*/ 140 w 214"/>
                <a:gd name="T81" fmla="*/ 159 h 168"/>
                <a:gd name="T82" fmla="*/ 135 w 214"/>
                <a:gd name="T83" fmla="*/ 161 h 168"/>
                <a:gd name="T84" fmla="*/ 123 w 214"/>
                <a:gd name="T85" fmla="*/ 160 h 168"/>
                <a:gd name="T86" fmla="*/ 114 w 214"/>
                <a:gd name="T87" fmla="*/ 155 h 168"/>
                <a:gd name="T88" fmla="*/ 103 w 214"/>
                <a:gd name="T89" fmla="*/ 159 h 168"/>
                <a:gd name="T90" fmla="*/ 99 w 214"/>
                <a:gd name="T91" fmla="*/ 158 h 168"/>
                <a:gd name="T92" fmla="*/ 88 w 214"/>
                <a:gd name="T93" fmla="*/ 149 h 168"/>
                <a:gd name="T94" fmla="*/ 73 w 214"/>
                <a:gd name="T95" fmla="*/ 149 h 168"/>
                <a:gd name="T96" fmla="*/ 63 w 214"/>
                <a:gd name="T97" fmla="*/ 152 h 168"/>
                <a:gd name="T98" fmla="*/ 48 w 214"/>
                <a:gd name="T99" fmla="*/ 165 h 168"/>
                <a:gd name="T100" fmla="*/ 46 w 214"/>
                <a:gd name="T101" fmla="*/ 177 h 168"/>
                <a:gd name="T102" fmla="*/ 36 w 214"/>
                <a:gd name="T103" fmla="*/ 170 h 168"/>
                <a:gd name="T104" fmla="*/ 32 w 214"/>
                <a:gd name="T105" fmla="*/ 169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4"/>
                <a:gd name="T160" fmla="*/ 0 h 168"/>
                <a:gd name="T161" fmla="*/ 214 w 214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4" h="168">
                  <a:moveTo>
                    <a:pt x="28" y="162"/>
                  </a:moveTo>
                  <a:lnTo>
                    <a:pt x="25" y="155"/>
                  </a:lnTo>
                  <a:lnTo>
                    <a:pt x="22" y="155"/>
                  </a:lnTo>
                  <a:lnTo>
                    <a:pt x="19" y="156"/>
                  </a:lnTo>
                  <a:lnTo>
                    <a:pt x="16" y="155"/>
                  </a:lnTo>
                  <a:lnTo>
                    <a:pt x="10" y="150"/>
                  </a:lnTo>
                  <a:lnTo>
                    <a:pt x="9" y="148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0" y="143"/>
                  </a:lnTo>
                  <a:lnTo>
                    <a:pt x="7" y="140"/>
                  </a:lnTo>
                  <a:lnTo>
                    <a:pt x="5" y="138"/>
                  </a:lnTo>
                  <a:lnTo>
                    <a:pt x="2" y="135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3"/>
                  </a:lnTo>
                  <a:lnTo>
                    <a:pt x="8" y="123"/>
                  </a:lnTo>
                  <a:lnTo>
                    <a:pt x="12" y="122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28" y="118"/>
                  </a:lnTo>
                  <a:lnTo>
                    <a:pt x="43" y="117"/>
                  </a:lnTo>
                  <a:lnTo>
                    <a:pt x="45" y="116"/>
                  </a:lnTo>
                  <a:lnTo>
                    <a:pt x="47" y="114"/>
                  </a:lnTo>
                  <a:lnTo>
                    <a:pt x="51" y="110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4"/>
                  </a:lnTo>
                  <a:lnTo>
                    <a:pt x="54" y="70"/>
                  </a:lnTo>
                  <a:lnTo>
                    <a:pt x="54" y="63"/>
                  </a:lnTo>
                  <a:lnTo>
                    <a:pt x="64" y="61"/>
                  </a:lnTo>
                  <a:lnTo>
                    <a:pt x="75" y="59"/>
                  </a:lnTo>
                  <a:lnTo>
                    <a:pt x="94" y="42"/>
                  </a:lnTo>
                  <a:lnTo>
                    <a:pt x="99" y="37"/>
                  </a:lnTo>
                  <a:lnTo>
                    <a:pt x="114" y="28"/>
                  </a:lnTo>
                  <a:lnTo>
                    <a:pt x="123" y="21"/>
                  </a:lnTo>
                  <a:lnTo>
                    <a:pt x="148" y="7"/>
                  </a:lnTo>
                  <a:lnTo>
                    <a:pt x="158" y="1"/>
                  </a:lnTo>
                  <a:lnTo>
                    <a:pt x="160" y="0"/>
                  </a:lnTo>
                  <a:lnTo>
                    <a:pt x="165" y="1"/>
                  </a:lnTo>
                  <a:lnTo>
                    <a:pt x="175" y="4"/>
                  </a:lnTo>
                  <a:lnTo>
                    <a:pt x="181" y="6"/>
                  </a:lnTo>
                  <a:lnTo>
                    <a:pt x="183" y="7"/>
                  </a:lnTo>
                  <a:lnTo>
                    <a:pt x="190" y="13"/>
                  </a:lnTo>
                  <a:lnTo>
                    <a:pt x="191" y="12"/>
                  </a:lnTo>
                  <a:lnTo>
                    <a:pt x="201" y="7"/>
                  </a:lnTo>
                  <a:lnTo>
                    <a:pt x="203" y="21"/>
                  </a:lnTo>
                  <a:lnTo>
                    <a:pt x="204" y="30"/>
                  </a:lnTo>
                  <a:lnTo>
                    <a:pt x="206" y="37"/>
                  </a:lnTo>
                  <a:lnTo>
                    <a:pt x="210" y="42"/>
                  </a:lnTo>
                  <a:lnTo>
                    <a:pt x="214" y="46"/>
                  </a:lnTo>
                  <a:lnTo>
                    <a:pt x="211" y="51"/>
                  </a:lnTo>
                  <a:lnTo>
                    <a:pt x="210" y="57"/>
                  </a:lnTo>
                  <a:lnTo>
                    <a:pt x="209" y="64"/>
                  </a:lnTo>
                  <a:lnTo>
                    <a:pt x="208" y="71"/>
                  </a:lnTo>
                  <a:lnTo>
                    <a:pt x="208" y="74"/>
                  </a:lnTo>
                  <a:lnTo>
                    <a:pt x="208" y="78"/>
                  </a:lnTo>
                  <a:lnTo>
                    <a:pt x="208" y="85"/>
                  </a:lnTo>
                  <a:lnTo>
                    <a:pt x="208" y="92"/>
                  </a:lnTo>
                  <a:lnTo>
                    <a:pt x="208" y="95"/>
                  </a:lnTo>
                  <a:lnTo>
                    <a:pt x="193" y="112"/>
                  </a:lnTo>
                  <a:lnTo>
                    <a:pt x="189" y="117"/>
                  </a:lnTo>
                  <a:lnTo>
                    <a:pt x="184" y="125"/>
                  </a:lnTo>
                  <a:lnTo>
                    <a:pt x="180" y="130"/>
                  </a:lnTo>
                  <a:lnTo>
                    <a:pt x="180" y="135"/>
                  </a:lnTo>
                  <a:lnTo>
                    <a:pt x="181" y="139"/>
                  </a:lnTo>
                  <a:lnTo>
                    <a:pt x="181" y="141"/>
                  </a:lnTo>
                  <a:lnTo>
                    <a:pt x="175" y="141"/>
                  </a:lnTo>
                  <a:lnTo>
                    <a:pt x="172" y="142"/>
                  </a:lnTo>
                  <a:lnTo>
                    <a:pt x="170" y="144"/>
                  </a:lnTo>
                  <a:lnTo>
                    <a:pt x="165" y="149"/>
                  </a:lnTo>
                  <a:lnTo>
                    <a:pt x="163" y="149"/>
                  </a:lnTo>
                  <a:lnTo>
                    <a:pt x="160" y="148"/>
                  </a:lnTo>
                  <a:lnTo>
                    <a:pt x="156" y="146"/>
                  </a:lnTo>
                  <a:lnTo>
                    <a:pt x="150" y="145"/>
                  </a:lnTo>
                  <a:lnTo>
                    <a:pt x="147" y="145"/>
                  </a:lnTo>
                  <a:lnTo>
                    <a:pt x="142" y="145"/>
                  </a:lnTo>
                  <a:lnTo>
                    <a:pt x="139" y="146"/>
                  </a:lnTo>
                  <a:lnTo>
                    <a:pt x="134" y="147"/>
                  </a:lnTo>
                  <a:lnTo>
                    <a:pt x="131" y="150"/>
                  </a:lnTo>
                  <a:lnTo>
                    <a:pt x="127" y="152"/>
                  </a:lnTo>
                  <a:lnTo>
                    <a:pt x="126" y="152"/>
                  </a:lnTo>
                  <a:lnTo>
                    <a:pt x="120" y="152"/>
                  </a:lnTo>
                  <a:lnTo>
                    <a:pt x="114" y="151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2" y="146"/>
                  </a:lnTo>
                  <a:lnTo>
                    <a:pt x="94" y="150"/>
                  </a:lnTo>
                  <a:lnTo>
                    <a:pt x="91" y="150"/>
                  </a:lnTo>
                  <a:lnTo>
                    <a:pt x="90" y="149"/>
                  </a:lnTo>
                  <a:lnTo>
                    <a:pt x="84" y="141"/>
                  </a:lnTo>
                  <a:lnTo>
                    <a:pt x="79" y="140"/>
                  </a:lnTo>
                  <a:lnTo>
                    <a:pt x="72" y="139"/>
                  </a:lnTo>
                  <a:lnTo>
                    <a:pt x="64" y="140"/>
                  </a:lnTo>
                  <a:lnTo>
                    <a:pt x="58" y="141"/>
                  </a:lnTo>
                  <a:lnTo>
                    <a:pt x="54" y="143"/>
                  </a:lnTo>
                  <a:lnTo>
                    <a:pt x="50" y="153"/>
                  </a:lnTo>
                  <a:lnTo>
                    <a:pt x="48" y="156"/>
                  </a:lnTo>
                  <a:lnTo>
                    <a:pt x="46" y="162"/>
                  </a:lnTo>
                  <a:lnTo>
                    <a:pt x="46" y="168"/>
                  </a:lnTo>
                  <a:lnTo>
                    <a:pt x="40" y="165"/>
                  </a:lnTo>
                  <a:lnTo>
                    <a:pt x="36" y="161"/>
                  </a:lnTo>
                  <a:lnTo>
                    <a:pt x="34" y="159"/>
                  </a:lnTo>
                  <a:lnTo>
                    <a:pt x="32" y="160"/>
                  </a:lnTo>
                  <a:lnTo>
                    <a:pt x="28" y="16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7" name="Freeform 219"/>
            <p:cNvSpPr>
              <a:spLocks/>
            </p:cNvSpPr>
            <p:nvPr/>
          </p:nvSpPr>
          <p:spPr bwMode="auto">
            <a:xfrm>
              <a:off x="2861" y="2751"/>
              <a:ext cx="216" cy="169"/>
            </a:xfrm>
            <a:custGeom>
              <a:avLst/>
              <a:gdLst>
                <a:gd name="T0" fmla="*/ 25 w 214"/>
                <a:gd name="T1" fmla="*/ 164 h 168"/>
                <a:gd name="T2" fmla="*/ 19 w 214"/>
                <a:gd name="T3" fmla="*/ 165 h 168"/>
                <a:gd name="T4" fmla="*/ 10 w 214"/>
                <a:gd name="T5" fmla="*/ 159 h 168"/>
                <a:gd name="T6" fmla="*/ 12 w 214"/>
                <a:gd name="T7" fmla="*/ 155 h 168"/>
                <a:gd name="T8" fmla="*/ 10 w 214"/>
                <a:gd name="T9" fmla="*/ 152 h 168"/>
                <a:gd name="T10" fmla="*/ 5 w 214"/>
                <a:gd name="T11" fmla="*/ 147 h 168"/>
                <a:gd name="T12" fmla="*/ 0 w 214"/>
                <a:gd name="T13" fmla="*/ 138 h 168"/>
                <a:gd name="T14" fmla="*/ 1 w 214"/>
                <a:gd name="T15" fmla="*/ 131 h 168"/>
                <a:gd name="T16" fmla="*/ 8 w 214"/>
                <a:gd name="T17" fmla="*/ 132 h 168"/>
                <a:gd name="T18" fmla="*/ 15 w 214"/>
                <a:gd name="T19" fmla="*/ 128 h 168"/>
                <a:gd name="T20" fmla="*/ 28 w 214"/>
                <a:gd name="T21" fmla="*/ 127 h 168"/>
                <a:gd name="T22" fmla="*/ 45 w 214"/>
                <a:gd name="T23" fmla="*/ 125 h 168"/>
                <a:gd name="T24" fmla="*/ 51 w 214"/>
                <a:gd name="T25" fmla="*/ 119 h 168"/>
                <a:gd name="T26" fmla="*/ 63 w 214"/>
                <a:gd name="T27" fmla="*/ 105 h 168"/>
                <a:gd name="T28" fmla="*/ 64 w 214"/>
                <a:gd name="T29" fmla="*/ 84 h 168"/>
                <a:gd name="T30" fmla="*/ 63 w 214"/>
                <a:gd name="T31" fmla="*/ 63 h 168"/>
                <a:gd name="T32" fmla="*/ 84 w 214"/>
                <a:gd name="T33" fmla="*/ 59 h 168"/>
                <a:gd name="T34" fmla="*/ 108 w 214"/>
                <a:gd name="T35" fmla="*/ 37 h 168"/>
                <a:gd name="T36" fmla="*/ 132 w 214"/>
                <a:gd name="T37" fmla="*/ 21 h 168"/>
                <a:gd name="T38" fmla="*/ 173 w 214"/>
                <a:gd name="T39" fmla="*/ 1 h 168"/>
                <a:gd name="T40" fmla="*/ 183 w 214"/>
                <a:gd name="T41" fmla="*/ 1 h 168"/>
                <a:gd name="T42" fmla="*/ 199 w 214"/>
                <a:gd name="T43" fmla="*/ 6 h 168"/>
                <a:gd name="T44" fmla="*/ 208 w 214"/>
                <a:gd name="T45" fmla="*/ 13 h 168"/>
                <a:gd name="T46" fmla="*/ 219 w 214"/>
                <a:gd name="T47" fmla="*/ 7 h 168"/>
                <a:gd name="T48" fmla="*/ 222 w 214"/>
                <a:gd name="T49" fmla="*/ 30 h 168"/>
                <a:gd name="T50" fmla="*/ 228 w 214"/>
                <a:gd name="T51" fmla="*/ 42 h 168"/>
                <a:gd name="T52" fmla="*/ 229 w 214"/>
                <a:gd name="T53" fmla="*/ 51 h 168"/>
                <a:gd name="T54" fmla="*/ 227 w 214"/>
                <a:gd name="T55" fmla="*/ 64 h 168"/>
                <a:gd name="T56" fmla="*/ 226 w 214"/>
                <a:gd name="T57" fmla="*/ 74 h 168"/>
                <a:gd name="T58" fmla="*/ 226 w 214"/>
                <a:gd name="T59" fmla="*/ 94 h 168"/>
                <a:gd name="T60" fmla="*/ 226 w 214"/>
                <a:gd name="T61" fmla="*/ 104 h 168"/>
                <a:gd name="T62" fmla="*/ 207 w 214"/>
                <a:gd name="T63" fmla="*/ 126 h 168"/>
                <a:gd name="T64" fmla="*/ 198 w 214"/>
                <a:gd name="T65" fmla="*/ 139 h 168"/>
                <a:gd name="T66" fmla="*/ 199 w 214"/>
                <a:gd name="T67" fmla="*/ 148 h 168"/>
                <a:gd name="T68" fmla="*/ 193 w 214"/>
                <a:gd name="T69" fmla="*/ 150 h 168"/>
                <a:gd name="T70" fmla="*/ 188 w 214"/>
                <a:gd name="T71" fmla="*/ 153 h 168"/>
                <a:gd name="T72" fmla="*/ 181 w 214"/>
                <a:gd name="T73" fmla="*/ 158 h 168"/>
                <a:gd name="T74" fmla="*/ 169 w 214"/>
                <a:gd name="T75" fmla="*/ 155 h 168"/>
                <a:gd name="T76" fmla="*/ 156 w 214"/>
                <a:gd name="T77" fmla="*/ 154 h 168"/>
                <a:gd name="T78" fmla="*/ 148 w 214"/>
                <a:gd name="T79" fmla="*/ 155 h 168"/>
                <a:gd name="T80" fmla="*/ 140 w 214"/>
                <a:gd name="T81" fmla="*/ 159 h 168"/>
                <a:gd name="T82" fmla="*/ 135 w 214"/>
                <a:gd name="T83" fmla="*/ 161 h 168"/>
                <a:gd name="T84" fmla="*/ 123 w 214"/>
                <a:gd name="T85" fmla="*/ 160 h 168"/>
                <a:gd name="T86" fmla="*/ 114 w 214"/>
                <a:gd name="T87" fmla="*/ 155 h 168"/>
                <a:gd name="T88" fmla="*/ 103 w 214"/>
                <a:gd name="T89" fmla="*/ 159 h 168"/>
                <a:gd name="T90" fmla="*/ 99 w 214"/>
                <a:gd name="T91" fmla="*/ 158 h 168"/>
                <a:gd name="T92" fmla="*/ 88 w 214"/>
                <a:gd name="T93" fmla="*/ 149 h 168"/>
                <a:gd name="T94" fmla="*/ 73 w 214"/>
                <a:gd name="T95" fmla="*/ 149 h 168"/>
                <a:gd name="T96" fmla="*/ 63 w 214"/>
                <a:gd name="T97" fmla="*/ 152 h 168"/>
                <a:gd name="T98" fmla="*/ 48 w 214"/>
                <a:gd name="T99" fmla="*/ 165 h 168"/>
                <a:gd name="T100" fmla="*/ 46 w 214"/>
                <a:gd name="T101" fmla="*/ 177 h 168"/>
                <a:gd name="T102" fmla="*/ 36 w 214"/>
                <a:gd name="T103" fmla="*/ 170 h 168"/>
                <a:gd name="T104" fmla="*/ 32 w 214"/>
                <a:gd name="T105" fmla="*/ 169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4"/>
                <a:gd name="T160" fmla="*/ 0 h 168"/>
                <a:gd name="T161" fmla="*/ 214 w 214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4" h="168">
                  <a:moveTo>
                    <a:pt x="28" y="162"/>
                  </a:moveTo>
                  <a:lnTo>
                    <a:pt x="25" y="155"/>
                  </a:lnTo>
                  <a:lnTo>
                    <a:pt x="22" y="155"/>
                  </a:lnTo>
                  <a:lnTo>
                    <a:pt x="19" y="156"/>
                  </a:lnTo>
                  <a:lnTo>
                    <a:pt x="16" y="155"/>
                  </a:lnTo>
                  <a:lnTo>
                    <a:pt x="10" y="150"/>
                  </a:lnTo>
                  <a:lnTo>
                    <a:pt x="9" y="148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0" y="143"/>
                  </a:lnTo>
                  <a:lnTo>
                    <a:pt x="7" y="140"/>
                  </a:lnTo>
                  <a:lnTo>
                    <a:pt x="5" y="138"/>
                  </a:lnTo>
                  <a:lnTo>
                    <a:pt x="2" y="135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1" y="122"/>
                  </a:lnTo>
                  <a:lnTo>
                    <a:pt x="4" y="123"/>
                  </a:lnTo>
                  <a:lnTo>
                    <a:pt x="8" y="123"/>
                  </a:lnTo>
                  <a:lnTo>
                    <a:pt x="12" y="122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28" y="118"/>
                  </a:lnTo>
                  <a:lnTo>
                    <a:pt x="43" y="117"/>
                  </a:lnTo>
                  <a:lnTo>
                    <a:pt x="45" y="116"/>
                  </a:lnTo>
                  <a:lnTo>
                    <a:pt x="47" y="114"/>
                  </a:lnTo>
                  <a:lnTo>
                    <a:pt x="51" y="110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4"/>
                  </a:lnTo>
                  <a:lnTo>
                    <a:pt x="54" y="70"/>
                  </a:lnTo>
                  <a:lnTo>
                    <a:pt x="54" y="63"/>
                  </a:lnTo>
                  <a:lnTo>
                    <a:pt x="64" y="61"/>
                  </a:lnTo>
                  <a:lnTo>
                    <a:pt x="75" y="59"/>
                  </a:lnTo>
                  <a:lnTo>
                    <a:pt x="94" y="42"/>
                  </a:lnTo>
                  <a:lnTo>
                    <a:pt x="99" y="37"/>
                  </a:lnTo>
                  <a:lnTo>
                    <a:pt x="114" y="28"/>
                  </a:lnTo>
                  <a:lnTo>
                    <a:pt x="123" y="21"/>
                  </a:lnTo>
                  <a:lnTo>
                    <a:pt x="148" y="7"/>
                  </a:lnTo>
                  <a:lnTo>
                    <a:pt x="158" y="1"/>
                  </a:lnTo>
                  <a:lnTo>
                    <a:pt x="160" y="0"/>
                  </a:lnTo>
                  <a:lnTo>
                    <a:pt x="165" y="1"/>
                  </a:lnTo>
                  <a:lnTo>
                    <a:pt x="175" y="4"/>
                  </a:lnTo>
                  <a:lnTo>
                    <a:pt x="181" y="6"/>
                  </a:lnTo>
                  <a:lnTo>
                    <a:pt x="183" y="7"/>
                  </a:lnTo>
                  <a:lnTo>
                    <a:pt x="190" y="13"/>
                  </a:lnTo>
                  <a:lnTo>
                    <a:pt x="191" y="12"/>
                  </a:lnTo>
                  <a:lnTo>
                    <a:pt x="201" y="7"/>
                  </a:lnTo>
                  <a:lnTo>
                    <a:pt x="203" y="21"/>
                  </a:lnTo>
                  <a:lnTo>
                    <a:pt x="204" y="30"/>
                  </a:lnTo>
                  <a:lnTo>
                    <a:pt x="206" y="37"/>
                  </a:lnTo>
                  <a:lnTo>
                    <a:pt x="210" y="42"/>
                  </a:lnTo>
                  <a:lnTo>
                    <a:pt x="214" y="46"/>
                  </a:lnTo>
                  <a:lnTo>
                    <a:pt x="211" y="51"/>
                  </a:lnTo>
                  <a:lnTo>
                    <a:pt x="210" y="57"/>
                  </a:lnTo>
                  <a:lnTo>
                    <a:pt x="209" y="64"/>
                  </a:lnTo>
                  <a:lnTo>
                    <a:pt x="208" y="71"/>
                  </a:lnTo>
                  <a:lnTo>
                    <a:pt x="208" y="74"/>
                  </a:lnTo>
                  <a:lnTo>
                    <a:pt x="208" y="78"/>
                  </a:lnTo>
                  <a:lnTo>
                    <a:pt x="208" y="85"/>
                  </a:lnTo>
                  <a:lnTo>
                    <a:pt x="208" y="92"/>
                  </a:lnTo>
                  <a:lnTo>
                    <a:pt x="208" y="95"/>
                  </a:lnTo>
                  <a:lnTo>
                    <a:pt x="193" y="112"/>
                  </a:lnTo>
                  <a:lnTo>
                    <a:pt x="189" y="117"/>
                  </a:lnTo>
                  <a:lnTo>
                    <a:pt x="184" y="125"/>
                  </a:lnTo>
                  <a:lnTo>
                    <a:pt x="180" y="130"/>
                  </a:lnTo>
                  <a:lnTo>
                    <a:pt x="180" y="135"/>
                  </a:lnTo>
                  <a:lnTo>
                    <a:pt x="181" y="139"/>
                  </a:lnTo>
                  <a:lnTo>
                    <a:pt x="181" y="141"/>
                  </a:lnTo>
                  <a:lnTo>
                    <a:pt x="175" y="141"/>
                  </a:lnTo>
                  <a:lnTo>
                    <a:pt x="172" y="142"/>
                  </a:lnTo>
                  <a:lnTo>
                    <a:pt x="170" y="144"/>
                  </a:lnTo>
                  <a:lnTo>
                    <a:pt x="165" y="149"/>
                  </a:lnTo>
                  <a:lnTo>
                    <a:pt x="163" y="149"/>
                  </a:lnTo>
                  <a:lnTo>
                    <a:pt x="160" y="148"/>
                  </a:lnTo>
                  <a:lnTo>
                    <a:pt x="156" y="146"/>
                  </a:lnTo>
                  <a:lnTo>
                    <a:pt x="150" y="145"/>
                  </a:lnTo>
                  <a:lnTo>
                    <a:pt x="147" y="145"/>
                  </a:lnTo>
                  <a:lnTo>
                    <a:pt x="142" y="145"/>
                  </a:lnTo>
                  <a:lnTo>
                    <a:pt x="139" y="146"/>
                  </a:lnTo>
                  <a:lnTo>
                    <a:pt x="134" y="147"/>
                  </a:lnTo>
                  <a:lnTo>
                    <a:pt x="131" y="150"/>
                  </a:lnTo>
                  <a:lnTo>
                    <a:pt x="127" y="152"/>
                  </a:lnTo>
                  <a:lnTo>
                    <a:pt x="126" y="152"/>
                  </a:lnTo>
                  <a:lnTo>
                    <a:pt x="120" y="152"/>
                  </a:lnTo>
                  <a:lnTo>
                    <a:pt x="114" y="151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2" y="146"/>
                  </a:lnTo>
                  <a:lnTo>
                    <a:pt x="94" y="150"/>
                  </a:lnTo>
                  <a:lnTo>
                    <a:pt x="91" y="150"/>
                  </a:lnTo>
                  <a:lnTo>
                    <a:pt x="90" y="149"/>
                  </a:lnTo>
                  <a:lnTo>
                    <a:pt x="84" y="141"/>
                  </a:lnTo>
                  <a:lnTo>
                    <a:pt x="79" y="140"/>
                  </a:lnTo>
                  <a:lnTo>
                    <a:pt x="72" y="139"/>
                  </a:lnTo>
                  <a:lnTo>
                    <a:pt x="64" y="140"/>
                  </a:lnTo>
                  <a:lnTo>
                    <a:pt x="58" y="141"/>
                  </a:lnTo>
                  <a:lnTo>
                    <a:pt x="54" y="143"/>
                  </a:lnTo>
                  <a:lnTo>
                    <a:pt x="50" y="153"/>
                  </a:lnTo>
                  <a:lnTo>
                    <a:pt x="48" y="156"/>
                  </a:lnTo>
                  <a:lnTo>
                    <a:pt x="46" y="162"/>
                  </a:lnTo>
                  <a:lnTo>
                    <a:pt x="46" y="168"/>
                  </a:lnTo>
                  <a:lnTo>
                    <a:pt x="40" y="165"/>
                  </a:lnTo>
                  <a:lnTo>
                    <a:pt x="36" y="161"/>
                  </a:lnTo>
                  <a:lnTo>
                    <a:pt x="34" y="159"/>
                  </a:lnTo>
                  <a:lnTo>
                    <a:pt x="32" y="160"/>
                  </a:lnTo>
                  <a:lnTo>
                    <a:pt x="28" y="16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8" name="Freeform 220"/>
            <p:cNvSpPr>
              <a:spLocks noEditPoints="1"/>
            </p:cNvSpPr>
            <p:nvPr/>
          </p:nvSpPr>
          <p:spPr bwMode="auto">
            <a:xfrm>
              <a:off x="3135" y="2452"/>
              <a:ext cx="89" cy="117"/>
            </a:xfrm>
            <a:custGeom>
              <a:avLst/>
              <a:gdLst>
                <a:gd name="T0" fmla="*/ 66 w 88"/>
                <a:gd name="T1" fmla="*/ 121 h 116"/>
                <a:gd name="T2" fmla="*/ 55 w 88"/>
                <a:gd name="T3" fmla="*/ 120 h 116"/>
                <a:gd name="T4" fmla="*/ 57 w 88"/>
                <a:gd name="T5" fmla="*/ 115 h 116"/>
                <a:gd name="T6" fmla="*/ 58 w 88"/>
                <a:gd name="T7" fmla="*/ 115 h 116"/>
                <a:gd name="T8" fmla="*/ 62 w 88"/>
                <a:gd name="T9" fmla="*/ 115 h 116"/>
                <a:gd name="T10" fmla="*/ 63 w 88"/>
                <a:gd name="T11" fmla="*/ 116 h 116"/>
                <a:gd name="T12" fmla="*/ 64 w 88"/>
                <a:gd name="T13" fmla="*/ 117 h 116"/>
                <a:gd name="T14" fmla="*/ 75 w 88"/>
                <a:gd name="T15" fmla="*/ 118 h 116"/>
                <a:gd name="T16" fmla="*/ 82 w 88"/>
                <a:gd name="T17" fmla="*/ 120 h 116"/>
                <a:gd name="T18" fmla="*/ 85 w 88"/>
                <a:gd name="T19" fmla="*/ 122 h 116"/>
                <a:gd name="T20" fmla="*/ 90 w 88"/>
                <a:gd name="T21" fmla="*/ 121 h 116"/>
                <a:gd name="T22" fmla="*/ 92 w 88"/>
                <a:gd name="T23" fmla="*/ 122 h 116"/>
                <a:gd name="T24" fmla="*/ 83 w 88"/>
                <a:gd name="T25" fmla="*/ 124 h 116"/>
                <a:gd name="T26" fmla="*/ 6 w 88"/>
                <a:gd name="T27" fmla="*/ 27 h 116"/>
                <a:gd name="T28" fmla="*/ 17 w 88"/>
                <a:gd name="T29" fmla="*/ 16 h 116"/>
                <a:gd name="T30" fmla="*/ 27 w 88"/>
                <a:gd name="T31" fmla="*/ 11 h 116"/>
                <a:gd name="T32" fmla="*/ 38 w 88"/>
                <a:gd name="T33" fmla="*/ 7 h 116"/>
                <a:gd name="T34" fmla="*/ 76 w 88"/>
                <a:gd name="T35" fmla="*/ 7 h 116"/>
                <a:gd name="T36" fmla="*/ 90 w 88"/>
                <a:gd name="T37" fmla="*/ 5 h 116"/>
                <a:gd name="T38" fmla="*/ 94 w 88"/>
                <a:gd name="T39" fmla="*/ 0 h 116"/>
                <a:gd name="T40" fmla="*/ 91 w 88"/>
                <a:gd name="T41" fmla="*/ 13 h 116"/>
                <a:gd name="T42" fmla="*/ 79 w 88"/>
                <a:gd name="T43" fmla="*/ 14 h 116"/>
                <a:gd name="T44" fmla="*/ 71 w 88"/>
                <a:gd name="T45" fmla="*/ 14 h 116"/>
                <a:gd name="T46" fmla="*/ 64 w 88"/>
                <a:gd name="T47" fmla="*/ 15 h 116"/>
                <a:gd name="T48" fmla="*/ 56 w 88"/>
                <a:gd name="T49" fmla="*/ 16 h 116"/>
                <a:gd name="T50" fmla="*/ 60 w 88"/>
                <a:gd name="T51" fmla="*/ 22 h 116"/>
                <a:gd name="T52" fmla="*/ 62 w 88"/>
                <a:gd name="T53" fmla="*/ 24 h 116"/>
                <a:gd name="T54" fmla="*/ 56 w 88"/>
                <a:gd name="T55" fmla="*/ 24 h 116"/>
                <a:gd name="T56" fmla="*/ 60 w 88"/>
                <a:gd name="T57" fmla="*/ 27 h 116"/>
                <a:gd name="T58" fmla="*/ 56 w 88"/>
                <a:gd name="T59" fmla="*/ 26 h 116"/>
                <a:gd name="T60" fmla="*/ 43 w 88"/>
                <a:gd name="T61" fmla="*/ 25 h 116"/>
                <a:gd name="T62" fmla="*/ 54 w 88"/>
                <a:gd name="T63" fmla="*/ 29 h 116"/>
                <a:gd name="T64" fmla="*/ 56 w 88"/>
                <a:gd name="T65" fmla="*/ 31 h 116"/>
                <a:gd name="T66" fmla="*/ 42 w 88"/>
                <a:gd name="T67" fmla="*/ 26 h 116"/>
                <a:gd name="T68" fmla="*/ 37 w 88"/>
                <a:gd name="T69" fmla="*/ 20 h 116"/>
                <a:gd name="T70" fmla="*/ 35 w 88"/>
                <a:gd name="T71" fmla="*/ 19 h 116"/>
                <a:gd name="T72" fmla="*/ 32 w 88"/>
                <a:gd name="T73" fmla="*/ 27 h 116"/>
                <a:gd name="T74" fmla="*/ 35 w 88"/>
                <a:gd name="T75" fmla="*/ 33 h 116"/>
                <a:gd name="T76" fmla="*/ 41 w 88"/>
                <a:gd name="T77" fmla="*/ 45 h 116"/>
                <a:gd name="T78" fmla="*/ 38 w 88"/>
                <a:gd name="T79" fmla="*/ 42 h 116"/>
                <a:gd name="T80" fmla="*/ 36 w 88"/>
                <a:gd name="T81" fmla="*/ 44 h 116"/>
                <a:gd name="T82" fmla="*/ 32 w 88"/>
                <a:gd name="T83" fmla="*/ 50 h 116"/>
                <a:gd name="T84" fmla="*/ 38 w 88"/>
                <a:gd name="T85" fmla="*/ 53 h 116"/>
                <a:gd name="T86" fmla="*/ 53 w 88"/>
                <a:gd name="T87" fmla="*/ 56 h 116"/>
                <a:gd name="T88" fmla="*/ 59 w 88"/>
                <a:gd name="T89" fmla="*/ 68 h 116"/>
                <a:gd name="T90" fmla="*/ 61 w 88"/>
                <a:gd name="T91" fmla="*/ 78 h 116"/>
                <a:gd name="T92" fmla="*/ 56 w 88"/>
                <a:gd name="T93" fmla="*/ 76 h 116"/>
                <a:gd name="T94" fmla="*/ 41 w 88"/>
                <a:gd name="T95" fmla="*/ 74 h 116"/>
                <a:gd name="T96" fmla="*/ 39 w 88"/>
                <a:gd name="T97" fmla="*/ 78 h 116"/>
                <a:gd name="T98" fmla="*/ 43 w 88"/>
                <a:gd name="T99" fmla="*/ 80 h 116"/>
                <a:gd name="T100" fmla="*/ 41 w 88"/>
                <a:gd name="T101" fmla="*/ 85 h 116"/>
                <a:gd name="T102" fmla="*/ 38 w 88"/>
                <a:gd name="T103" fmla="*/ 82 h 116"/>
                <a:gd name="T104" fmla="*/ 35 w 88"/>
                <a:gd name="T105" fmla="*/ 86 h 116"/>
                <a:gd name="T106" fmla="*/ 38 w 88"/>
                <a:gd name="T107" fmla="*/ 97 h 116"/>
                <a:gd name="T108" fmla="*/ 28 w 88"/>
                <a:gd name="T109" fmla="*/ 94 h 116"/>
                <a:gd name="T110" fmla="*/ 19 w 88"/>
                <a:gd name="T111" fmla="*/ 89 h 116"/>
                <a:gd name="T112" fmla="*/ 15 w 88"/>
                <a:gd name="T113" fmla="*/ 79 h 116"/>
                <a:gd name="T114" fmla="*/ 21 w 88"/>
                <a:gd name="T115" fmla="*/ 71 h 116"/>
                <a:gd name="T116" fmla="*/ 37 w 88"/>
                <a:gd name="T117" fmla="*/ 74 h 116"/>
                <a:gd name="T118" fmla="*/ 30 w 88"/>
                <a:gd name="T119" fmla="*/ 67 h 116"/>
                <a:gd name="T120" fmla="*/ 14 w 88"/>
                <a:gd name="T121" fmla="*/ 68 h 116"/>
                <a:gd name="T122" fmla="*/ 13 w 88"/>
                <a:gd name="T123" fmla="*/ 49 h 116"/>
                <a:gd name="T124" fmla="*/ 7 w 88"/>
                <a:gd name="T125" fmla="*/ 46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"/>
                <a:gd name="T190" fmla="*/ 0 h 116"/>
                <a:gd name="T191" fmla="*/ 88 w 88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" h="116">
                  <a:moveTo>
                    <a:pt x="62" y="116"/>
                  </a:moveTo>
                  <a:lnTo>
                    <a:pt x="62" y="115"/>
                  </a:lnTo>
                  <a:lnTo>
                    <a:pt x="62" y="114"/>
                  </a:lnTo>
                  <a:lnTo>
                    <a:pt x="57" y="112"/>
                  </a:lnTo>
                  <a:lnTo>
                    <a:pt x="53" y="112"/>
                  </a:lnTo>
                  <a:lnTo>
                    <a:pt x="50" y="111"/>
                  </a:lnTo>
                  <a:lnTo>
                    <a:pt x="47" y="111"/>
                  </a:lnTo>
                  <a:lnTo>
                    <a:pt x="46" y="111"/>
                  </a:lnTo>
                  <a:lnTo>
                    <a:pt x="45" y="110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3" y="106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4" y="107"/>
                  </a:lnTo>
                  <a:lnTo>
                    <a:pt x="55" y="108"/>
                  </a:lnTo>
                  <a:lnTo>
                    <a:pt x="56" y="109"/>
                  </a:lnTo>
                  <a:lnTo>
                    <a:pt x="57" y="109"/>
                  </a:lnTo>
                  <a:lnTo>
                    <a:pt x="63" y="109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7" y="110"/>
                  </a:lnTo>
                  <a:lnTo>
                    <a:pt x="71" y="110"/>
                  </a:lnTo>
                  <a:lnTo>
                    <a:pt x="73" y="111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6" y="113"/>
                  </a:lnTo>
                  <a:lnTo>
                    <a:pt x="77" y="113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1" y="112"/>
                  </a:lnTo>
                  <a:lnTo>
                    <a:pt x="82" y="112"/>
                  </a:lnTo>
                  <a:lnTo>
                    <a:pt x="83" y="110"/>
                  </a:lnTo>
                  <a:lnTo>
                    <a:pt x="83" y="112"/>
                  </a:lnTo>
                  <a:lnTo>
                    <a:pt x="83" y="113"/>
                  </a:lnTo>
                  <a:lnTo>
                    <a:pt x="82" y="115"/>
                  </a:lnTo>
                  <a:lnTo>
                    <a:pt x="78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62" y="116"/>
                  </a:lnTo>
                  <a:close/>
                  <a:moveTo>
                    <a:pt x="0" y="38"/>
                  </a:moveTo>
                  <a:lnTo>
                    <a:pt x="3" y="30"/>
                  </a:lnTo>
                  <a:lnTo>
                    <a:pt x="6" y="27"/>
                  </a:lnTo>
                  <a:lnTo>
                    <a:pt x="9" y="24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88" y="4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75" y="14"/>
                  </a:lnTo>
                  <a:lnTo>
                    <a:pt x="70" y="14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3" y="13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5" y="15"/>
                  </a:lnTo>
                  <a:lnTo>
                    <a:pt x="53" y="16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8"/>
                  </a:lnTo>
                  <a:lnTo>
                    <a:pt x="50" y="21"/>
                  </a:lnTo>
                  <a:lnTo>
                    <a:pt x="51" y="22"/>
                  </a:lnTo>
                  <a:lnTo>
                    <a:pt x="56" y="27"/>
                  </a:lnTo>
                  <a:lnTo>
                    <a:pt x="55" y="27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1" y="24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47" y="26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3" y="27"/>
                  </a:lnTo>
                  <a:lnTo>
                    <a:pt x="44" y="28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38" y="24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6" y="37"/>
                  </a:lnTo>
                  <a:lnTo>
                    <a:pt x="40" y="40"/>
                  </a:lnTo>
                  <a:lnTo>
                    <a:pt x="42" y="44"/>
                  </a:lnTo>
                  <a:lnTo>
                    <a:pt x="41" y="45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7" y="47"/>
                  </a:lnTo>
                  <a:lnTo>
                    <a:pt x="36" y="49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7" y="52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4" y="56"/>
                  </a:lnTo>
                  <a:lnTo>
                    <a:pt x="45" y="56"/>
                  </a:lnTo>
                  <a:lnTo>
                    <a:pt x="46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2" y="61"/>
                  </a:lnTo>
                  <a:lnTo>
                    <a:pt x="52" y="62"/>
                  </a:lnTo>
                  <a:lnTo>
                    <a:pt x="51" y="63"/>
                  </a:lnTo>
                  <a:lnTo>
                    <a:pt x="52" y="69"/>
                  </a:lnTo>
                  <a:lnTo>
                    <a:pt x="51" y="70"/>
                  </a:lnTo>
                  <a:lnTo>
                    <a:pt x="50" y="70"/>
                  </a:lnTo>
                  <a:lnTo>
                    <a:pt x="49" y="67"/>
                  </a:lnTo>
                  <a:lnTo>
                    <a:pt x="47" y="67"/>
                  </a:lnTo>
                  <a:lnTo>
                    <a:pt x="46" y="65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3" y="71"/>
                  </a:lnTo>
                  <a:lnTo>
                    <a:pt x="43" y="73"/>
                  </a:lnTo>
                  <a:lnTo>
                    <a:pt x="44" y="74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38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5" y="7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7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7" y="81"/>
                  </a:lnTo>
                  <a:lnTo>
                    <a:pt x="38" y="88"/>
                  </a:lnTo>
                  <a:lnTo>
                    <a:pt x="34" y="86"/>
                  </a:lnTo>
                  <a:lnTo>
                    <a:pt x="32" y="87"/>
                  </a:lnTo>
                  <a:lnTo>
                    <a:pt x="30" y="90"/>
                  </a:lnTo>
                  <a:lnTo>
                    <a:pt x="28" y="85"/>
                  </a:lnTo>
                  <a:lnTo>
                    <a:pt x="25" y="82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19" y="80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8" y="62"/>
                  </a:lnTo>
                  <a:lnTo>
                    <a:pt x="21" y="62"/>
                  </a:lnTo>
                  <a:lnTo>
                    <a:pt x="24" y="60"/>
                  </a:lnTo>
                  <a:lnTo>
                    <a:pt x="25" y="61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40" y="62"/>
                  </a:lnTo>
                  <a:lnTo>
                    <a:pt x="39" y="62"/>
                  </a:lnTo>
                  <a:lnTo>
                    <a:pt x="37" y="61"/>
                  </a:lnTo>
                  <a:lnTo>
                    <a:pt x="30" y="58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17" y="58"/>
                  </a:lnTo>
                  <a:lnTo>
                    <a:pt x="14" y="59"/>
                  </a:lnTo>
                  <a:lnTo>
                    <a:pt x="8" y="50"/>
                  </a:lnTo>
                  <a:lnTo>
                    <a:pt x="10" y="49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1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9" name="Freeform 221"/>
            <p:cNvSpPr>
              <a:spLocks/>
            </p:cNvSpPr>
            <p:nvPr/>
          </p:nvSpPr>
          <p:spPr bwMode="auto">
            <a:xfrm>
              <a:off x="3180" y="2557"/>
              <a:ext cx="39" cy="12"/>
            </a:xfrm>
            <a:custGeom>
              <a:avLst/>
              <a:gdLst>
                <a:gd name="T0" fmla="*/ 17 w 38"/>
                <a:gd name="T1" fmla="*/ 12 h 12"/>
                <a:gd name="T2" fmla="*/ 17 w 38"/>
                <a:gd name="T3" fmla="*/ 11 h 12"/>
                <a:gd name="T4" fmla="*/ 17 w 38"/>
                <a:gd name="T5" fmla="*/ 10 h 12"/>
                <a:gd name="T6" fmla="*/ 12 w 38"/>
                <a:gd name="T7" fmla="*/ 8 h 12"/>
                <a:gd name="T8" fmla="*/ 8 w 38"/>
                <a:gd name="T9" fmla="*/ 8 h 12"/>
                <a:gd name="T10" fmla="*/ 5 w 38"/>
                <a:gd name="T11" fmla="*/ 7 h 12"/>
                <a:gd name="T12" fmla="*/ 2 w 38"/>
                <a:gd name="T13" fmla="*/ 7 h 12"/>
                <a:gd name="T14" fmla="*/ 1 w 38"/>
                <a:gd name="T15" fmla="*/ 7 h 12"/>
                <a:gd name="T16" fmla="*/ 0 w 38"/>
                <a:gd name="T17" fmla="*/ 6 h 12"/>
                <a:gd name="T18" fmla="*/ 1 w 38"/>
                <a:gd name="T19" fmla="*/ 2 h 12"/>
                <a:gd name="T20" fmla="*/ 3 w 38"/>
                <a:gd name="T21" fmla="*/ 2 h 12"/>
                <a:gd name="T22" fmla="*/ 3 w 38"/>
                <a:gd name="T23" fmla="*/ 2 h 12"/>
                <a:gd name="T24" fmla="*/ 3 w 38"/>
                <a:gd name="T25" fmla="*/ 0 h 12"/>
                <a:gd name="T26" fmla="*/ 3 w 38"/>
                <a:gd name="T27" fmla="*/ 0 h 12"/>
                <a:gd name="T28" fmla="*/ 4 w 38"/>
                <a:gd name="T29" fmla="*/ 1 h 12"/>
                <a:gd name="T30" fmla="*/ 4 w 38"/>
                <a:gd name="T31" fmla="*/ 2 h 12"/>
                <a:gd name="T32" fmla="*/ 6 w 38"/>
                <a:gd name="T33" fmla="*/ 2 h 12"/>
                <a:gd name="T34" fmla="*/ 7 w 38"/>
                <a:gd name="T35" fmla="*/ 3 h 12"/>
                <a:gd name="T36" fmla="*/ 8 w 38"/>
                <a:gd name="T37" fmla="*/ 2 h 12"/>
                <a:gd name="T38" fmla="*/ 8 w 38"/>
                <a:gd name="T39" fmla="*/ 2 h 12"/>
                <a:gd name="T40" fmla="*/ 8 w 38"/>
                <a:gd name="T41" fmla="*/ 2 h 12"/>
                <a:gd name="T42" fmla="*/ 9 w 38"/>
                <a:gd name="T43" fmla="*/ 2 h 12"/>
                <a:gd name="T44" fmla="*/ 9 w 38"/>
                <a:gd name="T45" fmla="*/ 3 h 12"/>
                <a:gd name="T46" fmla="*/ 9 w 38"/>
                <a:gd name="T47" fmla="*/ 3 h 12"/>
                <a:gd name="T48" fmla="*/ 8 w 38"/>
                <a:gd name="T49" fmla="*/ 3 h 12"/>
                <a:gd name="T50" fmla="*/ 9 w 38"/>
                <a:gd name="T51" fmla="*/ 3 h 12"/>
                <a:gd name="T52" fmla="*/ 10 w 38"/>
                <a:gd name="T53" fmla="*/ 4 h 12"/>
                <a:gd name="T54" fmla="*/ 10 w 38"/>
                <a:gd name="T55" fmla="*/ 4 h 12"/>
                <a:gd name="T56" fmla="*/ 11 w 38"/>
                <a:gd name="T57" fmla="*/ 5 h 12"/>
                <a:gd name="T58" fmla="*/ 12 w 38"/>
                <a:gd name="T59" fmla="*/ 5 h 12"/>
                <a:gd name="T60" fmla="*/ 18 w 38"/>
                <a:gd name="T61" fmla="*/ 5 h 12"/>
                <a:gd name="T62" fmla="*/ 30 w 38"/>
                <a:gd name="T63" fmla="*/ 5 h 12"/>
                <a:gd name="T64" fmla="*/ 30 w 38"/>
                <a:gd name="T65" fmla="*/ 6 h 12"/>
                <a:gd name="T66" fmla="*/ 31 w 38"/>
                <a:gd name="T67" fmla="*/ 6 h 12"/>
                <a:gd name="T68" fmla="*/ 35 w 38"/>
                <a:gd name="T69" fmla="*/ 6 h 12"/>
                <a:gd name="T70" fmla="*/ 37 w 38"/>
                <a:gd name="T71" fmla="*/ 7 h 12"/>
                <a:gd name="T72" fmla="*/ 39 w 38"/>
                <a:gd name="T73" fmla="*/ 6 h 12"/>
                <a:gd name="T74" fmla="*/ 39 w 38"/>
                <a:gd name="T75" fmla="*/ 6 h 12"/>
                <a:gd name="T76" fmla="*/ 39 w 38"/>
                <a:gd name="T77" fmla="*/ 8 h 12"/>
                <a:gd name="T78" fmla="*/ 40 w 38"/>
                <a:gd name="T79" fmla="*/ 9 h 12"/>
                <a:gd name="T80" fmla="*/ 41 w 38"/>
                <a:gd name="T81" fmla="*/ 9 h 12"/>
                <a:gd name="T82" fmla="*/ 43 w 38"/>
                <a:gd name="T83" fmla="*/ 8 h 12"/>
                <a:gd name="T84" fmla="*/ 44 w 38"/>
                <a:gd name="T85" fmla="*/ 8 h 12"/>
                <a:gd name="T86" fmla="*/ 45 w 38"/>
                <a:gd name="T87" fmla="*/ 8 h 12"/>
                <a:gd name="T88" fmla="*/ 46 w 38"/>
                <a:gd name="T89" fmla="*/ 8 h 12"/>
                <a:gd name="T90" fmla="*/ 47 w 38"/>
                <a:gd name="T91" fmla="*/ 6 h 12"/>
                <a:gd name="T92" fmla="*/ 47 w 38"/>
                <a:gd name="T93" fmla="*/ 8 h 12"/>
                <a:gd name="T94" fmla="*/ 47 w 38"/>
                <a:gd name="T95" fmla="*/ 9 h 12"/>
                <a:gd name="T96" fmla="*/ 46 w 38"/>
                <a:gd name="T97" fmla="*/ 11 h 12"/>
                <a:gd name="T98" fmla="*/ 42 w 38"/>
                <a:gd name="T99" fmla="*/ 11 h 12"/>
                <a:gd name="T100" fmla="*/ 40 w 38"/>
                <a:gd name="T101" fmla="*/ 11 h 12"/>
                <a:gd name="T102" fmla="*/ 38 w 38"/>
                <a:gd name="T103" fmla="*/ 11 h 12"/>
                <a:gd name="T104" fmla="*/ 17 w 38"/>
                <a:gd name="T105" fmla="*/ 12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"/>
                <a:gd name="T160" fmla="*/ 0 h 12"/>
                <a:gd name="T161" fmla="*/ 38 w 38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" h="12">
                  <a:moveTo>
                    <a:pt x="17" y="12"/>
                  </a:moveTo>
                  <a:lnTo>
                    <a:pt x="17" y="11"/>
                  </a:lnTo>
                  <a:lnTo>
                    <a:pt x="17" y="1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0" name="Freeform 222"/>
            <p:cNvSpPr>
              <a:spLocks/>
            </p:cNvSpPr>
            <p:nvPr/>
          </p:nvSpPr>
          <p:spPr bwMode="auto">
            <a:xfrm>
              <a:off x="3135" y="2452"/>
              <a:ext cx="89" cy="91"/>
            </a:xfrm>
            <a:custGeom>
              <a:avLst/>
              <a:gdLst>
                <a:gd name="T0" fmla="*/ 9 w 88"/>
                <a:gd name="T1" fmla="*/ 24 h 90"/>
                <a:gd name="T2" fmla="*/ 21 w 88"/>
                <a:gd name="T3" fmla="*/ 15 h 90"/>
                <a:gd name="T4" fmla="*/ 31 w 88"/>
                <a:gd name="T5" fmla="*/ 11 h 90"/>
                <a:gd name="T6" fmla="*/ 59 w 88"/>
                <a:gd name="T7" fmla="*/ 6 h 90"/>
                <a:gd name="T8" fmla="*/ 80 w 88"/>
                <a:gd name="T9" fmla="*/ 9 h 90"/>
                <a:gd name="T10" fmla="*/ 89 w 88"/>
                <a:gd name="T11" fmla="*/ 2 h 90"/>
                <a:gd name="T12" fmla="*/ 96 w 88"/>
                <a:gd name="T13" fmla="*/ 2 h 90"/>
                <a:gd name="T14" fmla="*/ 89 w 88"/>
                <a:gd name="T15" fmla="*/ 18 h 90"/>
                <a:gd name="T16" fmla="*/ 75 w 88"/>
                <a:gd name="T17" fmla="*/ 13 h 90"/>
                <a:gd name="T18" fmla="*/ 68 w 88"/>
                <a:gd name="T19" fmla="*/ 14 h 90"/>
                <a:gd name="T20" fmla="*/ 62 w 88"/>
                <a:gd name="T21" fmla="*/ 16 h 90"/>
                <a:gd name="T22" fmla="*/ 56 w 88"/>
                <a:gd name="T23" fmla="*/ 17 h 90"/>
                <a:gd name="T24" fmla="*/ 65 w 88"/>
                <a:gd name="T25" fmla="*/ 27 h 90"/>
                <a:gd name="T26" fmla="*/ 60 w 88"/>
                <a:gd name="T27" fmla="*/ 24 h 90"/>
                <a:gd name="T28" fmla="*/ 57 w 88"/>
                <a:gd name="T29" fmla="*/ 24 h 90"/>
                <a:gd name="T30" fmla="*/ 60 w 88"/>
                <a:gd name="T31" fmla="*/ 29 h 90"/>
                <a:gd name="T32" fmla="*/ 54 w 88"/>
                <a:gd name="T33" fmla="*/ 25 h 90"/>
                <a:gd name="T34" fmla="*/ 42 w 88"/>
                <a:gd name="T35" fmla="*/ 26 h 90"/>
                <a:gd name="T36" fmla="*/ 55 w 88"/>
                <a:gd name="T37" fmla="*/ 29 h 90"/>
                <a:gd name="T38" fmla="*/ 53 w 88"/>
                <a:gd name="T39" fmla="*/ 30 h 90"/>
                <a:gd name="T40" fmla="*/ 41 w 88"/>
                <a:gd name="T41" fmla="*/ 25 h 90"/>
                <a:gd name="T42" fmla="*/ 37 w 88"/>
                <a:gd name="T43" fmla="*/ 19 h 90"/>
                <a:gd name="T44" fmla="*/ 32 w 88"/>
                <a:gd name="T45" fmla="*/ 21 h 90"/>
                <a:gd name="T46" fmla="*/ 32 w 88"/>
                <a:gd name="T47" fmla="*/ 29 h 90"/>
                <a:gd name="T48" fmla="*/ 36 w 88"/>
                <a:gd name="T49" fmla="*/ 37 h 90"/>
                <a:gd name="T50" fmla="*/ 39 w 88"/>
                <a:gd name="T51" fmla="*/ 55 h 90"/>
                <a:gd name="T52" fmla="*/ 38 w 88"/>
                <a:gd name="T53" fmla="*/ 41 h 90"/>
                <a:gd name="T54" fmla="*/ 36 w 88"/>
                <a:gd name="T55" fmla="*/ 44 h 90"/>
                <a:gd name="T56" fmla="*/ 33 w 88"/>
                <a:gd name="T57" fmla="*/ 59 h 90"/>
                <a:gd name="T58" fmla="*/ 40 w 88"/>
                <a:gd name="T59" fmla="*/ 62 h 90"/>
                <a:gd name="T60" fmla="*/ 54 w 88"/>
                <a:gd name="T61" fmla="*/ 65 h 90"/>
                <a:gd name="T62" fmla="*/ 61 w 88"/>
                <a:gd name="T63" fmla="*/ 70 h 90"/>
                <a:gd name="T64" fmla="*/ 60 w 88"/>
                <a:gd name="T65" fmla="*/ 79 h 90"/>
                <a:gd name="T66" fmla="*/ 55 w 88"/>
                <a:gd name="T67" fmla="*/ 74 h 90"/>
                <a:gd name="T68" fmla="*/ 38 w 88"/>
                <a:gd name="T69" fmla="*/ 74 h 90"/>
                <a:gd name="T70" fmla="*/ 39 w 88"/>
                <a:gd name="T71" fmla="*/ 80 h 90"/>
                <a:gd name="T72" fmla="*/ 43 w 88"/>
                <a:gd name="T73" fmla="*/ 82 h 90"/>
                <a:gd name="T74" fmla="*/ 40 w 88"/>
                <a:gd name="T75" fmla="*/ 85 h 90"/>
                <a:gd name="T76" fmla="*/ 35 w 88"/>
                <a:gd name="T77" fmla="*/ 82 h 90"/>
                <a:gd name="T78" fmla="*/ 36 w 88"/>
                <a:gd name="T79" fmla="*/ 87 h 90"/>
                <a:gd name="T80" fmla="*/ 34 w 88"/>
                <a:gd name="T81" fmla="*/ 95 h 90"/>
                <a:gd name="T82" fmla="*/ 25 w 88"/>
                <a:gd name="T83" fmla="*/ 91 h 90"/>
                <a:gd name="T84" fmla="*/ 20 w 88"/>
                <a:gd name="T85" fmla="*/ 86 h 90"/>
                <a:gd name="T86" fmla="*/ 15 w 88"/>
                <a:gd name="T87" fmla="*/ 77 h 90"/>
                <a:gd name="T88" fmla="*/ 24 w 88"/>
                <a:gd name="T89" fmla="*/ 69 h 90"/>
                <a:gd name="T90" fmla="*/ 40 w 88"/>
                <a:gd name="T91" fmla="*/ 71 h 90"/>
                <a:gd name="T92" fmla="*/ 23 w 88"/>
                <a:gd name="T93" fmla="*/ 66 h 90"/>
                <a:gd name="T94" fmla="*/ 8 w 88"/>
                <a:gd name="T95" fmla="*/ 59 h 90"/>
                <a:gd name="T96" fmla="*/ 14 w 88"/>
                <a:gd name="T97" fmla="*/ 56 h 90"/>
                <a:gd name="T98" fmla="*/ 1 w 88"/>
                <a:gd name="T99" fmla="*/ 4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90"/>
                <a:gd name="T152" fmla="*/ 88 w 88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90">
                  <a:moveTo>
                    <a:pt x="0" y="38"/>
                  </a:moveTo>
                  <a:lnTo>
                    <a:pt x="3" y="30"/>
                  </a:lnTo>
                  <a:lnTo>
                    <a:pt x="6" y="27"/>
                  </a:lnTo>
                  <a:lnTo>
                    <a:pt x="9" y="24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7" y="16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5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73" y="9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88" y="4"/>
                  </a:lnTo>
                  <a:lnTo>
                    <a:pt x="84" y="9"/>
                  </a:lnTo>
                  <a:lnTo>
                    <a:pt x="82" y="13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75" y="14"/>
                  </a:lnTo>
                  <a:lnTo>
                    <a:pt x="70" y="14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3" y="13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5" y="15"/>
                  </a:lnTo>
                  <a:lnTo>
                    <a:pt x="53" y="16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8"/>
                  </a:lnTo>
                  <a:lnTo>
                    <a:pt x="50" y="21"/>
                  </a:lnTo>
                  <a:lnTo>
                    <a:pt x="51" y="22"/>
                  </a:lnTo>
                  <a:lnTo>
                    <a:pt x="56" y="27"/>
                  </a:lnTo>
                  <a:lnTo>
                    <a:pt x="55" y="27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1" y="24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1" y="29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47" y="26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3" y="27"/>
                  </a:lnTo>
                  <a:lnTo>
                    <a:pt x="44" y="28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38" y="24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6" y="37"/>
                  </a:lnTo>
                  <a:lnTo>
                    <a:pt x="40" y="40"/>
                  </a:lnTo>
                  <a:lnTo>
                    <a:pt x="42" y="44"/>
                  </a:lnTo>
                  <a:lnTo>
                    <a:pt x="41" y="45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7" y="47"/>
                  </a:lnTo>
                  <a:lnTo>
                    <a:pt x="36" y="49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7" y="52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4" y="56"/>
                  </a:lnTo>
                  <a:lnTo>
                    <a:pt x="45" y="56"/>
                  </a:lnTo>
                  <a:lnTo>
                    <a:pt x="46" y="59"/>
                  </a:lnTo>
                  <a:lnTo>
                    <a:pt x="48" y="59"/>
                  </a:lnTo>
                  <a:lnTo>
                    <a:pt x="50" y="59"/>
                  </a:lnTo>
                  <a:lnTo>
                    <a:pt x="52" y="61"/>
                  </a:lnTo>
                  <a:lnTo>
                    <a:pt x="52" y="62"/>
                  </a:lnTo>
                  <a:lnTo>
                    <a:pt x="51" y="63"/>
                  </a:lnTo>
                  <a:lnTo>
                    <a:pt x="52" y="69"/>
                  </a:lnTo>
                  <a:lnTo>
                    <a:pt x="51" y="70"/>
                  </a:lnTo>
                  <a:lnTo>
                    <a:pt x="50" y="70"/>
                  </a:lnTo>
                  <a:lnTo>
                    <a:pt x="49" y="67"/>
                  </a:lnTo>
                  <a:lnTo>
                    <a:pt x="47" y="67"/>
                  </a:lnTo>
                  <a:lnTo>
                    <a:pt x="46" y="65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3" y="71"/>
                  </a:lnTo>
                  <a:lnTo>
                    <a:pt x="43" y="73"/>
                  </a:lnTo>
                  <a:lnTo>
                    <a:pt x="44" y="74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38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5" y="7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7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7" y="81"/>
                  </a:lnTo>
                  <a:lnTo>
                    <a:pt x="38" y="88"/>
                  </a:lnTo>
                  <a:lnTo>
                    <a:pt x="34" y="86"/>
                  </a:lnTo>
                  <a:lnTo>
                    <a:pt x="32" y="87"/>
                  </a:lnTo>
                  <a:lnTo>
                    <a:pt x="30" y="90"/>
                  </a:lnTo>
                  <a:lnTo>
                    <a:pt x="28" y="85"/>
                  </a:lnTo>
                  <a:lnTo>
                    <a:pt x="25" y="82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19" y="80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8" y="62"/>
                  </a:lnTo>
                  <a:lnTo>
                    <a:pt x="21" y="62"/>
                  </a:lnTo>
                  <a:lnTo>
                    <a:pt x="24" y="60"/>
                  </a:lnTo>
                  <a:lnTo>
                    <a:pt x="25" y="61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40" y="62"/>
                  </a:lnTo>
                  <a:lnTo>
                    <a:pt x="39" y="62"/>
                  </a:lnTo>
                  <a:lnTo>
                    <a:pt x="37" y="61"/>
                  </a:lnTo>
                  <a:lnTo>
                    <a:pt x="30" y="58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17" y="58"/>
                  </a:lnTo>
                  <a:lnTo>
                    <a:pt x="14" y="59"/>
                  </a:lnTo>
                  <a:lnTo>
                    <a:pt x="8" y="50"/>
                  </a:lnTo>
                  <a:lnTo>
                    <a:pt x="10" y="49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1" y="40"/>
                  </a:lnTo>
                  <a:lnTo>
                    <a:pt x="0" y="3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1" name="Freeform 223"/>
            <p:cNvSpPr>
              <a:spLocks/>
            </p:cNvSpPr>
            <p:nvPr/>
          </p:nvSpPr>
          <p:spPr bwMode="auto">
            <a:xfrm>
              <a:off x="2987" y="2599"/>
              <a:ext cx="216" cy="210"/>
            </a:xfrm>
            <a:custGeom>
              <a:avLst/>
              <a:gdLst>
                <a:gd name="T0" fmla="*/ 230 w 214"/>
                <a:gd name="T1" fmla="*/ 198 h 208"/>
                <a:gd name="T2" fmla="*/ 230 w 214"/>
                <a:gd name="T3" fmla="*/ 219 h 208"/>
                <a:gd name="T4" fmla="*/ 217 w 214"/>
                <a:gd name="T5" fmla="*/ 219 h 208"/>
                <a:gd name="T6" fmla="*/ 204 w 214"/>
                <a:gd name="T7" fmla="*/ 220 h 208"/>
                <a:gd name="T8" fmla="*/ 131 w 214"/>
                <a:gd name="T9" fmla="*/ 186 h 208"/>
                <a:gd name="T10" fmla="*/ 96 w 214"/>
                <a:gd name="T11" fmla="*/ 166 h 208"/>
                <a:gd name="T12" fmla="*/ 76 w 214"/>
                <a:gd name="T13" fmla="*/ 180 h 208"/>
                <a:gd name="T14" fmla="*/ 68 w 214"/>
                <a:gd name="T15" fmla="*/ 175 h 208"/>
                <a:gd name="T16" fmla="*/ 51 w 214"/>
                <a:gd name="T17" fmla="*/ 170 h 208"/>
                <a:gd name="T18" fmla="*/ 36 w 214"/>
                <a:gd name="T19" fmla="*/ 162 h 208"/>
                <a:gd name="T20" fmla="*/ 30 w 214"/>
                <a:gd name="T21" fmla="*/ 148 h 208"/>
                <a:gd name="T22" fmla="*/ 22 w 214"/>
                <a:gd name="T23" fmla="*/ 145 h 208"/>
                <a:gd name="T24" fmla="*/ 15 w 214"/>
                <a:gd name="T25" fmla="*/ 145 h 208"/>
                <a:gd name="T26" fmla="*/ 10 w 214"/>
                <a:gd name="T27" fmla="*/ 138 h 208"/>
                <a:gd name="T28" fmla="*/ 0 w 214"/>
                <a:gd name="T29" fmla="*/ 120 h 208"/>
                <a:gd name="T30" fmla="*/ 3 w 214"/>
                <a:gd name="T31" fmla="*/ 117 h 208"/>
                <a:gd name="T32" fmla="*/ 8 w 214"/>
                <a:gd name="T33" fmla="*/ 113 h 208"/>
                <a:gd name="T34" fmla="*/ 5 w 214"/>
                <a:gd name="T35" fmla="*/ 101 h 208"/>
                <a:gd name="T36" fmla="*/ 7 w 214"/>
                <a:gd name="T37" fmla="*/ 93 h 208"/>
                <a:gd name="T38" fmla="*/ 7 w 214"/>
                <a:gd name="T39" fmla="*/ 82 h 208"/>
                <a:gd name="T40" fmla="*/ 6 w 214"/>
                <a:gd name="T41" fmla="*/ 71 h 208"/>
                <a:gd name="T42" fmla="*/ 2 w 214"/>
                <a:gd name="T43" fmla="*/ 48 h 208"/>
                <a:gd name="T44" fmla="*/ 5 w 214"/>
                <a:gd name="T45" fmla="*/ 46 h 208"/>
                <a:gd name="T46" fmla="*/ 11 w 214"/>
                <a:gd name="T47" fmla="*/ 40 h 208"/>
                <a:gd name="T48" fmla="*/ 10 w 214"/>
                <a:gd name="T49" fmla="*/ 29 h 208"/>
                <a:gd name="T50" fmla="*/ 20 w 214"/>
                <a:gd name="T51" fmla="*/ 19 h 208"/>
                <a:gd name="T52" fmla="*/ 28 w 214"/>
                <a:gd name="T53" fmla="*/ 13 h 208"/>
                <a:gd name="T54" fmla="*/ 28 w 214"/>
                <a:gd name="T55" fmla="*/ 7 h 208"/>
                <a:gd name="T56" fmla="*/ 38 w 214"/>
                <a:gd name="T57" fmla="*/ 4 h 208"/>
                <a:gd name="T58" fmla="*/ 47 w 214"/>
                <a:gd name="T59" fmla="*/ 7 h 208"/>
                <a:gd name="T60" fmla="*/ 65 w 214"/>
                <a:gd name="T61" fmla="*/ 6 h 208"/>
                <a:gd name="T62" fmla="*/ 78 w 214"/>
                <a:gd name="T63" fmla="*/ 11 h 208"/>
                <a:gd name="T64" fmla="*/ 86 w 214"/>
                <a:gd name="T65" fmla="*/ 13 h 208"/>
                <a:gd name="T66" fmla="*/ 89 w 214"/>
                <a:gd name="T67" fmla="*/ 16 h 208"/>
                <a:gd name="T68" fmla="*/ 93 w 214"/>
                <a:gd name="T69" fmla="*/ 26 h 208"/>
                <a:gd name="T70" fmla="*/ 100 w 214"/>
                <a:gd name="T71" fmla="*/ 31 h 208"/>
                <a:gd name="T72" fmla="*/ 110 w 214"/>
                <a:gd name="T73" fmla="*/ 32 h 208"/>
                <a:gd name="T74" fmla="*/ 119 w 214"/>
                <a:gd name="T75" fmla="*/ 35 h 208"/>
                <a:gd name="T76" fmla="*/ 126 w 214"/>
                <a:gd name="T77" fmla="*/ 38 h 208"/>
                <a:gd name="T78" fmla="*/ 139 w 214"/>
                <a:gd name="T79" fmla="*/ 47 h 208"/>
                <a:gd name="T80" fmla="*/ 145 w 214"/>
                <a:gd name="T81" fmla="*/ 46 h 208"/>
                <a:gd name="T82" fmla="*/ 154 w 214"/>
                <a:gd name="T83" fmla="*/ 39 h 208"/>
                <a:gd name="T84" fmla="*/ 155 w 214"/>
                <a:gd name="T85" fmla="*/ 33 h 208"/>
                <a:gd name="T86" fmla="*/ 153 w 214"/>
                <a:gd name="T87" fmla="*/ 25 h 208"/>
                <a:gd name="T88" fmla="*/ 155 w 214"/>
                <a:gd name="T89" fmla="*/ 18 h 208"/>
                <a:gd name="T90" fmla="*/ 161 w 214"/>
                <a:gd name="T91" fmla="*/ 12 h 208"/>
                <a:gd name="T92" fmla="*/ 175 w 214"/>
                <a:gd name="T93" fmla="*/ 8 h 208"/>
                <a:gd name="T94" fmla="*/ 193 w 214"/>
                <a:gd name="T95" fmla="*/ 6 h 208"/>
                <a:gd name="T96" fmla="*/ 203 w 214"/>
                <a:gd name="T97" fmla="*/ 9 h 208"/>
                <a:gd name="T98" fmla="*/ 204 w 214"/>
                <a:gd name="T99" fmla="*/ 14 h 208"/>
                <a:gd name="T100" fmla="*/ 208 w 214"/>
                <a:gd name="T101" fmla="*/ 17 h 208"/>
                <a:gd name="T102" fmla="*/ 218 w 214"/>
                <a:gd name="T103" fmla="*/ 20 h 208"/>
                <a:gd name="T104" fmla="*/ 228 w 214"/>
                <a:gd name="T105" fmla="*/ 20 h 208"/>
                <a:gd name="T106" fmla="*/ 231 w 214"/>
                <a:gd name="T107" fmla="*/ 24 h 208"/>
                <a:gd name="T108" fmla="*/ 232 w 214"/>
                <a:gd name="T109" fmla="*/ 28 h 208"/>
                <a:gd name="T110" fmla="*/ 228 w 214"/>
                <a:gd name="T111" fmla="*/ 32 h 208"/>
                <a:gd name="T112" fmla="*/ 229 w 214"/>
                <a:gd name="T113" fmla="*/ 44 h 208"/>
                <a:gd name="T114" fmla="*/ 227 w 214"/>
                <a:gd name="T115" fmla="*/ 50 h 208"/>
                <a:gd name="T116" fmla="*/ 230 w 214"/>
                <a:gd name="T117" fmla="*/ 72 h 208"/>
                <a:gd name="T118" fmla="*/ 230 w 214"/>
                <a:gd name="T119" fmla="*/ 82 h 208"/>
                <a:gd name="T120" fmla="*/ 230 w 214"/>
                <a:gd name="T121" fmla="*/ 119 h 208"/>
                <a:gd name="T122" fmla="*/ 230 w 214"/>
                <a:gd name="T123" fmla="*/ 137 h 208"/>
                <a:gd name="T124" fmla="*/ 230 w 214"/>
                <a:gd name="T125" fmla="*/ 174 h 2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4"/>
                <a:gd name="T190" fmla="*/ 0 h 208"/>
                <a:gd name="T191" fmla="*/ 214 w 214"/>
                <a:gd name="T192" fmla="*/ 208 h 2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4" h="208">
                  <a:moveTo>
                    <a:pt x="212" y="173"/>
                  </a:moveTo>
                  <a:lnTo>
                    <a:pt x="212" y="180"/>
                  </a:lnTo>
                  <a:lnTo>
                    <a:pt x="212" y="200"/>
                  </a:lnTo>
                  <a:lnTo>
                    <a:pt x="212" y="201"/>
                  </a:lnTo>
                  <a:lnTo>
                    <a:pt x="202" y="201"/>
                  </a:lnTo>
                  <a:lnTo>
                    <a:pt x="199" y="201"/>
                  </a:lnTo>
                  <a:lnTo>
                    <a:pt x="199" y="208"/>
                  </a:lnTo>
                  <a:lnTo>
                    <a:pt x="186" y="202"/>
                  </a:lnTo>
                  <a:lnTo>
                    <a:pt x="152" y="184"/>
                  </a:lnTo>
                  <a:lnTo>
                    <a:pt x="122" y="168"/>
                  </a:lnTo>
                  <a:lnTo>
                    <a:pt x="90" y="151"/>
                  </a:lnTo>
                  <a:lnTo>
                    <a:pt x="87" y="152"/>
                  </a:lnTo>
                  <a:lnTo>
                    <a:pt x="77" y="157"/>
                  </a:lnTo>
                  <a:lnTo>
                    <a:pt x="67" y="162"/>
                  </a:lnTo>
                  <a:lnTo>
                    <a:pt x="66" y="163"/>
                  </a:lnTo>
                  <a:lnTo>
                    <a:pt x="59" y="157"/>
                  </a:lnTo>
                  <a:lnTo>
                    <a:pt x="57" y="156"/>
                  </a:lnTo>
                  <a:lnTo>
                    <a:pt x="51" y="154"/>
                  </a:lnTo>
                  <a:lnTo>
                    <a:pt x="41" y="151"/>
                  </a:lnTo>
                  <a:lnTo>
                    <a:pt x="36" y="150"/>
                  </a:lnTo>
                  <a:lnTo>
                    <a:pt x="35" y="149"/>
                  </a:lnTo>
                  <a:lnTo>
                    <a:pt x="30" y="139"/>
                  </a:lnTo>
                  <a:lnTo>
                    <a:pt x="29" y="138"/>
                  </a:lnTo>
                  <a:lnTo>
                    <a:pt x="22" y="136"/>
                  </a:lnTo>
                  <a:lnTo>
                    <a:pt x="18" y="135"/>
                  </a:lnTo>
                  <a:lnTo>
                    <a:pt x="15" y="136"/>
                  </a:lnTo>
                  <a:lnTo>
                    <a:pt x="13" y="135"/>
                  </a:lnTo>
                  <a:lnTo>
                    <a:pt x="10" y="129"/>
                  </a:lnTo>
                  <a:lnTo>
                    <a:pt x="8" y="123"/>
                  </a:lnTo>
                  <a:lnTo>
                    <a:pt x="0" y="111"/>
                  </a:lnTo>
                  <a:lnTo>
                    <a:pt x="1" y="110"/>
                  </a:lnTo>
                  <a:lnTo>
                    <a:pt x="3" y="108"/>
                  </a:lnTo>
                  <a:lnTo>
                    <a:pt x="7" y="105"/>
                  </a:lnTo>
                  <a:lnTo>
                    <a:pt x="8" y="104"/>
                  </a:lnTo>
                  <a:lnTo>
                    <a:pt x="8" y="99"/>
                  </a:lnTo>
                  <a:lnTo>
                    <a:pt x="5" y="92"/>
                  </a:lnTo>
                  <a:lnTo>
                    <a:pt x="6" y="88"/>
                  </a:lnTo>
                  <a:lnTo>
                    <a:pt x="7" y="84"/>
                  </a:lnTo>
                  <a:lnTo>
                    <a:pt x="6" y="79"/>
                  </a:lnTo>
                  <a:lnTo>
                    <a:pt x="7" y="73"/>
                  </a:lnTo>
                  <a:lnTo>
                    <a:pt x="7" y="68"/>
                  </a:lnTo>
                  <a:lnTo>
                    <a:pt x="6" y="62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5" y="46"/>
                  </a:lnTo>
                  <a:lnTo>
                    <a:pt x="10" y="42"/>
                  </a:lnTo>
                  <a:lnTo>
                    <a:pt x="11" y="40"/>
                  </a:lnTo>
                  <a:lnTo>
                    <a:pt x="12" y="36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20" y="19"/>
                  </a:lnTo>
                  <a:lnTo>
                    <a:pt x="23" y="16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28" y="7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5" y="8"/>
                  </a:lnTo>
                  <a:lnTo>
                    <a:pt x="69" y="11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22"/>
                  </a:lnTo>
                  <a:lnTo>
                    <a:pt x="84" y="26"/>
                  </a:lnTo>
                  <a:lnTo>
                    <a:pt x="89" y="30"/>
                  </a:lnTo>
                  <a:lnTo>
                    <a:pt x="91" y="31"/>
                  </a:lnTo>
                  <a:lnTo>
                    <a:pt x="95" y="32"/>
                  </a:lnTo>
                  <a:lnTo>
                    <a:pt x="101" y="32"/>
                  </a:lnTo>
                  <a:lnTo>
                    <a:pt x="104" y="33"/>
                  </a:lnTo>
                  <a:lnTo>
                    <a:pt x="110" y="35"/>
                  </a:lnTo>
                  <a:lnTo>
                    <a:pt x="114" y="36"/>
                  </a:lnTo>
                  <a:lnTo>
                    <a:pt x="117" y="38"/>
                  </a:lnTo>
                  <a:lnTo>
                    <a:pt x="125" y="44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6" y="46"/>
                  </a:lnTo>
                  <a:lnTo>
                    <a:pt x="140" y="43"/>
                  </a:lnTo>
                  <a:lnTo>
                    <a:pt x="145" y="39"/>
                  </a:lnTo>
                  <a:lnTo>
                    <a:pt x="147" y="35"/>
                  </a:lnTo>
                  <a:lnTo>
                    <a:pt x="146" y="33"/>
                  </a:lnTo>
                  <a:lnTo>
                    <a:pt x="145" y="29"/>
                  </a:lnTo>
                  <a:lnTo>
                    <a:pt x="144" y="25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0" y="14"/>
                  </a:lnTo>
                  <a:lnTo>
                    <a:pt x="152" y="12"/>
                  </a:lnTo>
                  <a:lnTo>
                    <a:pt x="155" y="11"/>
                  </a:lnTo>
                  <a:lnTo>
                    <a:pt x="159" y="8"/>
                  </a:lnTo>
                  <a:lnTo>
                    <a:pt x="168" y="5"/>
                  </a:lnTo>
                  <a:lnTo>
                    <a:pt x="175" y="6"/>
                  </a:lnTo>
                  <a:lnTo>
                    <a:pt x="179" y="7"/>
                  </a:lnTo>
                  <a:lnTo>
                    <a:pt x="185" y="9"/>
                  </a:lnTo>
                  <a:lnTo>
                    <a:pt x="186" y="11"/>
                  </a:lnTo>
                  <a:lnTo>
                    <a:pt x="186" y="14"/>
                  </a:lnTo>
                  <a:lnTo>
                    <a:pt x="188" y="16"/>
                  </a:lnTo>
                  <a:lnTo>
                    <a:pt x="190" y="17"/>
                  </a:lnTo>
                  <a:lnTo>
                    <a:pt x="195" y="17"/>
                  </a:lnTo>
                  <a:lnTo>
                    <a:pt x="200" y="20"/>
                  </a:lnTo>
                  <a:lnTo>
                    <a:pt x="203" y="20"/>
                  </a:lnTo>
                  <a:lnTo>
                    <a:pt x="210" y="20"/>
                  </a:lnTo>
                  <a:lnTo>
                    <a:pt x="212" y="21"/>
                  </a:lnTo>
                  <a:lnTo>
                    <a:pt x="213" y="24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29"/>
                  </a:lnTo>
                  <a:lnTo>
                    <a:pt x="210" y="32"/>
                  </a:lnTo>
                  <a:lnTo>
                    <a:pt x="212" y="41"/>
                  </a:lnTo>
                  <a:lnTo>
                    <a:pt x="211" y="44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10" y="57"/>
                  </a:lnTo>
                  <a:lnTo>
                    <a:pt x="212" y="63"/>
                  </a:lnTo>
                  <a:lnTo>
                    <a:pt x="212" y="66"/>
                  </a:lnTo>
                  <a:lnTo>
                    <a:pt x="212" y="73"/>
                  </a:lnTo>
                  <a:lnTo>
                    <a:pt x="212" y="99"/>
                  </a:lnTo>
                  <a:lnTo>
                    <a:pt x="212" y="110"/>
                  </a:lnTo>
                  <a:lnTo>
                    <a:pt x="212" y="123"/>
                  </a:lnTo>
                  <a:lnTo>
                    <a:pt x="212" y="128"/>
                  </a:lnTo>
                  <a:lnTo>
                    <a:pt x="212" y="147"/>
                  </a:lnTo>
                  <a:lnTo>
                    <a:pt x="212" y="156"/>
                  </a:lnTo>
                  <a:lnTo>
                    <a:pt x="212" y="17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2" name="Freeform 224"/>
            <p:cNvSpPr>
              <a:spLocks/>
            </p:cNvSpPr>
            <p:nvPr/>
          </p:nvSpPr>
          <p:spPr bwMode="auto">
            <a:xfrm>
              <a:off x="2987" y="2599"/>
              <a:ext cx="216" cy="210"/>
            </a:xfrm>
            <a:custGeom>
              <a:avLst/>
              <a:gdLst>
                <a:gd name="T0" fmla="*/ 230 w 214"/>
                <a:gd name="T1" fmla="*/ 198 h 208"/>
                <a:gd name="T2" fmla="*/ 230 w 214"/>
                <a:gd name="T3" fmla="*/ 219 h 208"/>
                <a:gd name="T4" fmla="*/ 217 w 214"/>
                <a:gd name="T5" fmla="*/ 219 h 208"/>
                <a:gd name="T6" fmla="*/ 204 w 214"/>
                <a:gd name="T7" fmla="*/ 220 h 208"/>
                <a:gd name="T8" fmla="*/ 131 w 214"/>
                <a:gd name="T9" fmla="*/ 186 h 208"/>
                <a:gd name="T10" fmla="*/ 96 w 214"/>
                <a:gd name="T11" fmla="*/ 166 h 208"/>
                <a:gd name="T12" fmla="*/ 76 w 214"/>
                <a:gd name="T13" fmla="*/ 180 h 208"/>
                <a:gd name="T14" fmla="*/ 68 w 214"/>
                <a:gd name="T15" fmla="*/ 175 h 208"/>
                <a:gd name="T16" fmla="*/ 51 w 214"/>
                <a:gd name="T17" fmla="*/ 170 h 208"/>
                <a:gd name="T18" fmla="*/ 36 w 214"/>
                <a:gd name="T19" fmla="*/ 162 h 208"/>
                <a:gd name="T20" fmla="*/ 30 w 214"/>
                <a:gd name="T21" fmla="*/ 148 h 208"/>
                <a:gd name="T22" fmla="*/ 22 w 214"/>
                <a:gd name="T23" fmla="*/ 145 h 208"/>
                <a:gd name="T24" fmla="*/ 15 w 214"/>
                <a:gd name="T25" fmla="*/ 145 h 208"/>
                <a:gd name="T26" fmla="*/ 10 w 214"/>
                <a:gd name="T27" fmla="*/ 138 h 208"/>
                <a:gd name="T28" fmla="*/ 0 w 214"/>
                <a:gd name="T29" fmla="*/ 120 h 208"/>
                <a:gd name="T30" fmla="*/ 3 w 214"/>
                <a:gd name="T31" fmla="*/ 117 h 208"/>
                <a:gd name="T32" fmla="*/ 8 w 214"/>
                <a:gd name="T33" fmla="*/ 113 h 208"/>
                <a:gd name="T34" fmla="*/ 5 w 214"/>
                <a:gd name="T35" fmla="*/ 101 h 208"/>
                <a:gd name="T36" fmla="*/ 7 w 214"/>
                <a:gd name="T37" fmla="*/ 93 h 208"/>
                <a:gd name="T38" fmla="*/ 7 w 214"/>
                <a:gd name="T39" fmla="*/ 82 h 208"/>
                <a:gd name="T40" fmla="*/ 6 w 214"/>
                <a:gd name="T41" fmla="*/ 71 h 208"/>
                <a:gd name="T42" fmla="*/ 2 w 214"/>
                <a:gd name="T43" fmla="*/ 48 h 208"/>
                <a:gd name="T44" fmla="*/ 5 w 214"/>
                <a:gd name="T45" fmla="*/ 46 h 208"/>
                <a:gd name="T46" fmla="*/ 11 w 214"/>
                <a:gd name="T47" fmla="*/ 40 h 208"/>
                <a:gd name="T48" fmla="*/ 10 w 214"/>
                <a:gd name="T49" fmla="*/ 29 h 208"/>
                <a:gd name="T50" fmla="*/ 20 w 214"/>
                <a:gd name="T51" fmla="*/ 19 h 208"/>
                <a:gd name="T52" fmla="*/ 28 w 214"/>
                <a:gd name="T53" fmla="*/ 13 h 208"/>
                <a:gd name="T54" fmla="*/ 28 w 214"/>
                <a:gd name="T55" fmla="*/ 7 h 208"/>
                <a:gd name="T56" fmla="*/ 38 w 214"/>
                <a:gd name="T57" fmla="*/ 4 h 208"/>
                <a:gd name="T58" fmla="*/ 47 w 214"/>
                <a:gd name="T59" fmla="*/ 7 h 208"/>
                <a:gd name="T60" fmla="*/ 65 w 214"/>
                <a:gd name="T61" fmla="*/ 6 h 208"/>
                <a:gd name="T62" fmla="*/ 78 w 214"/>
                <a:gd name="T63" fmla="*/ 11 h 208"/>
                <a:gd name="T64" fmla="*/ 86 w 214"/>
                <a:gd name="T65" fmla="*/ 13 h 208"/>
                <a:gd name="T66" fmla="*/ 89 w 214"/>
                <a:gd name="T67" fmla="*/ 16 h 208"/>
                <a:gd name="T68" fmla="*/ 93 w 214"/>
                <a:gd name="T69" fmla="*/ 26 h 208"/>
                <a:gd name="T70" fmla="*/ 100 w 214"/>
                <a:gd name="T71" fmla="*/ 31 h 208"/>
                <a:gd name="T72" fmla="*/ 110 w 214"/>
                <a:gd name="T73" fmla="*/ 32 h 208"/>
                <a:gd name="T74" fmla="*/ 119 w 214"/>
                <a:gd name="T75" fmla="*/ 35 h 208"/>
                <a:gd name="T76" fmla="*/ 126 w 214"/>
                <a:gd name="T77" fmla="*/ 38 h 208"/>
                <a:gd name="T78" fmla="*/ 139 w 214"/>
                <a:gd name="T79" fmla="*/ 47 h 208"/>
                <a:gd name="T80" fmla="*/ 145 w 214"/>
                <a:gd name="T81" fmla="*/ 46 h 208"/>
                <a:gd name="T82" fmla="*/ 154 w 214"/>
                <a:gd name="T83" fmla="*/ 39 h 208"/>
                <a:gd name="T84" fmla="*/ 155 w 214"/>
                <a:gd name="T85" fmla="*/ 33 h 208"/>
                <a:gd name="T86" fmla="*/ 153 w 214"/>
                <a:gd name="T87" fmla="*/ 25 h 208"/>
                <a:gd name="T88" fmla="*/ 155 w 214"/>
                <a:gd name="T89" fmla="*/ 18 h 208"/>
                <a:gd name="T90" fmla="*/ 161 w 214"/>
                <a:gd name="T91" fmla="*/ 12 h 208"/>
                <a:gd name="T92" fmla="*/ 175 w 214"/>
                <a:gd name="T93" fmla="*/ 8 h 208"/>
                <a:gd name="T94" fmla="*/ 193 w 214"/>
                <a:gd name="T95" fmla="*/ 6 h 208"/>
                <a:gd name="T96" fmla="*/ 203 w 214"/>
                <a:gd name="T97" fmla="*/ 9 h 208"/>
                <a:gd name="T98" fmla="*/ 204 w 214"/>
                <a:gd name="T99" fmla="*/ 14 h 208"/>
                <a:gd name="T100" fmla="*/ 208 w 214"/>
                <a:gd name="T101" fmla="*/ 17 h 208"/>
                <a:gd name="T102" fmla="*/ 218 w 214"/>
                <a:gd name="T103" fmla="*/ 20 h 208"/>
                <a:gd name="T104" fmla="*/ 228 w 214"/>
                <a:gd name="T105" fmla="*/ 20 h 208"/>
                <a:gd name="T106" fmla="*/ 231 w 214"/>
                <a:gd name="T107" fmla="*/ 24 h 208"/>
                <a:gd name="T108" fmla="*/ 232 w 214"/>
                <a:gd name="T109" fmla="*/ 28 h 208"/>
                <a:gd name="T110" fmla="*/ 228 w 214"/>
                <a:gd name="T111" fmla="*/ 32 h 208"/>
                <a:gd name="T112" fmla="*/ 229 w 214"/>
                <a:gd name="T113" fmla="*/ 44 h 208"/>
                <a:gd name="T114" fmla="*/ 227 w 214"/>
                <a:gd name="T115" fmla="*/ 50 h 208"/>
                <a:gd name="T116" fmla="*/ 230 w 214"/>
                <a:gd name="T117" fmla="*/ 72 h 208"/>
                <a:gd name="T118" fmla="*/ 230 w 214"/>
                <a:gd name="T119" fmla="*/ 82 h 208"/>
                <a:gd name="T120" fmla="*/ 230 w 214"/>
                <a:gd name="T121" fmla="*/ 119 h 208"/>
                <a:gd name="T122" fmla="*/ 230 w 214"/>
                <a:gd name="T123" fmla="*/ 137 h 208"/>
                <a:gd name="T124" fmla="*/ 230 w 214"/>
                <a:gd name="T125" fmla="*/ 174 h 2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4"/>
                <a:gd name="T190" fmla="*/ 0 h 208"/>
                <a:gd name="T191" fmla="*/ 214 w 214"/>
                <a:gd name="T192" fmla="*/ 208 h 2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4" h="208">
                  <a:moveTo>
                    <a:pt x="212" y="173"/>
                  </a:moveTo>
                  <a:lnTo>
                    <a:pt x="212" y="180"/>
                  </a:lnTo>
                  <a:lnTo>
                    <a:pt x="212" y="200"/>
                  </a:lnTo>
                  <a:lnTo>
                    <a:pt x="212" y="201"/>
                  </a:lnTo>
                  <a:lnTo>
                    <a:pt x="202" y="201"/>
                  </a:lnTo>
                  <a:lnTo>
                    <a:pt x="199" y="201"/>
                  </a:lnTo>
                  <a:lnTo>
                    <a:pt x="199" y="208"/>
                  </a:lnTo>
                  <a:lnTo>
                    <a:pt x="186" y="202"/>
                  </a:lnTo>
                  <a:lnTo>
                    <a:pt x="152" y="184"/>
                  </a:lnTo>
                  <a:lnTo>
                    <a:pt x="122" y="168"/>
                  </a:lnTo>
                  <a:lnTo>
                    <a:pt x="90" y="151"/>
                  </a:lnTo>
                  <a:lnTo>
                    <a:pt x="87" y="152"/>
                  </a:lnTo>
                  <a:lnTo>
                    <a:pt x="77" y="157"/>
                  </a:lnTo>
                  <a:lnTo>
                    <a:pt x="67" y="162"/>
                  </a:lnTo>
                  <a:lnTo>
                    <a:pt x="66" y="163"/>
                  </a:lnTo>
                  <a:lnTo>
                    <a:pt x="59" y="157"/>
                  </a:lnTo>
                  <a:lnTo>
                    <a:pt x="57" y="156"/>
                  </a:lnTo>
                  <a:lnTo>
                    <a:pt x="51" y="154"/>
                  </a:lnTo>
                  <a:lnTo>
                    <a:pt x="41" y="151"/>
                  </a:lnTo>
                  <a:lnTo>
                    <a:pt x="36" y="150"/>
                  </a:lnTo>
                  <a:lnTo>
                    <a:pt x="35" y="149"/>
                  </a:lnTo>
                  <a:lnTo>
                    <a:pt x="30" y="139"/>
                  </a:lnTo>
                  <a:lnTo>
                    <a:pt x="29" y="138"/>
                  </a:lnTo>
                  <a:lnTo>
                    <a:pt x="22" y="136"/>
                  </a:lnTo>
                  <a:lnTo>
                    <a:pt x="18" y="135"/>
                  </a:lnTo>
                  <a:lnTo>
                    <a:pt x="15" y="136"/>
                  </a:lnTo>
                  <a:lnTo>
                    <a:pt x="13" y="135"/>
                  </a:lnTo>
                  <a:lnTo>
                    <a:pt x="10" y="129"/>
                  </a:lnTo>
                  <a:lnTo>
                    <a:pt x="8" y="123"/>
                  </a:lnTo>
                  <a:lnTo>
                    <a:pt x="0" y="111"/>
                  </a:lnTo>
                  <a:lnTo>
                    <a:pt x="1" y="110"/>
                  </a:lnTo>
                  <a:lnTo>
                    <a:pt x="3" y="108"/>
                  </a:lnTo>
                  <a:lnTo>
                    <a:pt x="7" y="105"/>
                  </a:lnTo>
                  <a:lnTo>
                    <a:pt x="8" y="104"/>
                  </a:lnTo>
                  <a:lnTo>
                    <a:pt x="8" y="99"/>
                  </a:lnTo>
                  <a:lnTo>
                    <a:pt x="5" y="92"/>
                  </a:lnTo>
                  <a:lnTo>
                    <a:pt x="6" y="88"/>
                  </a:lnTo>
                  <a:lnTo>
                    <a:pt x="7" y="84"/>
                  </a:lnTo>
                  <a:lnTo>
                    <a:pt x="6" y="79"/>
                  </a:lnTo>
                  <a:lnTo>
                    <a:pt x="7" y="73"/>
                  </a:lnTo>
                  <a:lnTo>
                    <a:pt x="7" y="68"/>
                  </a:lnTo>
                  <a:lnTo>
                    <a:pt x="6" y="62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5" y="46"/>
                  </a:lnTo>
                  <a:lnTo>
                    <a:pt x="10" y="42"/>
                  </a:lnTo>
                  <a:lnTo>
                    <a:pt x="11" y="40"/>
                  </a:lnTo>
                  <a:lnTo>
                    <a:pt x="12" y="36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20" y="19"/>
                  </a:lnTo>
                  <a:lnTo>
                    <a:pt x="23" y="16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28" y="7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5" y="8"/>
                  </a:lnTo>
                  <a:lnTo>
                    <a:pt x="69" y="11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22"/>
                  </a:lnTo>
                  <a:lnTo>
                    <a:pt x="84" y="26"/>
                  </a:lnTo>
                  <a:lnTo>
                    <a:pt x="89" y="30"/>
                  </a:lnTo>
                  <a:lnTo>
                    <a:pt x="91" y="31"/>
                  </a:lnTo>
                  <a:lnTo>
                    <a:pt x="95" y="32"/>
                  </a:lnTo>
                  <a:lnTo>
                    <a:pt x="101" y="32"/>
                  </a:lnTo>
                  <a:lnTo>
                    <a:pt x="104" y="33"/>
                  </a:lnTo>
                  <a:lnTo>
                    <a:pt x="110" y="35"/>
                  </a:lnTo>
                  <a:lnTo>
                    <a:pt x="114" y="36"/>
                  </a:lnTo>
                  <a:lnTo>
                    <a:pt x="117" y="38"/>
                  </a:lnTo>
                  <a:lnTo>
                    <a:pt x="125" y="44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6" y="46"/>
                  </a:lnTo>
                  <a:lnTo>
                    <a:pt x="140" y="43"/>
                  </a:lnTo>
                  <a:lnTo>
                    <a:pt x="145" y="39"/>
                  </a:lnTo>
                  <a:lnTo>
                    <a:pt x="147" y="35"/>
                  </a:lnTo>
                  <a:lnTo>
                    <a:pt x="146" y="33"/>
                  </a:lnTo>
                  <a:lnTo>
                    <a:pt x="145" y="29"/>
                  </a:lnTo>
                  <a:lnTo>
                    <a:pt x="144" y="25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0" y="14"/>
                  </a:lnTo>
                  <a:lnTo>
                    <a:pt x="152" y="12"/>
                  </a:lnTo>
                  <a:lnTo>
                    <a:pt x="155" y="11"/>
                  </a:lnTo>
                  <a:lnTo>
                    <a:pt x="159" y="8"/>
                  </a:lnTo>
                  <a:lnTo>
                    <a:pt x="168" y="5"/>
                  </a:lnTo>
                  <a:lnTo>
                    <a:pt x="175" y="6"/>
                  </a:lnTo>
                  <a:lnTo>
                    <a:pt x="179" y="7"/>
                  </a:lnTo>
                  <a:lnTo>
                    <a:pt x="185" y="9"/>
                  </a:lnTo>
                  <a:lnTo>
                    <a:pt x="186" y="11"/>
                  </a:lnTo>
                  <a:lnTo>
                    <a:pt x="186" y="14"/>
                  </a:lnTo>
                  <a:lnTo>
                    <a:pt x="188" y="16"/>
                  </a:lnTo>
                  <a:lnTo>
                    <a:pt x="190" y="17"/>
                  </a:lnTo>
                  <a:lnTo>
                    <a:pt x="195" y="17"/>
                  </a:lnTo>
                  <a:lnTo>
                    <a:pt x="200" y="20"/>
                  </a:lnTo>
                  <a:lnTo>
                    <a:pt x="203" y="20"/>
                  </a:lnTo>
                  <a:lnTo>
                    <a:pt x="210" y="20"/>
                  </a:lnTo>
                  <a:lnTo>
                    <a:pt x="212" y="21"/>
                  </a:lnTo>
                  <a:lnTo>
                    <a:pt x="213" y="24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29"/>
                  </a:lnTo>
                  <a:lnTo>
                    <a:pt x="210" y="32"/>
                  </a:lnTo>
                  <a:lnTo>
                    <a:pt x="212" y="41"/>
                  </a:lnTo>
                  <a:lnTo>
                    <a:pt x="211" y="44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10" y="57"/>
                  </a:lnTo>
                  <a:lnTo>
                    <a:pt x="212" y="63"/>
                  </a:lnTo>
                  <a:lnTo>
                    <a:pt x="212" y="66"/>
                  </a:lnTo>
                  <a:lnTo>
                    <a:pt x="212" y="73"/>
                  </a:lnTo>
                  <a:lnTo>
                    <a:pt x="212" y="99"/>
                  </a:lnTo>
                  <a:lnTo>
                    <a:pt x="212" y="110"/>
                  </a:lnTo>
                  <a:lnTo>
                    <a:pt x="212" y="123"/>
                  </a:lnTo>
                  <a:lnTo>
                    <a:pt x="212" y="128"/>
                  </a:lnTo>
                  <a:lnTo>
                    <a:pt x="212" y="147"/>
                  </a:lnTo>
                  <a:lnTo>
                    <a:pt x="212" y="156"/>
                  </a:lnTo>
                  <a:lnTo>
                    <a:pt x="212" y="17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3" name="Freeform 225"/>
            <p:cNvSpPr>
              <a:spLocks/>
            </p:cNvSpPr>
            <p:nvPr/>
          </p:nvSpPr>
          <p:spPr bwMode="auto">
            <a:xfrm>
              <a:off x="2814" y="2928"/>
              <a:ext cx="61" cy="89"/>
            </a:xfrm>
            <a:custGeom>
              <a:avLst/>
              <a:gdLst>
                <a:gd name="T0" fmla="*/ 5 w 60"/>
                <a:gd name="T1" fmla="*/ 22 h 88"/>
                <a:gd name="T2" fmla="*/ 6 w 60"/>
                <a:gd name="T3" fmla="*/ 21 h 88"/>
                <a:gd name="T4" fmla="*/ 6 w 60"/>
                <a:gd name="T5" fmla="*/ 18 h 88"/>
                <a:gd name="T6" fmla="*/ 5 w 60"/>
                <a:gd name="T7" fmla="*/ 6 h 88"/>
                <a:gd name="T8" fmla="*/ 6 w 60"/>
                <a:gd name="T9" fmla="*/ 4 h 88"/>
                <a:gd name="T10" fmla="*/ 7 w 60"/>
                <a:gd name="T11" fmla="*/ 3 h 88"/>
                <a:gd name="T12" fmla="*/ 20 w 60"/>
                <a:gd name="T13" fmla="*/ 3 h 88"/>
                <a:gd name="T14" fmla="*/ 26 w 60"/>
                <a:gd name="T15" fmla="*/ 3 h 88"/>
                <a:gd name="T16" fmla="*/ 43 w 60"/>
                <a:gd name="T17" fmla="*/ 3 h 88"/>
                <a:gd name="T18" fmla="*/ 49 w 60"/>
                <a:gd name="T19" fmla="*/ 0 h 88"/>
                <a:gd name="T20" fmla="*/ 50 w 60"/>
                <a:gd name="T21" fmla="*/ 0 h 88"/>
                <a:gd name="T22" fmla="*/ 54 w 60"/>
                <a:gd name="T23" fmla="*/ 1 h 88"/>
                <a:gd name="T24" fmla="*/ 52 w 60"/>
                <a:gd name="T25" fmla="*/ 6 h 88"/>
                <a:gd name="T26" fmla="*/ 53 w 60"/>
                <a:gd name="T27" fmla="*/ 8 h 88"/>
                <a:gd name="T28" fmla="*/ 56 w 60"/>
                <a:gd name="T29" fmla="*/ 13 h 88"/>
                <a:gd name="T30" fmla="*/ 58 w 60"/>
                <a:gd name="T31" fmla="*/ 16 h 88"/>
                <a:gd name="T32" fmla="*/ 57 w 60"/>
                <a:gd name="T33" fmla="*/ 21 h 88"/>
                <a:gd name="T34" fmla="*/ 57 w 60"/>
                <a:gd name="T35" fmla="*/ 23 h 88"/>
                <a:gd name="T36" fmla="*/ 59 w 60"/>
                <a:gd name="T37" fmla="*/ 30 h 88"/>
                <a:gd name="T38" fmla="*/ 60 w 60"/>
                <a:gd name="T39" fmla="*/ 34 h 88"/>
                <a:gd name="T40" fmla="*/ 63 w 60"/>
                <a:gd name="T41" fmla="*/ 39 h 88"/>
                <a:gd name="T42" fmla="*/ 63 w 60"/>
                <a:gd name="T43" fmla="*/ 40 h 88"/>
                <a:gd name="T44" fmla="*/ 61 w 60"/>
                <a:gd name="T45" fmla="*/ 41 h 88"/>
                <a:gd name="T46" fmla="*/ 60 w 60"/>
                <a:gd name="T47" fmla="*/ 43 h 88"/>
                <a:gd name="T48" fmla="*/ 60 w 60"/>
                <a:gd name="T49" fmla="*/ 61 h 88"/>
                <a:gd name="T50" fmla="*/ 60 w 60"/>
                <a:gd name="T51" fmla="*/ 65 h 88"/>
                <a:gd name="T52" fmla="*/ 60 w 60"/>
                <a:gd name="T53" fmla="*/ 69 h 88"/>
                <a:gd name="T54" fmla="*/ 61 w 60"/>
                <a:gd name="T55" fmla="*/ 72 h 88"/>
                <a:gd name="T56" fmla="*/ 64 w 60"/>
                <a:gd name="T57" fmla="*/ 75 h 88"/>
                <a:gd name="T58" fmla="*/ 69 w 60"/>
                <a:gd name="T59" fmla="*/ 79 h 88"/>
                <a:gd name="T60" fmla="*/ 66 w 60"/>
                <a:gd name="T61" fmla="*/ 83 h 88"/>
                <a:gd name="T62" fmla="*/ 64 w 60"/>
                <a:gd name="T63" fmla="*/ 84 h 88"/>
                <a:gd name="T64" fmla="*/ 60 w 60"/>
                <a:gd name="T65" fmla="*/ 84 h 88"/>
                <a:gd name="T66" fmla="*/ 54 w 60"/>
                <a:gd name="T67" fmla="*/ 84 h 88"/>
                <a:gd name="T68" fmla="*/ 51 w 60"/>
                <a:gd name="T69" fmla="*/ 85 h 88"/>
                <a:gd name="T70" fmla="*/ 50 w 60"/>
                <a:gd name="T71" fmla="*/ 86 h 88"/>
                <a:gd name="T72" fmla="*/ 45 w 60"/>
                <a:gd name="T73" fmla="*/ 89 h 88"/>
                <a:gd name="T74" fmla="*/ 28 w 60"/>
                <a:gd name="T75" fmla="*/ 91 h 88"/>
                <a:gd name="T76" fmla="*/ 22 w 60"/>
                <a:gd name="T77" fmla="*/ 94 h 88"/>
                <a:gd name="T78" fmla="*/ 16 w 60"/>
                <a:gd name="T79" fmla="*/ 97 h 88"/>
                <a:gd name="T80" fmla="*/ 13 w 60"/>
                <a:gd name="T81" fmla="*/ 96 h 88"/>
                <a:gd name="T82" fmla="*/ 7 w 60"/>
                <a:gd name="T83" fmla="*/ 93 h 88"/>
                <a:gd name="T84" fmla="*/ 6 w 60"/>
                <a:gd name="T85" fmla="*/ 92 h 88"/>
                <a:gd name="T86" fmla="*/ 6 w 60"/>
                <a:gd name="T87" fmla="*/ 87 h 88"/>
                <a:gd name="T88" fmla="*/ 3 w 60"/>
                <a:gd name="T89" fmla="*/ 80 h 88"/>
                <a:gd name="T90" fmla="*/ 1 w 60"/>
                <a:gd name="T91" fmla="*/ 76 h 88"/>
                <a:gd name="T92" fmla="*/ 0 w 60"/>
                <a:gd name="T93" fmla="*/ 71 h 88"/>
                <a:gd name="T94" fmla="*/ 2 w 60"/>
                <a:gd name="T95" fmla="*/ 65 h 88"/>
                <a:gd name="T96" fmla="*/ 5 w 60"/>
                <a:gd name="T97" fmla="*/ 57 h 88"/>
                <a:gd name="T98" fmla="*/ 8 w 60"/>
                <a:gd name="T99" fmla="*/ 43 h 88"/>
                <a:gd name="T100" fmla="*/ 9 w 60"/>
                <a:gd name="T101" fmla="*/ 39 h 88"/>
                <a:gd name="T102" fmla="*/ 8 w 60"/>
                <a:gd name="T103" fmla="*/ 30 h 88"/>
                <a:gd name="T104" fmla="*/ 6 w 60"/>
                <a:gd name="T105" fmla="*/ 22 h 88"/>
                <a:gd name="T106" fmla="*/ 5 w 60"/>
                <a:gd name="T107" fmla="*/ 22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"/>
                <a:gd name="T163" fmla="*/ 0 h 88"/>
                <a:gd name="T164" fmla="*/ 60 w 60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" h="88">
                  <a:moveTo>
                    <a:pt x="5" y="22"/>
                  </a:moveTo>
                  <a:lnTo>
                    <a:pt x="6" y="21"/>
                  </a:lnTo>
                  <a:lnTo>
                    <a:pt x="6" y="18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4" y="3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3" y="6"/>
                  </a:lnTo>
                  <a:lnTo>
                    <a:pt x="44" y="8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30"/>
                  </a:lnTo>
                  <a:lnTo>
                    <a:pt x="51" y="34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1" y="43"/>
                  </a:lnTo>
                  <a:lnTo>
                    <a:pt x="51" y="52"/>
                  </a:lnTo>
                  <a:lnTo>
                    <a:pt x="51" y="56"/>
                  </a:lnTo>
                  <a:lnTo>
                    <a:pt x="51" y="60"/>
                  </a:lnTo>
                  <a:lnTo>
                    <a:pt x="52" y="63"/>
                  </a:lnTo>
                  <a:lnTo>
                    <a:pt x="55" y="66"/>
                  </a:lnTo>
                  <a:lnTo>
                    <a:pt x="60" y="70"/>
                  </a:lnTo>
                  <a:lnTo>
                    <a:pt x="57" y="74"/>
                  </a:lnTo>
                  <a:lnTo>
                    <a:pt x="55" y="75"/>
                  </a:lnTo>
                  <a:lnTo>
                    <a:pt x="51" y="75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41" y="77"/>
                  </a:lnTo>
                  <a:lnTo>
                    <a:pt x="36" y="80"/>
                  </a:lnTo>
                  <a:lnTo>
                    <a:pt x="28" y="82"/>
                  </a:lnTo>
                  <a:lnTo>
                    <a:pt x="22" y="8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7" y="84"/>
                  </a:lnTo>
                  <a:lnTo>
                    <a:pt x="6" y="83"/>
                  </a:lnTo>
                  <a:lnTo>
                    <a:pt x="6" y="78"/>
                  </a:lnTo>
                  <a:lnTo>
                    <a:pt x="3" y="71"/>
                  </a:lnTo>
                  <a:lnTo>
                    <a:pt x="1" y="67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9" y="39"/>
                  </a:lnTo>
                  <a:lnTo>
                    <a:pt x="8" y="30"/>
                  </a:lnTo>
                  <a:lnTo>
                    <a:pt x="6" y="22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4" name="Freeform 226"/>
            <p:cNvSpPr>
              <a:spLocks/>
            </p:cNvSpPr>
            <p:nvPr/>
          </p:nvSpPr>
          <p:spPr bwMode="auto">
            <a:xfrm>
              <a:off x="2814" y="2928"/>
              <a:ext cx="61" cy="89"/>
            </a:xfrm>
            <a:custGeom>
              <a:avLst/>
              <a:gdLst>
                <a:gd name="T0" fmla="*/ 5 w 60"/>
                <a:gd name="T1" fmla="*/ 22 h 88"/>
                <a:gd name="T2" fmla="*/ 6 w 60"/>
                <a:gd name="T3" fmla="*/ 21 h 88"/>
                <a:gd name="T4" fmla="*/ 6 w 60"/>
                <a:gd name="T5" fmla="*/ 18 h 88"/>
                <a:gd name="T6" fmla="*/ 5 w 60"/>
                <a:gd name="T7" fmla="*/ 6 h 88"/>
                <a:gd name="T8" fmla="*/ 6 w 60"/>
                <a:gd name="T9" fmla="*/ 4 h 88"/>
                <a:gd name="T10" fmla="*/ 7 w 60"/>
                <a:gd name="T11" fmla="*/ 3 h 88"/>
                <a:gd name="T12" fmla="*/ 20 w 60"/>
                <a:gd name="T13" fmla="*/ 3 h 88"/>
                <a:gd name="T14" fmla="*/ 26 w 60"/>
                <a:gd name="T15" fmla="*/ 3 h 88"/>
                <a:gd name="T16" fmla="*/ 43 w 60"/>
                <a:gd name="T17" fmla="*/ 3 h 88"/>
                <a:gd name="T18" fmla="*/ 49 w 60"/>
                <a:gd name="T19" fmla="*/ 0 h 88"/>
                <a:gd name="T20" fmla="*/ 50 w 60"/>
                <a:gd name="T21" fmla="*/ 0 h 88"/>
                <a:gd name="T22" fmla="*/ 54 w 60"/>
                <a:gd name="T23" fmla="*/ 1 h 88"/>
                <a:gd name="T24" fmla="*/ 52 w 60"/>
                <a:gd name="T25" fmla="*/ 6 h 88"/>
                <a:gd name="T26" fmla="*/ 53 w 60"/>
                <a:gd name="T27" fmla="*/ 8 h 88"/>
                <a:gd name="T28" fmla="*/ 56 w 60"/>
                <a:gd name="T29" fmla="*/ 13 h 88"/>
                <a:gd name="T30" fmla="*/ 58 w 60"/>
                <a:gd name="T31" fmla="*/ 16 h 88"/>
                <a:gd name="T32" fmla="*/ 57 w 60"/>
                <a:gd name="T33" fmla="*/ 21 h 88"/>
                <a:gd name="T34" fmla="*/ 57 w 60"/>
                <a:gd name="T35" fmla="*/ 23 h 88"/>
                <a:gd name="T36" fmla="*/ 59 w 60"/>
                <a:gd name="T37" fmla="*/ 30 h 88"/>
                <a:gd name="T38" fmla="*/ 60 w 60"/>
                <a:gd name="T39" fmla="*/ 34 h 88"/>
                <a:gd name="T40" fmla="*/ 63 w 60"/>
                <a:gd name="T41" fmla="*/ 39 h 88"/>
                <a:gd name="T42" fmla="*/ 63 w 60"/>
                <a:gd name="T43" fmla="*/ 40 h 88"/>
                <a:gd name="T44" fmla="*/ 61 w 60"/>
                <a:gd name="T45" fmla="*/ 41 h 88"/>
                <a:gd name="T46" fmla="*/ 60 w 60"/>
                <a:gd name="T47" fmla="*/ 43 h 88"/>
                <a:gd name="T48" fmla="*/ 60 w 60"/>
                <a:gd name="T49" fmla="*/ 61 h 88"/>
                <a:gd name="T50" fmla="*/ 60 w 60"/>
                <a:gd name="T51" fmla="*/ 65 h 88"/>
                <a:gd name="T52" fmla="*/ 60 w 60"/>
                <a:gd name="T53" fmla="*/ 69 h 88"/>
                <a:gd name="T54" fmla="*/ 61 w 60"/>
                <a:gd name="T55" fmla="*/ 72 h 88"/>
                <a:gd name="T56" fmla="*/ 64 w 60"/>
                <a:gd name="T57" fmla="*/ 75 h 88"/>
                <a:gd name="T58" fmla="*/ 69 w 60"/>
                <a:gd name="T59" fmla="*/ 79 h 88"/>
                <a:gd name="T60" fmla="*/ 66 w 60"/>
                <a:gd name="T61" fmla="*/ 83 h 88"/>
                <a:gd name="T62" fmla="*/ 64 w 60"/>
                <a:gd name="T63" fmla="*/ 84 h 88"/>
                <a:gd name="T64" fmla="*/ 60 w 60"/>
                <a:gd name="T65" fmla="*/ 84 h 88"/>
                <a:gd name="T66" fmla="*/ 54 w 60"/>
                <a:gd name="T67" fmla="*/ 84 h 88"/>
                <a:gd name="T68" fmla="*/ 51 w 60"/>
                <a:gd name="T69" fmla="*/ 85 h 88"/>
                <a:gd name="T70" fmla="*/ 50 w 60"/>
                <a:gd name="T71" fmla="*/ 86 h 88"/>
                <a:gd name="T72" fmla="*/ 45 w 60"/>
                <a:gd name="T73" fmla="*/ 89 h 88"/>
                <a:gd name="T74" fmla="*/ 28 w 60"/>
                <a:gd name="T75" fmla="*/ 91 h 88"/>
                <a:gd name="T76" fmla="*/ 22 w 60"/>
                <a:gd name="T77" fmla="*/ 94 h 88"/>
                <a:gd name="T78" fmla="*/ 16 w 60"/>
                <a:gd name="T79" fmla="*/ 97 h 88"/>
                <a:gd name="T80" fmla="*/ 13 w 60"/>
                <a:gd name="T81" fmla="*/ 96 h 88"/>
                <a:gd name="T82" fmla="*/ 7 w 60"/>
                <a:gd name="T83" fmla="*/ 93 h 88"/>
                <a:gd name="T84" fmla="*/ 6 w 60"/>
                <a:gd name="T85" fmla="*/ 92 h 88"/>
                <a:gd name="T86" fmla="*/ 6 w 60"/>
                <a:gd name="T87" fmla="*/ 87 h 88"/>
                <a:gd name="T88" fmla="*/ 3 w 60"/>
                <a:gd name="T89" fmla="*/ 80 h 88"/>
                <a:gd name="T90" fmla="*/ 1 w 60"/>
                <a:gd name="T91" fmla="*/ 76 h 88"/>
                <a:gd name="T92" fmla="*/ 0 w 60"/>
                <a:gd name="T93" fmla="*/ 71 h 88"/>
                <a:gd name="T94" fmla="*/ 2 w 60"/>
                <a:gd name="T95" fmla="*/ 65 h 88"/>
                <a:gd name="T96" fmla="*/ 5 w 60"/>
                <a:gd name="T97" fmla="*/ 57 h 88"/>
                <a:gd name="T98" fmla="*/ 8 w 60"/>
                <a:gd name="T99" fmla="*/ 43 h 88"/>
                <a:gd name="T100" fmla="*/ 9 w 60"/>
                <a:gd name="T101" fmla="*/ 39 h 88"/>
                <a:gd name="T102" fmla="*/ 8 w 60"/>
                <a:gd name="T103" fmla="*/ 30 h 88"/>
                <a:gd name="T104" fmla="*/ 6 w 60"/>
                <a:gd name="T105" fmla="*/ 22 h 88"/>
                <a:gd name="T106" fmla="*/ 5 w 60"/>
                <a:gd name="T107" fmla="*/ 22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"/>
                <a:gd name="T163" fmla="*/ 0 h 88"/>
                <a:gd name="T164" fmla="*/ 60 w 60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" h="88">
                  <a:moveTo>
                    <a:pt x="5" y="22"/>
                  </a:moveTo>
                  <a:lnTo>
                    <a:pt x="6" y="21"/>
                  </a:lnTo>
                  <a:lnTo>
                    <a:pt x="6" y="18"/>
                  </a:ln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4" y="3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3" y="6"/>
                  </a:lnTo>
                  <a:lnTo>
                    <a:pt x="44" y="8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30"/>
                  </a:lnTo>
                  <a:lnTo>
                    <a:pt x="51" y="34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2" y="41"/>
                  </a:lnTo>
                  <a:lnTo>
                    <a:pt x="51" y="43"/>
                  </a:lnTo>
                  <a:lnTo>
                    <a:pt x="51" y="52"/>
                  </a:lnTo>
                  <a:lnTo>
                    <a:pt x="51" y="56"/>
                  </a:lnTo>
                  <a:lnTo>
                    <a:pt x="51" y="60"/>
                  </a:lnTo>
                  <a:lnTo>
                    <a:pt x="52" y="63"/>
                  </a:lnTo>
                  <a:lnTo>
                    <a:pt x="55" y="66"/>
                  </a:lnTo>
                  <a:lnTo>
                    <a:pt x="60" y="70"/>
                  </a:lnTo>
                  <a:lnTo>
                    <a:pt x="57" y="74"/>
                  </a:lnTo>
                  <a:lnTo>
                    <a:pt x="55" y="75"/>
                  </a:lnTo>
                  <a:lnTo>
                    <a:pt x="51" y="75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41" y="77"/>
                  </a:lnTo>
                  <a:lnTo>
                    <a:pt x="36" y="80"/>
                  </a:lnTo>
                  <a:lnTo>
                    <a:pt x="28" y="82"/>
                  </a:lnTo>
                  <a:lnTo>
                    <a:pt x="22" y="8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7" y="84"/>
                  </a:lnTo>
                  <a:lnTo>
                    <a:pt x="6" y="83"/>
                  </a:lnTo>
                  <a:lnTo>
                    <a:pt x="6" y="78"/>
                  </a:lnTo>
                  <a:lnTo>
                    <a:pt x="3" y="71"/>
                  </a:lnTo>
                  <a:lnTo>
                    <a:pt x="1" y="67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9" y="39"/>
                  </a:lnTo>
                  <a:lnTo>
                    <a:pt x="8" y="30"/>
                  </a:lnTo>
                  <a:lnTo>
                    <a:pt x="6" y="22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5" name="Freeform 227"/>
            <p:cNvSpPr>
              <a:spLocks/>
            </p:cNvSpPr>
            <p:nvPr/>
          </p:nvSpPr>
          <p:spPr bwMode="auto">
            <a:xfrm>
              <a:off x="2857" y="2929"/>
              <a:ext cx="26" cy="70"/>
            </a:xfrm>
            <a:custGeom>
              <a:avLst/>
              <a:gdLst>
                <a:gd name="T0" fmla="*/ 2 w 25"/>
                <a:gd name="T1" fmla="*/ 0 h 69"/>
                <a:gd name="T2" fmla="*/ 8 w 25"/>
                <a:gd name="T3" fmla="*/ 1 h 69"/>
                <a:gd name="T4" fmla="*/ 12 w 25"/>
                <a:gd name="T5" fmla="*/ 2 h 69"/>
                <a:gd name="T6" fmla="*/ 22 w 25"/>
                <a:gd name="T7" fmla="*/ 2 h 69"/>
                <a:gd name="T8" fmla="*/ 22 w 25"/>
                <a:gd name="T9" fmla="*/ 5 h 69"/>
                <a:gd name="T10" fmla="*/ 12 w 25"/>
                <a:gd name="T11" fmla="*/ 9 h 69"/>
                <a:gd name="T12" fmla="*/ 22 w 25"/>
                <a:gd name="T13" fmla="*/ 11 h 69"/>
                <a:gd name="T14" fmla="*/ 25 w 25"/>
                <a:gd name="T15" fmla="*/ 13 h 69"/>
                <a:gd name="T16" fmla="*/ 28 w 25"/>
                <a:gd name="T17" fmla="*/ 15 h 69"/>
                <a:gd name="T18" fmla="*/ 29 w 25"/>
                <a:gd name="T19" fmla="*/ 19 h 69"/>
                <a:gd name="T20" fmla="*/ 31 w 25"/>
                <a:gd name="T21" fmla="*/ 27 h 69"/>
                <a:gd name="T22" fmla="*/ 31 w 25"/>
                <a:gd name="T23" fmla="*/ 31 h 69"/>
                <a:gd name="T24" fmla="*/ 32 w 25"/>
                <a:gd name="T25" fmla="*/ 34 h 69"/>
                <a:gd name="T26" fmla="*/ 32 w 25"/>
                <a:gd name="T27" fmla="*/ 48 h 69"/>
                <a:gd name="T28" fmla="*/ 32 w 25"/>
                <a:gd name="T29" fmla="*/ 54 h 69"/>
                <a:gd name="T30" fmla="*/ 33 w 25"/>
                <a:gd name="T31" fmla="*/ 58 h 69"/>
                <a:gd name="T32" fmla="*/ 32 w 25"/>
                <a:gd name="T33" fmla="*/ 63 h 69"/>
                <a:gd name="T34" fmla="*/ 31 w 25"/>
                <a:gd name="T35" fmla="*/ 67 h 69"/>
                <a:gd name="T36" fmla="*/ 33 w 25"/>
                <a:gd name="T37" fmla="*/ 74 h 69"/>
                <a:gd name="T38" fmla="*/ 34 w 25"/>
                <a:gd name="T39" fmla="*/ 75 h 69"/>
                <a:gd name="T40" fmla="*/ 31 w 25"/>
                <a:gd name="T41" fmla="*/ 75 h 69"/>
                <a:gd name="T42" fmla="*/ 28 w 25"/>
                <a:gd name="T43" fmla="*/ 76 h 69"/>
                <a:gd name="T44" fmla="*/ 26 w 25"/>
                <a:gd name="T45" fmla="*/ 77 h 69"/>
                <a:gd name="T46" fmla="*/ 26 w 25"/>
                <a:gd name="T47" fmla="*/ 78 h 69"/>
                <a:gd name="T48" fmla="*/ 12 w 25"/>
                <a:gd name="T49" fmla="*/ 74 h 69"/>
                <a:gd name="T50" fmla="*/ 9 w 25"/>
                <a:gd name="T51" fmla="*/ 71 h 69"/>
                <a:gd name="T52" fmla="*/ 8 w 25"/>
                <a:gd name="T53" fmla="*/ 68 h 69"/>
                <a:gd name="T54" fmla="*/ 8 w 25"/>
                <a:gd name="T55" fmla="*/ 64 h 69"/>
                <a:gd name="T56" fmla="*/ 8 w 25"/>
                <a:gd name="T57" fmla="*/ 60 h 69"/>
                <a:gd name="T58" fmla="*/ 8 w 25"/>
                <a:gd name="T59" fmla="*/ 51 h 69"/>
                <a:gd name="T60" fmla="*/ 9 w 25"/>
                <a:gd name="T61" fmla="*/ 49 h 69"/>
                <a:gd name="T62" fmla="*/ 11 w 25"/>
                <a:gd name="T63" fmla="*/ 48 h 69"/>
                <a:gd name="T64" fmla="*/ 11 w 25"/>
                <a:gd name="T65" fmla="*/ 47 h 69"/>
                <a:gd name="T66" fmla="*/ 8 w 25"/>
                <a:gd name="T67" fmla="*/ 33 h 69"/>
                <a:gd name="T68" fmla="*/ 7 w 25"/>
                <a:gd name="T69" fmla="*/ 29 h 69"/>
                <a:gd name="T70" fmla="*/ 5 w 25"/>
                <a:gd name="T71" fmla="*/ 22 h 69"/>
                <a:gd name="T72" fmla="*/ 5 w 25"/>
                <a:gd name="T73" fmla="*/ 20 h 69"/>
                <a:gd name="T74" fmla="*/ 6 w 25"/>
                <a:gd name="T75" fmla="*/ 15 h 69"/>
                <a:gd name="T76" fmla="*/ 4 w 25"/>
                <a:gd name="T77" fmla="*/ 12 h 69"/>
                <a:gd name="T78" fmla="*/ 1 w 25"/>
                <a:gd name="T79" fmla="*/ 7 h 69"/>
                <a:gd name="T80" fmla="*/ 0 w 25"/>
                <a:gd name="T81" fmla="*/ 5 h 69"/>
                <a:gd name="T82" fmla="*/ 2 w 25"/>
                <a:gd name="T83" fmla="*/ 0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"/>
                <a:gd name="T127" fmla="*/ 0 h 69"/>
                <a:gd name="T128" fmla="*/ 25 w 25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" h="69">
                  <a:moveTo>
                    <a:pt x="2" y="0"/>
                  </a:moveTo>
                  <a:lnTo>
                    <a:pt x="8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19" y="15"/>
                  </a:lnTo>
                  <a:lnTo>
                    <a:pt x="20" y="19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3" y="34"/>
                  </a:lnTo>
                  <a:lnTo>
                    <a:pt x="23" y="39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3" y="54"/>
                  </a:lnTo>
                  <a:lnTo>
                    <a:pt x="22" y="58"/>
                  </a:lnTo>
                  <a:lnTo>
                    <a:pt x="24" y="65"/>
                  </a:lnTo>
                  <a:lnTo>
                    <a:pt x="25" y="66"/>
                  </a:lnTo>
                  <a:lnTo>
                    <a:pt x="22" y="66"/>
                  </a:lnTo>
                  <a:lnTo>
                    <a:pt x="19" y="67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2" y="65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8" y="55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3"/>
                  </a:lnTo>
                  <a:lnTo>
                    <a:pt x="7" y="29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6" name="Freeform 228"/>
            <p:cNvSpPr>
              <a:spLocks/>
            </p:cNvSpPr>
            <p:nvPr/>
          </p:nvSpPr>
          <p:spPr bwMode="auto">
            <a:xfrm>
              <a:off x="2857" y="2929"/>
              <a:ext cx="26" cy="70"/>
            </a:xfrm>
            <a:custGeom>
              <a:avLst/>
              <a:gdLst>
                <a:gd name="T0" fmla="*/ 2 w 25"/>
                <a:gd name="T1" fmla="*/ 0 h 69"/>
                <a:gd name="T2" fmla="*/ 8 w 25"/>
                <a:gd name="T3" fmla="*/ 1 h 69"/>
                <a:gd name="T4" fmla="*/ 12 w 25"/>
                <a:gd name="T5" fmla="*/ 2 h 69"/>
                <a:gd name="T6" fmla="*/ 22 w 25"/>
                <a:gd name="T7" fmla="*/ 2 h 69"/>
                <a:gd name="T8" fmla="*/ 22 w 25"/>
                <a:gd name="T9" fmla="*/ 5 h 69"/>
                <a:gd name="T10" fmla="*/ 12 w 25"/>
                <a:gd name="T11" fmla="*/ 9 h 69"/>
                <a:gd name="T12" fmla="*/ 22 w 25"/>
                <a:gd name="T13" fmla="*/ 11 h 69"/>
                <a:gd name="T14" fmla="*/ 25 w 25"/>
                <a:gd name="T15" fmla="*/ 13 h 69"/>
                <a:gd name="T16" fmla="*/ 28 w 25"/>
                <a:gd name="T17" fmla="*/ 15 h 69"/>
                <a:gd name="T18" fmla="*/ 29 w 25"/>
                <a:gd name="T19" fmla="*/ 19 h 69"/>
                <a:gd name="T20" fmla="*/ 31 w 25"/>
                <a:gd name="T21" fmla="*/ 27 h 69"/>
                <a:gd name="T22" fmla="*/ 31 w 25"/>
                <a:gd name="T23" fmla="*/ 31 h 69"/>
                <a:gd name="T24" fmla="*/ 32 w 25"/>
                <a:gd name="T25" fmla="*/ 34 h 69"/>
                <a:gd name="T26" fmla="*/ 32 w 25"/>
                <a:gd name="T27" fmla="*/ 48 h 69"/>
                <a:gd name="T28" fmla="*/ 32 w 25"/>
                <a:gd name="T29" fmla="*/ 54 h 69"/>
                <a:gd name="T30" fmla="*/ 33 w 25"/>
                <a:gd name="T31" fmla="*/ 58 h 69"/>
                <a:gd name="T32" fmla="*/ 32 w 25"/>
                <a:gd name="T33" fmla="*/ 63 h 69"/>
                <a:gd name="T34" fmla="*/ 31 w 25"/>
                <a:gd name="T35" fmla="*/ 67 h 69"/>
                <a:gd name="T36" fmla="*/ 33 w 25"/>
                <a:gd name="T37" fmla="*/ 74 h 69"/>
                <a:gd name="T38" fmla="*/ 34 w 25"/>
                <a:gd name="T39" fmla="*/ 75 h 69"/>
                <a:gd name="T40" fmla="*/ 31 w 25"/>
                <a:gd name="T41" fmla="*/ 75 h 69"/>
                <a:gd name="T42" fmla="*/ 28 w 25"/>
                <a:gd name="T43" fmla="*/ 76 h 69"/>
                <a:gd name="T44" fmla="*/ 26 w 25"/>
                <a:gd name="T45" fmla="*/ 77 h 69"/>
                <a:gd name="T46" fmla="*/ 26 w 25"/>
                <a:gd name="T47" fmla="*/ 78 h 69"/>
                <a:gd name="T48" fmla="*/ 12 w 25"/>
                <a:gd name="T49" fmla="*/ 74 h 69"/>
                <a:gd name="T50" fmla="*/ 9 w 25"/>
                <a:gd name="T51" fmla="*/ 71 h 69"/>
                <a:gd name="T52" fmla="*/ 8 w 25"/>
                <a:gd name="T53" fmla="*/ 68 h 69"/>
                <a:gd name="T54" fmla="*/ 8 w 25"/>
                <a:gd name="T55" fmla="*/ 64 h 69"/>
                <a:gd name="T56" fmla="*/ 8 w 25"/>
                <a:gd name="T57" fmla="*/ 60 h 69"/>
                <a:gd name="T58" fmla="*/ 8 w 25"/>
                <a:gd name="T59" fmla="*/ 51 h 69"/>
                <a:gd name="T60" fmla="*/ 9 w 25"/>
                <a:gd name="T61" fmla="*/ 49 h 69"/>
                <a:gd name="T62" fmla="*/ 11 w 25"/>
                <a:gd name="T63" fmla="*/ 48 h 69"/>
                <a:gd name="T64" fmla="*/ 11 w 25"/>
                <a:gd name="T65" fmla="*/ 47 h 69"/>
                <a:gd name="T66" fmla="*/ 8 w 25"/>
                <a:gd name="T67" fmla="*/ 33 h 69"/>
                <a:gd name="T68" fmla="*/ 7 w 25"/>
                <a:gd name="T69" fmla="*/ 29 h 69"/>
                <a:gd name="T70" fmla="*/ 5 w 25"/>
                <a:gd name="T71" fmla="*/ 22 h 69"/>
                <a:gd name="T72" fmla="*/ 5 w 25"/>
                <a:gd name="T73" fmla="*/ 20 h 69"/>
                <a:gd name="T74" fmla="*/ 6 w 25"/>
                <a:gd name="T75" fmla="*/ 15 h 69"/>
                <a:gd name="T76" fmla="*/ 4 w 25"/>
                <a:gd name="T77" fmla="*/ 12 h 69"/>
                <a:gd name="T78" fmla="*/ 1 w 25"/>
                <a:gd name="T79" fmla="*/ 7 h 69"/>
                <a:gd name="T80" fmla="*/ 0 w 25"/>
                <a:gd name="T81" fmla="*/ 5 h 69"/>
                <a:gd name="T82" fmla="*/ 2 w 25"/>
                <a:gd name="T83" fmla="*/ 0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"/>
                <a:gd name="T127" fmla="*/ 0 h 69"/>
                <a:gd name="T128" fmla="*/ 25 w 25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" h="69">
                  <a:moveTo>
                    <a:pt x="2" y="0"/>
                  </a:moveTo>
                  <a:lnTo>
                    <a:pt x="8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19" y="15"/>
                  </a:lnTo>
                  <a:lnTo>
                    <a:pt x="20" y="19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3" y="34"/>
                  </a:lnTo>
                  <a:lnTo>
                    <a:pt x="23" y="39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3" y="54"/>
                  </a:lnTo>
                  <a:lnTo>
                    <a:pt x="22" y="58"/>
                  </a:lnTo>
                  <a:lnTo>
                    <a:pt x="24" y="65"/>
                  </a:lnTo>
                  <a:lnTo>
                    <a:pt x="25" y="66"/>
                  </a:lnTo>
                  <a:lnTo>
                    <a:pt x="22" y="66"/>
                  </a:lnTo>
                  <a:lnTo>
                    <a:pt x="19" y="67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2" y="65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8" y="55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3"/>
                  </a:lnTo>
                  <a:lnTo>
                    <a:pt x="7" y="29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7" name="Freeform 229"/>
            <p:cNvSpPr>
              <a:spLocks/>
            </p:cNvSpPr>
            <p:nvPr/>
          </p:nvSpPr>
          <p:spPr bwMode="auto">
            <a:xfrm>
              <a:off x="2869" y="2911"/>
              <a:ext cx="42" cy="85"/>
            </a:xfrm>
            <a:custGeom>
              <a:avLst/>
              <a:gdLst>
                <a:gd name="T0" fmla="*/ 47 w 41"/>
                <a:gd name="T1" fmla="*/ 9 h 84"/>
                <a:gd name="T2" fmla="*/ 47 w 41"/>
                <a:gd name="T3" fmla="*/ 14 h 84"/>
                <a:gd name="T4" fmla="*/ 48 w 41"/>
                <a:gd name="T5" fmla="*/ 18 h 84"/>
                <a:gd name="T6" fmla="*/ 50 w 41"/>
                <a:gd name="T7" fmla="*/ 23 h 84"/>
                <a:gd name="T8" fmla="*/ 48 w 41"/>
                <a:gd name="T9" fmla="*/ 29 h 84"/>
                <a:gd name="T10" fmla="*/ 47 w 41"/>
                <a:gd name="T11" fmla="*/ 32 h 84"/>
                <a:gd name="T12" fmla="*/ 46 w 41"/>
                <a:gd name="T13" fmla="*/ 34 h 84"/>
                <a:gd name="T14" fmla="*/ 41 w 41"/>
                <a:gd name="T15" fmla="*/ 37 h 84"/>
                <a:gd name="T16" fmla="*/ 41 w 41"/>
                <a:gd name="T17" fmla="*/ 39 h 84"/>
                <a:gd name="T18" fmla="*/ 42 w 41"/>
                <a:gd name="T19" fmla="*/ 51 h 84"/>
                <a:gd name="T20" fmla="*/ 41 w 41"/>
                <a:gd name="T21" fmla="*/ 54 h 84"/>
                <a:gd name="T22" fmla="*/ 38 w 41"/>
                <a:gd name="T23" fmla="*/ 55 h 84"/>
                <a:gd name="T24" fmla="*/ 37 w 41"/>
                <a:gd name="T25" fmla="*/ 55 h 84"/>
                <a:gd name="T26" fmla="*/ 35 w 41"/>
                <a:gd name="T27" fmla="*/ 57 h 84"/>
                <a:gd name="T28" fmla="*/ 35 w 41"/>
                <a:gd name="T29" fmla="*/ 60 h 84"/>
                <a:gd name="T30" fmla="*/ 35 w 41"/>
                <a:gd name="T31" fmla="*/ 63 h 84"/>
                <a:gd name="T32" fmla="*/ 35 w 41"/>
                <a:gd name="T33" fmla="*/ 68 h 84"/>
                <a:gd name="T34" fmla="*/ 35 w 41"/>
                <a:gd name="T35" fmla="*/ 74 h 84"/>
                <a:gd name="T36" fmla="*/ 36 w 41"/>
                <a:gd name="T37" fmla="*/ 83 h 84"/>
                <a:gd name="T38" fmla="*/ 35 w 41"/>
                <a:gd name="T39" fmla="*/ 90 h 84"/>
                <a:gd name="T40" fmla="*/ 35 w 41"/>
                <a:gd name="T41" fmla="*/ 92 h 84"/>
                <a:gd name="T42" fmla="*/ 34 w 41"/>
                <a:gd name="T43" fmla="*/ 92 h 84"/>
                <a:gd name="T44" fmla="*/ 17 w 41"/>
                <a:gd name="T45" fmla="*/ 93 h 84"/>
                <a:gd name="T46" fmla="*/ 13 w 41"/>
                <a:gd name="T47" fmla="*/ 93 h 84"/>
                <a:gd name="T48" fmla="*/ 12 w 41"/>
                <a:gd name="T49" fmla="*/ 92 h 84"/>
                <a:gd name="T50" fmla="*/ 10 w 41"/>
                <a:gd name="T51" fmla="*/ 85 h 84"/>
                <a:gd name="T52" fmla="*/ 11 w 41"/>
                <a:gd name="T53" fmla="*/ 81 h 84"/>
                <a:gd name="T54" fmla="*/ 12 w 41"/>
                <a:gd name="T55" fmla="*/ 76 h 84"/>
                <a:gd name="T56" fmla="*/ 11 w 41"/>
                <a:gd name="T57" fmla="*/ 72 h 84"/>
                <a:gd name="T58" fmla="*/ 11 w 41"/>
                <a:gd name="T59" fmla="*/ 66 h 84"/>
                <a:gd name="T60" fmla="*/ 11 w 41"/>
                <a:gd name="T61" fmla="*/ 61 h 84"/>
                <a:gd name="T62" fmla="*/ 10 w 41"/>
                <a:gd name="T63" fmla="*/ 58 h 84"/>
                <a:gd name="T64" fmla="*/ 10 w 41"/>
                <a:gd name="T65" fmla="*/ 54 h 84"/>
                <a:gd name="T66" fmla="*/ 8 w 41"/>
                <a:gd name="T67" fmla="*/ 37 h 84"/>
                <a:gd name="T68" fmla="*/ 7 w 41"/>
                <a:gd name="T69" fmla="*/ 33 h 84"/>
                <a:gd name="T70" fmla="*/ 4 w 41"/>
                <a:gd name="T71" fmla="*/ 31 h 84"/>
                <a:gd name="T72" fmla="*/ 1 w 41"/>
                <a:gd name="T73" fmla="*/ 29 h 84"/>
                <a:gd name="T74" fmla="*/ 0 w 41"/>
                <a:gd name="T75" fmla="*/ 27 h 84"/>
                <a:gd name="T76" fmla="*/ 1 w 41"/>
                <a:gd name="T77" fmla="*/ 23 h 84"/>
                <a:gd name="T78" fmla="*/ 1 w 41"/>
                <a:gd name="T79" fmla="*/ 20 h 84"/>
                <a:gd name="T80" fmla="*/ 2 w 41"/>
                <a:gd name="T81" fmla="*/ 19 h 84"/>
                <a:gd name="T82" fmla="*/ 3 w 41"/>
                <a:gd name="T83" fmla="*/ 18 h 84"/>
                <a:gd name="T84" fmla="*/ 5 w 41"/>
                <a:gd name="T85" fmla="*/ 15 h 84"/>
                <a:gd name="T86" fmla="*/ 8 w 41"/>
                <a:gd name="T87" fmla="*/ 13 h 84"/>
                <a:gd name="T88" fmla="*/ 11 w 41"/>
                <a:gd name="T89" fmla="*/ 13 h 84"/>
                <a:gd name="T90" fmla="*/ 15 w 41"/>
                <a:gd name="T91" fmla="*/ 14 h 84"/>
                <a:gd name="T92" fmla="*/ 17 w 41"/>
                <a:gd name="T93" fmla="*/ 12 h 84"/>
                <a:gd name="T94" fmla="*/ 20 w 41"/>
                <a:gd name="T95" fmla="*/ 9 h 84"/>
                <a:gd name="T96" fmla="*/ 30 w 41"/>
                <a:gd name="T97" fmla="*/ 5 h 84"/>
                <a:gd name="T98" fmla="*/ 20 w 41"/>
                <a:gd name="T99" fmla="*/ 3 h 84"/>
                <a:gd name="T100" fmla="*/ 33 w 41"/>
                <a:gd name="T101" fmla="*/ 1 h 84"/>
                <a:gd name="T102" fmla="*/ 35 w 41"/>
                <a:gd name="T103" fmla="*/ 0 h 84"/>
                <a:gd name="T104" fmla="*/ 37 w 41"/>
                <a:gd name="T105" fmla="*/ 2 h 84"/>
                <a:gd name="T106" fmla="*/ 41 w 41"/>
                <a:gd name="T107" fmla="*/ 6 h 84"/>
                <a:gd name="T108" fmla="*/ 47 w 41"/>
                <a:gd name="T109" fmla="*/ 9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"/>
                <a:gd name="T166" fmla="*/ 0 h 84"/>
                <a:gd name="T167" fmla="*/ 41 w 41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" h="84">
                  <a:moveTo>
                    <a:pt x="38" y="9"/>
                  </a:moveTo>
                  <a:lnTo>
                    <a:pt x="38" y="14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39" y="29"/>
                  </a:lnTo>
                  <a:lnTo>
                    <a:pt x="38" y="32"/>
                  </a:lnTo>
                  <a:lnTo>
                    <a:pt x="37" y="34"/>
                  </a:lnTo>
                  <a:lnTo>
                    <a:pt x="32" y="37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6" y="51"/>
                  </a:lnTo>
                  <a:lnTo>
                    <a:pt x="26" y="54"/>
                  </a:lnTo>
                  <a:lnTo>
                    <a:pt x="26" y="59"/>
                  </a:lnTo>
                  <a:lnTo>
                    <a:pt x="26" y="65"/>
                  </a:lnTo>
                  <a:lnTo>
                    <a:pt x="27" y="74"/>
                  </a:lnTo>
                  <a:lnTo>
                    <a:pt x="26" y="81"/>
                  </a:lnTo>
                  <a:lnTo>
                    <a:pt x="26" y="83"/>
                  </a:lnTo>
                  <a:lnTo>
                    <a:pt x="25" y="83"/>
                  </a:lnTo>
                  <a:lnTo>
                    <a:pt x="17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7"/>
                  </a:lnTo>
                  <a:lnTo>
                    <a:pt x="11" y="63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0" y="49"/>
                  </a:lnTo>
                  <a:lnTo>
                    <a:pt x="10" y="45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8" name="Freeform 230"/>
            <p:cNvSpPr>
              <a:spLocks/>
            </p:cNvSpPr>
            <p:nvPr/>
          </p:nvSpPr>
          <p:spPr bwMode="auto">
            <a:xfrm>
              <a:off x="2869" y="2911"/>
              <a:ext cx="42" cy="85"/>
            </a:xfrm>
            <a:custGeom>
              <a:avLst/>
              <a:gdLst>
                <a:gd name="T0" fmla="*/ 47 w 41"/>
                <a:gd name="T1" fmla="*/ 9 h 84"/>
                <a:gd name="T2" fmla="*/ 47 w 41"/>
                <a:gd name="T3" fmla="*/ 14 h 84"/>
                <a:gd name="T4" fmla="*/ 48 w 41"/>
                <a:gd name="T5" fmla="*/ 18 h 84"/>
                <a:gd name="T6" fmla="*/ 50 w 41"/>
                <a:gd name="T7" fmla="*/ 23 h 84"/>
                <a:gd name="T8" fmla="*/ 48 w 41"/>
                <a:gd name="T9" fmla="*/ 29 h 84"/>
                <a:gd name="T10" fmla="*/ 47 w 41"/>
                <a:gd name="T11" fmla="*/ 32 h 84"/>
                <a:gd name="T12" fmla="*/ 46 w 41"/>
                <a:gd name="T13" fmla="*/ 34 h 84"/>
                <a:gd name="T14" fmla="*/ 41 w 41"/>
                <a:gd name="T15" fmla="*/ 37 h 84"/>
                <a:gd name="T16" fmla="*/ 41 w 41"/>
                <a:gd name="T17" fmla="*/ 39 h 84"/>
                <a:gd name="T18" fmla="*/ 42 w 41"/>
                <a:gd name="T19" fmla="*/ 51 h 84"/>
                <a:gd name="T20" fmla="*/ 41 w 41"/>
                <a:gd name="T21" fmla="*/ 54 h 84"/>
                <a:gd name="T22" fmla="*/ 38 w 41"/>
                <a:gd name="T23" fmla="*/ 55 h 84"/>
                <a:gd name="T24" fmla="*/ 37 w 41"/>
                <a:gd name="T25" fmla="*/ 55 h 84"/>
                <a:gd name="T26" fmla="*/ 35 w 41"/>
                <a:gd name="T27" fmla="*/ 57 h 84"/>
                <a:gd name="T28" fmla="*/ 35 w 41"/>
                <a:gd name="T29" fmla="*/ 60 h 84"/>
                <a:gd name="T30" fmla="*/ 35 w 41"/>
                <a:gd name="T31" fmla="*/ 63 h 84"/>
                <a:gd name="T32" fmla="*/ 35 w 41"/>
                <a:gd name="T33" fmla="*/ 68 h 84"/>
                <a:gd name="T34" fmla="*/ 35 w 41"/>
                <a:gd name="T35" fmla="*/ 74 h 84"/>
                <a:gd name="T36" fmla="*/ 36 w 41"/>
                <a:gd name="T37" fmla="*/ 83 h 84"/>
                <a:gd name="T38" fmla="*/ 35 w 41"/>
                <a:gd name="T39" fmla="*/ 90 h 84"/>
                <a:gd name="T40" fmla="*/ 35 w 41"/>
                <a:gd name="T41" fmla="*/ 92 h 84"/>
                <a:gd name="T42" fmla="*/ 34 w 41"/>
                <a:gd name="T43" fmla="*/ 92 h 84"/>
                <a:gd name="T44" fmla="*/ 17 w 41"/>
                <a:gd name="T45" fmla="*/ 93 h 84"/>
                <a:gd name="T46" fmla="*/ 13 w 41"/>
                <a:gd name="T47" fmla="*/ 93 h 84"/>
                <a:gd name="T48" fmla="*/ 12 w 41"/>
                <a:gd name="T49" fmla="*/ 92 h 84"/>
                <a:gd name="T50" fmla="*/ 10 w 41"/>
                <a:gd name="T51" fmla="*/ 85 h 84"/>
                <a:gd name="T52" fmla="*/ 11 w 41"/>
                <a:gd name="T53" fmla="*/ 81 h 84"/>
                <a:gd name="T54" fmla="*/ 12 w 41"/>
                <a:gd name="T55" fmla="*/ 76 h 84"/>
                <a:gd name="T56" fmla="*/ 11 w 41"/>
                <a:gd name="T57" fmla="*/ 72 h 84"/>
                <a:gd name="T58" fmla="*/ 11 w 41"/>
                <a:gd name="T59" fmla="*/ 66 h 84"/>
                <a:gd name="T60" fmla="*/ 11 w 41"/>
                <a:gd name="T61" fmla="*/ 61 h 84"/>
                <a:gd name="T62" fmla="*/ 10 w 41"/>
                <a:gd name="T63" fmla="*/ 58 h 84"/>
                <a:gd name="T64" fmla="*/ 10 w 41"/>
                <a:gd name="T65" fmla="*/ 54 h 84"/>
                <a:gd name="T66" fmla="*/ 8 w 41"/>
                <a:gd name="T67" fmla="*/ 37 h 84"/>
                <a:gd name="T68" fmla="*/ 7 w 41"/>
                <a:gd name="T69" fmla="*/ 33 h 84"/>
                <a:gd name="T70" fmla="*/ 4 w 41"/>
                <a:gd name="T71" fmla="*/ 31 h 84"/>
                <a:gd name="T72" fmla="*/ 1 w 41"/>
                <a:gd name="T73" fmla="*/ 29 h 84"/>
                <a:gd name="T74" fmla="*/ 0 w 41"/>
                <a:gd name="T75" fmla="*/ 27 h 84"/>
                <a:gd name="T76" fmla="*/ 1 w 41"/>
                <a:gd name="T77" fmla="*/ 23 h 84"/>
                <a:gd name="T78" fmla="*/ 1 w 41"/>
                <a:gd name="T79" fmla="*/ 20 h 84"/>
                <a:gd name="T80" fmla="*/ 2 w 41"/>
                <a:gd name="T81" fmla="*/ 19 h 84"/>
                <a:gd name="T82" fmla="*/ 3 w 41"/>
                <a:gd name="T83" fmla="*/ 18 h 84"/>
                <a:gd name="T84" fmla="*/ 5 w 41"/>
                <a:gd name="T85" fmla="*/ 15 h 84"/>
                <a:gd name="T86" fmla="*/ 8 w 41"/>
                <a:gd name="T87" fmla="*/ 13 h 84"/>
                <a:gd name="T88" fmla="*/ 11 w 41"/>
                <a:gd name="T89" fmla="*/ 13 h 84"/>
                <a:gd name="T90" fmla="*/ 15 w 41"/>
                <a:gd name="T91" fmla="*/ 14 h 84"/>
                <a:gd name="T92" fmla="*/ 17 w 41"/>
                <a:gd name="T93" fmla="*/ 12 h 84"/>
                <a:gd name="T94" fmla="*/ 20 w 41"/>
                <a:gd name="T95" fmla="*/ 9 h 84"/>
                <a:gd name="T96" fmla="*/ 30 w 41"/>
                <a:gd name="T97" fmla="*/ 5 h 84"/>
                <a:gd name="T98" fmla="*/ 20 w 41"/>
                <a:gd name="T99" fmla="*/ 3 h 84"/>
                <a:gd name="T100" fmla="*/ 33 w 41"/>
                <a:gd name="T101" fmla="*/ 1 h 84"/>
                <a:gd name="T102" fmla="*/ 35 w 41"/>
                <a:gd name="T103" fmla="*/ 0 h 84"/>
                <a:gd name="T104" fmla="*/ 37 w 41"/>
                <a:gd name="T105" fmla="*/ 2 h 84"/>
                <a:gd name="T106" fmla="*/ 41 w 41"/>
                <a:gd name="T107" fmla="*/ 6 h 84"/>
                <a:gd name="T108" fmla="*/ 47 w 41"/>
                <a:gd name="T109" fmla="*/ 9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"/>
                <a:gd name="T166" fmla="*/ 0 h 84"/>
                <a:gd name="T167" fmla="*/ 41 w 41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" h="84">
                  <a:moveTo>
                    <a:pt x="38" y="9"/>
                  </a:moveTo>
                  <a:lnTo>
                    <a:pt x="38" y="14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39" y="29"/>
                  </a:lnTo>
                  <a:lnTo>
                    <a:pt x="38" y="32"/>
                  </a:lnTo>
                  <a:lnTo>
                    <a:pt x="37" y="34"/>
                  </a:lnTo>
                  <a:lnTo>
                    <a:pt x="32" y="37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29" y="46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26" y="51"/>
                  </a:lnTo>
                  <a:lnTo>
                    <a:pt x="26" y="54"/>
                  </a:lnTo>
                  <a:lnTo>
                    <a:pt x="26" y="59"/>
                  </a:lnTo>
                  <a:lnTo>
                    <a:pt x="26" y="65"/>
                  </a:lnTo>
                  <a:lnTo>
                    <a:pt x="27" y="74"/>
                  </a:lnTo>
                  <a:lnTo>
                    <a:pt x="26" y="81"/>
                  </a:lnTo>
                  <a:lnTo>
                    <a:pt x="26" y="83"/>
                  </a:lnTo>
                  <a:lnTo>
                    <a:pt x="25" y="83"/>
                  </a:lnTo>
                  <a:lnTo>
                    <a:pt x="17" y="84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7"/>
                  </a:lnTo>
                  <a:lnTo>
                    <a:pt x="11" y="63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0" y="49"/>
                  </a:lnTo>
                  <a:lnTo>
                    <a:pt x="10" y="45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20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49" name="Freeform 231"/>
            <p:cNvSpPr>
              <a:spLocks noEditPoints="1"/>
            </p:cNvSpPr>
            <p:nvPr/>
          </p:nvSpPr>
          <p:spPr bwMode="auto">
            <a:xfrm>
              <a:off x="3216" y="2445"/>
              <a:ext cx="257" cy="110"/>
            </a:xfrm>
            <a:custGeom>
              <a:avLst/>
              <a:gdLst>
                <a:gd name="T0" fmla="*/ 265 w 255"/>
                <a:gd name="T1" fmla="*/ 99 h 109"/>
                <a:gd name="T2" fmla="*/ 259 w 255"/>
                <a:gd name="T3" fmla="*/ 95 h 109"/>
                <a:gd name="T4" fmla="*/ 245 w 255"/>
                <a:gd name="T5" fmla="*/ 93 h 109"/>
                <a:gd name="T6" fmla="*/ 239 w 255"/>
                <a:gd name="T7" fmla="*/ 95 h 109"/>
                <a:gd name="T8" fmla="*/ 216 w 255"/>
                <a:gd name="T9" fmla="*/ 98 h 109"/>
                <a:gd name="T10" fmla="*/ 175 w 255"/>
                <a:gd name="T11" fmla="*/ 101 h 109"/>
                <a:gd name="T12" fmla="*/ 155 w 255"/>
                <a:gd name="T13" fmla="*/ 103 h 109"/>
                <a:gd name="T14" fmla="*/ 154 w 255"/>
                <a:gd name="T15" fmla="*/ 112 h 109"/>
                <a:gd name="T16" fmla="*/ 147 w 255"/>
                <a:gd name="T17" fmla="*/ 118 h 109"/>
                <a:gd name="T18" fmla="*/ 141 w 255"/>
                <a:gd name="T19" fmla="*/ 111 h 109"/>
                <a:gd name="T20" fmla="*/ 144 w 255"/>
                <a:gd name="T21" fmla="*/ 102 h 109"/>
                <a:gd name="T22" fmla="*/ 138 w 255"/>
                <a:gd name="T23" fmla="*/ 106 h 109"/>
                <a:gd name="T24" fmla="*/ 134 w 255"/>
                <a:gd name="T25" fmla="*/ 108 h 109"/>
                <a:gd name="T26" fmla="*/ 119 w 255"/>
                <a:gd name="T27" fmla="*/ 108 h 109"/>
                <a:gd name="T28" fmla="*/ 115 w 255"/>
                <a:gd name="T29" fmla="*/ 114 h 109"/>
                <a:gd name="T30" fmla="*/ 99 w 255"/>
                <a:gd name="T31" fmla="*/ 115 h 109"/>
                <a:gd name="T32" fmla="*/ 62 w 255"/>
                <a:gd name="T33" fmla="*/ 102 h 109"/>
                <a:gd name="T34" fmla="*/ 58 w 255"/>
                <a:gd name="T35" fmla="*/ 113 h 109"/>
                <a:gd name="T36" fmla="*/ 40 w 255"/>
                <a:gd name="T37" fmla="*/ 103 h 109"/>
                <a:gd name="T38" fmla="*/ 25 w 255"/>
                <a:gd name="T39" fmla="*/ 103 h 109"/>
                <a:gd name="T40" fmla="*/ 17 w 255"/>
                <a:gd name="T41" fmla="*/ 99 h 109"/>
                <a:gd name="T42" fmla="*/ 15 w 255"/>
                <a:gd name="T43" fmla="*/ 92 h 109"/>
                <a:gd name="T44" fmla="*/ 13 w 255"/>
                <a:gd name="T45" fmla="*/ 82 h 109"/>
                <a:gd name="T46" fmla="*/ 6 w 255"/>
                <a:gd name="T47" fmla="*/ 73 h 109"/>
                <a:gd name="T48" fmla="*/ 11 w 255"/>
                <a:gd name="T49" fmla="*/ 71 h 109"/>
                <a:gd name="T50" fmla="*/ 13 w 255"/>
                <a:gd name="T51" fmla="*/ 65 h 109"/>
                <a:gd name="T52" fmla="*/ 10 w 255"/>
                <a:gd name="T53" fmla="*/ 52 h 109"/>
                <a:gd name="T54" fmla="*/ 11 w 255"/>
                <a:gd name="T55" fmla="*/ 46 h 109"/>
                <a:gd name="T56" fmla="*/ 1 w 255"/>
                <a:gd name="T57" fmla="*/ 46 h 109"/>
                <a:gd name="T58" fmla="*/ 1 w 255"/>
                <a:gd name="T59" fmla="*/ 39 h 109"/>
                <a:gd name="T60" fmla="*/ 10 w 255"/>
                <a:gd name="T61" fmla="*/ 30 h 109"/>
                <a:gd name="T62" fmla="*/ 19 w 255"/>
                <a:gd name="T63" fmla="*/ 31 h 109"/>
                <a:gd name="T64" fmla="*/ 22 w 255"/>
                <a:gd name="T65" fmla="*/ 28 h 109"/>
                <a:gd name="T66" fmla="*/ 27 w 255"/>
                <a:gd name="T67" fmla="*/ 30 h 109"/>
                <a:gd name="T68" fmla="*/ 42 w 255"/>
                <a:gd name="T69" fmla="*/ 29 h 109"/>
                <a:gd name="T70" fmla="*/ 48 w 255"/>
                <a:gd name="T71" fmla="*/ 24 h 109"/>
                <a:gd name="T72" fmla="*/ 45 w 255"/>
                <a:gd name="T73" fmla="*/ 24 h 109"/>
                <a:gd name="T74" fmla="*/ 56 w 255"/>
                <a:gd name="T75" fmla="*/ 16 h 109"/>
                <a:gd name="T76" fmla="*/ 82 w 255"/>
                <a:gd name="T77" fmla="*/ 14 h 109"/>
                <a:gd name="T78" fmla="*/ 106 w 255"/>
                <a:gd name="T79" fmla="*/ 1 h 109"/>
                <a:gd name="T80" fmla="*/ 131 w 255"/>
                <a:gd name="T81" fmla="*/ 0 h 109"/>
                <a:gd name="T82" fmla="*/ 144 w 255"/>
                <a:gd name="T83" fmla="*/ 6 h 109"/>
                <a:gd name="T84" fmla="*/ 162 w 255"/>
                <a:gd name="T85" fmla="*/ 18 h 109"/>
                <a:gd name="T86" fmla="*/ 190 w 255"/>
                <a:gd name="T87" fmla="*/ 18 h 109"/>
                <a:gd name="T88" fmla="*/ 225 w 255"/>
                <a:gd name="T89" fmla="*/ 13 h 109"/>
                <a:gd name="T90" fmla="*/ 244 w 255"/>
                <a:gd name="T91" fmla="*/ 9 h 109"/>
                <a:gd name="T92" fmla="*/ 261 w 255"/>
                <a:gd name="T93" fmla="*/ 25 h 109"/>
                <a:gd name="T94" fmla="*/ 271 w 255"/>
                <a:gd name="T95" fmla="*/ 41 h 109"/>
                <a:gd name="T96" fmla="*/ 264 w 255"/>
                <a:gd name="T97" fmla="*/ 49 h 109"/>
                <a:gd name="T98" fmla="*/ 266 w 255"/>
                <a:gd name="T99" fmla="*/ 74 h 109"/>
                <a:gd name="T100" fmla="*/ 265 w 255"/>
                <a:gd name="T101" fmla="*/ 82 h 109"/>
                <a:gd name="T102" fmla="*/ 269 w 255"/>
                <a:gd name="T103" fmla="*/ 90 h 109"/>
                <a:gd name="T104" fmla="*/ 27 w 255"/>
                <a:gd name="T105" fmla="*/ 3 h 109"/>
                <a:gd name="T106" fmla="*/ 37 w 255"/>
                <a:gd name="T107" fmla="*/ 13 h 109"/>
                <a:gd name="T108" fmla="*/ 35 w 255"/>
                <a:gd name="T109" fmla="*/ 20 h 109"/>
                <a:gd name="T110" fmla="*/ 17 w 255"/>
                <a:gd name="T111" fmla="*/ 22 h 109"/>
                <a:gd name="T112" fmla="*/ 4 w 255"/>
                <a:gd name="T113" fmla="*/ 33 h 109"/>
                <a:gd name="T114" fmla="*/ 2 w 255"/>
                <a:gd name="T115" fmla="*/ 31 h 109"/>
                <a:gd name="T116" fmla="*/ 1 w 255"/>
                <a:gd name="T117" fmla="*/ 26 h 109"/>
                <a:gd name="T118" fmla="*/ 7 w 255"/>
                <a:gd name="T119" fmla="*/ 9 h 109"/>
                <a:gd name="T120" fmla="*/ 14 w 255"/>
                <a:gd name="T121" fmla="*/ 0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"/>
                <a:gd name="T184" fmla="*/ 0 h 109"/>
                <a:gd name="T185" fmla="*/ 255 w 255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" h="109">
                  <a:moveTo>
                    <a:pt x="255" y="87"/>
                  </a:moveTo>
                  <a:lnTo>
                    <a:pt x="253" y="87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6" y="88"/>
                  </a:lnTo>
                  <a:lnTo>
                    <a:pt x="247" y="86"/>
                  </a:lnTo>
                  <a:lnTo>
                    <a:pt x="245" y="84"/>
                  </a:lnTo>
                  <a:lnTo>
                    <a:pt x="243" y="84"/>
                  </a:lnTo>
                  <a:lnTo>
                    <a:pt x="241" y="86"/>
                  </a:lnTo>
                  <a:lnTo>
                    <a:pt x="239" y="86"/>
                  </a:lnTo>
                  <a:lnTo>
                    <a:pt x="234" y="84"/>
                  </a:lnTo>
                  <a:lnTo>
                    <a:pt x="232" y="84"/>
                  </a:lnTo>
                  <a:lnTo>
                    <a:pt x="230" y="83"/>
                  </a:lnTo>
                  <a:lnTo>
                    <a:pt x="227" y="84"/>
                  </a:lnTo>
                  <a:lnTo>
                    <a:pt x="226" y="85"/>
                  </a:lnTo>
                  <a:lnTo>
                    <a:pt x="224" y="86"/>
                  </a:lnTo>
                  <a:lnTo>
                    <a:pt x="224" y="84"/>
                  </a:lnTo>
                  <a:lnTo>
                    <a:pt x="223" y="83"/>
                  </a:lnTo>
                  <a:lnTo>
                    <a:pt x="221" y="86"/>
                  </a:lnTo>
                  <a:lnTo>
                    <a:pt x="217" y="88"/>
                  </a:lnTo>
                  <a:lnTo>
                    <a:pt x="210" y="90"/>
                  </a:lnTo>
                  <a:lnTo>
                    <a:pt x="205" y="89"/>
                  </a:lnTo>
                  <a:lnTo>
                    <a:pt x="201" y="89"/>
                  </a:lnTo>
                  <a:lnTo>
                    <a:pt x="198" y="89"/>
                  </a:lnTo>
                  <a:lnTo>
                    <a:pt x="189" y="94"/>
                  </a:lnTo>
                  <a:lnTo>
                    <a:pt x="186" y="95"/>
                  </a:lnTo>
                  <a:lnTo>
                    <a:pt x="179" y="96"/>
                  </a:lnTo>
                  <a:lnTo>
                    <a:pt x="175" y="95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59" y="95"/>
                  </a:lnTo>
                  <a:lnTo>
                    <a:pt x="154" y="96"/>
                  </a:lnTo>
                  <a:lnTo>
                    <a:pt x="150" y="95"/>
                  </a:lnTo>
                  <a:lnTo>
                    <a:pt x="146" y="94"/>
                  </a:lnTo>
                  <a:lnTo>
                    <a:pt x="144" y="94"/>
                  </a:lnTo>
                  <a:lnTo>
                    <a:pt x="143" y="96"/>
                  </a:lnTo>
                  <a:lnTo>
                    <a:pt x="144" y="100"/>
                  </a:lnTo>
                  <a:lnTo>
                    <a:pt x="145" y="103"/>
                  </a:lnTo>
                  <a:lnTo>
                    <a:pt x="141" y="104"/>
                  </a:lnTo>
                  <a:lnTo>
                    <a:pt x="141" y="107"/>
                  </a:lnTo>
                  <a:lnTo>
                    <a:pt x="139" y="108"/>
                  </a:lnTo>
                  <a:lnTo>
                    <a:pt x="138" y="108"/>
                  </a:lnTo>
                  <a:lnTo>
                    <a:pt x="138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2"/>
                  </a:lnTo>
                  <a:lnTo>
                    <a:pt x="133" y="101"/>
                  </a:lnTo>
                  <a:lnTo>
                    <a:pt x="137" y="98"/>
                  </a:lnTo>
                  <a:lnTo>
                    <a:pt x="137" y="96"/>
                  </a:lnTo>
                  <a:lnTo>
                    <a:pt x="137" y="95"/>
                  </a:lnTo>
                  <a:lnTo>
                    <a:pt x="135" y="93"/>
                  </a:lnTo>
                  <a:lnTo>
                    <a:pt x="134" y="93"/>
                  </a:lnTo>
                  <a:lnTo>
                    <a:pt x="131" y="96"/>
                  </a:lnTo>
                  <a:lnTo>
                    <a:pt x="130" y="96"/>
                  </a:lnTo>
                  <a:lnTo>
                    <a:pt x="129" y="96"/>
                  </a:lnTo>
                  <a:lnTo>
                    <a:pt x="129" y="97"/>
                  </a:lnTo>
                  <a:lnTo>
                    <a:pt x="129" y="98"/>
                  </a:lnTo>
                  <a:lnTo>
                    <a:pt x="127" y="99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5" y="99"/>
                  </a:lnTo>
                  <a:lnTo>
                    <a:pt x="123" y="98"/>
                  </a:lnTo>
                  <a:lnTo>
                    <a:pt x="120" y="96"/>
                  </a:lnTo>
                  <a:lnTo>
                    <a:pt x="117" y="95"/>
                  </a:lnTo>
                  <a:lnTo>
                    <a:pt x="115" y="95"/>
                  </a:lnTo>
                  <a:lnTo>
                    <a:pt x="110" y="99"/>
                  </a:lnTo>
                  <a:lnTo>
                    <a:pt x="108" y="102"/>
                  </a:lnTo>
                  <a:lnTo>
                    <a:pt x="108" y="103"/>
                  </a:lnTo>
                  <a:lnTo>
                    <a:pt x="107" y="104"/>
                  </a:lnTo>
                  <a:lnTo>
                    <a:pt x="106" y="104"/>
                  </a:lnTo>
                  <a:lnTo>
                    <a:pt x="106" y="105"/>
                  </a:lnTo>
                  <a:lnTo>
                    <a:pt x="105" y="104"/>
                  </a:lnTo>
                  <a:lnTo>
                    <a:pt x="101" y="105"/>
                  </a:lnTo>
                  <a:lnTo>
                    <a:pt x="97" y="106"/>
                  </a:lnTo>
                  <a:lnTo>
                    <a:pt x="93" y="106"/>
                  </a:lnTo>
                  <a:lnTo>
                    <a:pt x="90" y="106"/>
                  </a:lnTo>
                  <a:lnTo>
                    <a:pt x="86" y="104"/>
                  </a:lnTo>
                  <a:lnTo>
                    <a:pt x="80" y="98"/>
                  </a:lnTo>
                  <a:lnTo>
                    <a:pt x="73" y="94"/>
                  </a:lnTo>
                  <a:lnTo>
                    <a:pt x="66" y="92"/>
                  </a:lnTo>
                  <a:lnTo>
                    <a:pt x="62" y="93"/>
                  </a:lnTo>
                  <a:lnTo>
                    <a:pt x="61" y="95"/>
                  </a:lnTo>
                  <a:lnTo>
                    <a:pt x="61" y="99"/>
                  </a:lnTo>
                  <a:lnTo>
                    <a:pt x="60" y="103"/>
                  </a:lnTo>
                  <a:lnTo>
                    <a:pt x="59" y="104"/>
                  </a:lnTo>
                  <a:lnTo>
                    <a:pt x="58" y="104"/>
                  </a:lnTo>
                  <a:lnTo>
                    <a:pt x="56" y="103"/>
                  </a:lnTo>
                  <a:lnTo>
                    <a:pt x="49" y="105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0" y="94"/>
                  </a:lnTo>
                  <a:lnTo>
                    <a:pt x="38" y="97"/>
                  </a:lnTo>
                  <a:lnTo>
                    <a:pt x="33" y="93"/>
                  </a:lnTo>
                  <a:lnTo>
                    <a:pt x="30" y="94"/>
                  </a:lnTo>
                  <a:lnTo>
                    <a:pt x="27" y="97"/>
                  </a:lnTo>
                  <a:lnTo>
                    <a:pt x="25" y="94"/>
                  </a:lnTo>
                  <a:lnTo>
                    <a:pt x="26" y="93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20" y="87"/>
                  </a:lnTo>
                  <a:lnTo>
                    <a:pt x="20" y="85"/>
                  </a:lnTo>
                  <a:lnTo>
                    <a:pt x="18" y="83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5" y="78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3"/>
                  </a:lnTo>
                  <a:lnTo>
                    <a:pt x="9" y="70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6" y="64"/>
                  </a:lnTo>
                  <a:lnTo>
                    <a:pt x="7" y="65"/>
                  </a:lnTo>
                  <a:lnTo>
                    <a:pt x="10" y="67"/>
                  </a:lnTo>
                  <a:lnTo>
                    <a:pt x="13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9" y="48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5"/>
                  </a:lnTo>
                  <a:lnTo>
                    <a:pt x="10" y="44"/>
                  </a:lnTo>
                  <a:lnTo>
                    <a:pt x="7" y="45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4" y="22"/>
                  </a:lnTo>
                  <a:lnTo>
                    <a:pt x="40" y="19"/>
                  </a:lnTo>
                  <a:lnTo>
                    <a:pt x="43" y="15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64" y="18"/>
                  </a:lnTo>
                  <a:lnTo>
                    <a:pt x="70" y="18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6" y="12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0" y="3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2" y="3"/>
                  </a:lnTo>
                  <a:lnTo>
                    <a:pt x="117" y="3"/>
                  </a:lnTo>
                  <a:lnTo>
                    <a:pt x="122" y="0"/>
                  </a:lnTo>
                  <a:lnTo>
                    <a:pt x="123" y="4"/>
                  </a:lnTo>
                  <a:lnTo>
                    <a:pt x="126" y="7"/>
                  </a:lnTo>
                  <a:lnTo>
                    <a:pt x="127" y="7"/>
                  </a:lnTo>
                  <a:lnTo>
                    <a:pt x="131" y="7"/>
                  </a:lnTo>
                  <a:lnTo>
                    <a:pt x="135" y="6"/>
                  </a:lnTo>
                  <a:lnTo>
                    <a:pt x="138" y="12"/>
                  </a:lnTo>
                  <a:lnTo>
                    <a:pt x="141" y="15"/>
                  </a:lnTo>
                  <a:lnTo>
                    <a:pt x="144" y="13"/>
                  </a:lnTo>
                  <a:lnTo>
                    <a:pt x="147" y="13"/>
                  </a:lnTo>
                  <a:lnTo>
                    <a:pt x="153" y="18"/>
                  </a:lnTo>
                  <a:lnTo>
                    <a:pt x="160" y="19"/>
                  </a:lnTo>
                  <a:lnTo>
                    <a:pt x="167" y="20"/>
                  </a:lnTo>
                  <a:lnTo>
                    <a:pt x="172" y="20"/>
                  </a:lnTo>
                  <a:lnTo>
                    <a:pt x="178" y="18"/>
                  </a:lnTo>
                  <a:lnTo>
                    <a:pt x="181" y="18"/>
                  </a:lnTo>
                  <a:lnTo>
                    <a:pt x="185" y="19"/>
                  </a:lnTo>
                  <a:lnTo>
                    <a:pt x="190" y="19"/>
                  </a:lnTo>
                  <a:lnTo>
                    <a:pt x="195" y="19"/>
                  </a:lnTo>
                  <a:lnTo>
                    <a:pt x="198" y="18"/>
                  </a:lnTo>
                  <a:lnTo>
                    <a:pt x="207" y="13"/>
                  </a:lnTo>
                  <a:lnTo>
                    <a:pt x="210" y="11"/>
                  </a:lnTo>
                  <a:lnTo>
                    <a:pt x="217" y="12"/>
                  </a:lnTo>
                  <a:lnTo>
                    <a:pt x="220" y="12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29" y="9"/>
                  </a:lnTo>
                  <a:lnTo>
                    <a:pt x="237" y="17"/>
                  </a:lnTo>
                  <a:lnTo>
                    <a:pt x="237" y="18"/>
                  </a:lnTo>
                  <a:lnTo>
                    <a:pt x="242" y="23"/>
                  </a:lnTo>
                  <a:lnTo>
                    <a:pt x="243" y="25"/>
                  </a:lnTo>
                  <a:lnTo>
                    <a:pt x="240" y="31"/>
                  </a:lnTo>
                  <a:lnTo>
                    <a:pt x="240" y="35"/>
                  </a:lnTo>
                  <a:lnTo>
                    <a:pt x="242" y="36"/>
                  </a:lnTo>
                  <a:lnTo>
                    <a:pt x="250" y="37"/>
                  </a:lnTo>
                  <a:lnTo>
                    <a:pt x="253" y="41"/>
                  </a:lnTo>
                  <a:lnTo>
                    <a:pt x="253" y="43"/>
                  </a:lnTo>
                  <a:lnTo>
                    <a:pt x="250" y="42"/>
                  </a:lnTo>
                  <a:lnTo>
                    <a:pt x="249" y="43"/>
                  </a:lnTo>
                  <a:lnTo>
                    <a:pt x="249" y="47"/>
                  </a:lnTo>
                  <a:lnTo>
                    <a:pt x="246" y="49"/>
                  </a:lnTo>
                  <a:lnTo>
                    <a:pt x="245" y="51"/>
                  </a:lnTo>
                  <a:lnTo>
                    <a:pt x="247" y="57"/>
                  </a:lnTo>
                  <a:lnTo>
                    <a:pt x="246" y="60"/>
                  </a:lnTo>
                  <a:lnTo>
                    <a:pt x="247" y="63"/>
                  </a:lnTo>
                  <a:lnTo>
                    <a:pt x="248" y="65"/>
                  </a:lnTo>
                  <a:lnTo>
                    <a:pt x="249" y="63"/>
                  </a:lnTo>
                  <a:lnTo>
                    <a:pt x="250" y="65"/>
                  </a:lnTo>
                  <a:lnTo>
                    <a:pt x="251" y="67"/>
                  </a:lnTo>
                  <a:lnTo>
                    <a:pt x="249" y="69"/>
                  </a:lnTo>
                  <a:lnTo>
                    <a:pt x="247" y="73"/>
                  </a:lnTo>
                  <a:lnTo>
                    <a:pt x="247" y="74"/>
                  </a:lnTo>
                  <a:lnTo>
                    <a:pt x="249" y="75"/>
                  </a:lnTo>
                  <a:lnTo>
                    <a:pt x="251" y="76"/>
                  </a:lnTo>
                  <a:lnTo>
                    <a:pt x="250" y="78"/>
                  </a:lnTo>
                  <a:lnTo>
                    <a:pt x="251" y="81"/>
                  </a:lnTo>
                  <a:lnTo>
                    <a:pt x="253" y="84"/>
                  </a:lnTo>
                  <a:lnTo>
                    <a:pt x="255" y="84"/>
                  </a:lnTo>
                  <a:lnTo>
                    <a:pt x="255" y="87"/>
                  </a:lnTo>
                  <a:close/>
                  <a:moveTo>
                    <a:pt x="25" y="1"/>
                  </a:moveTo>
                  <a:lnTo>
                    <a:pt x="27" y="3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32" y="11"/>
                  </a:lnTo>
                  <a:lnTo>
                    <a:pt x="37" y="13"/>
                  </a:lnTo>
                  <a:lnTo>
                    <a:pt x="40" y="14"/>
                  </a:lnTo>
                  <a:lnTo>
                    <a:pt x="42" y="15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2" y="27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0" name="Freeform 232"/>
            <p:cNvSpPr>
              <a:spLocks/>
            </p:cNvSpPr>
            <p:nvPr/>
          </p:nvSpPr>
          <p:spPr bwMode="auto">
            <a:xfrm>
              <a:off x="3216" y="2445"/>
              <a:ext cx="257" cy="110"/>
            </a:xfrm>
            <a:custGeom>
              <a:avLst/>
              <a:gdLst>
                <a:gd name="T0" fmla="*/ 265 w 255"/>
                <a:gd name="T1" fmla="*/ 99 h 109"/>
                <a:gd name="T2" fmla="*/ 259 w 255"/>
                <a:gd name="T3" fmla="*/ 95 h 109"/>
                <a:gd name="T4" fmla="*/ 245 w 255"/>
                <a:gd name="T5" fmla="*/ 93 h 109"/>
                <a:gd name="T6" fmla="*/ 239 w 255"/>
                <a:gd name="T7" fmla="*/ 95 h 109"/>
                <a:gd name="T8" fmla="*/ 216 w 255"/>
                <a:gd name="T9" fmla="*/ 98 h 109"/>
                <a:gd name="T10" fmla="*/ 175 w 255"/>
                <a:gd name="T11" fmla="*/ 101 h 109"/>
                <a:gd name="T12" fmla="*/ 155 w 255"/>
                <a:gd name="T13" fmla="*/ 103 h 109"/>
                <a:gd name="T14" fmla="*/ 154 w 255"/>
                <a:gd name="T15" fmla="*/ 112 h 109"/>
                <a:gd name="T16" fmla="*/ 147 w 255"/>
                <a:gd name="T17" fmla="*/ 118 h 109"/>
                <a:gd name="T18" fmla="*/ 141 w 255"/>
                <a:gd name="T19" fmla="*/ 111 h 109"/>
                <a:gd name="T20" fmla="*/ 144 w 255"/>
                <a:gd name="T21" fmla="*/ 102 h 109"/>
                <a:gd name="T22" fmla="*/ 138 w 255"/>
                <a:gd name="T23" fmla="*/ 106 h 109"/>
                <a:gd name="T24" fmla="*/ 134 w 255"/>
                <a:gd name="T25" fmla="*/ 108 h 109"/>
                <a:gd name="T26" fmla="*/ 119 w 255"/>
                <a:gd name="T27" fmla="*/ 108 h 109"/>
                <a:gd name="T28" fmla="*/ 115 w 255"/>
                <a:gd name="T29" fmla="*/ 114 h 109"/>
                <a:gd name="T30" fmla="*/ 99 w 255"/>
                <a:gd name="T31" fmla="*/ 115 h 109"/>
                <a:gd name="T32" fmla="*/ 62 w 255"/>
                <a:gd name="T33" fmla="*/ 102 h 109"/>
                <a:gd name="T34" fmla="*/ 58 w 255"/>
                <a:gd name="T35" fmla="*/ 113 h 109"/>
                <a:gd name="T36" fmla="*/ 40 w 255"/>
                <a:gd name="T37" fmla="*/ 103 h 109"/>
                <a:gd name="T38" fmla="*/ 25 w 255"/>
                <a:gd name="T39" fmla="*/ 103 h 109"/>
                <a:gd name="T40" fmla="*/ 17 w 255"/>
                <a:gd name="T41" fmla="*/ 99 h 109"/>
                <a:gd name="T42" fmla="*/ 15 w 255"/>
                <a:gd name="T43" fmla="*/ 92 h 109"/>
                <a:gd name="T44" fmla="*/ 13 w 255"/>
                <a:gd name="T45" fmla="*/ 82 h 109"/>
                <a:gd name="T46" fmla="*/ 6 w 255"/>
                <a:gd name="T47" fmla="*/ 73 h 109"/>
                <a:gd name="T48" fmla="*/ 11 w 255"/>
                <a:gd name="T49" fmla="*/ 71 h 109"/>
                <a:gd name="T50" fmla="*/ 13 w 255"/>
                <a:gd name="T51" fmla="*/ 65 h 109"/>
                <a:gd name="T52" fmla="*/ 10 w 255"/>
                <a:gd name="T53" fmla="*/ 52 h 109"/>
                <a:gd name="T54" fmla="*/ 11 w 255"/>
                <a:gd name="T55" fmla="*/ 46 h 109"/>
                <a:gd name="T56" fmla="*/ 1 w 255"/>
                <a:gd name="T57" fmla="*/ 46 h 109"/>
                <a:gd name="T58" fmla="*/ 1 w 255"/>
                <a:gd name="T59" fmla="*/ 39 h 109"/>
                <a:gd name="T60" fmla="*/ 10 w 255"/>
                <a:gd name="T61" fmla="*/ 30 h 109"/>
                <a:gd name="T62" fmla="*/ 19 w 255"/>
                <a:gd name="T63" fmla="*/ 31 h 109"/>
                <a:gd name="T64" fmla="*/ 22 w 255"/>
                <a:gd name="T65" fmla="*/ 28 h 109"/>
                <a:gd name="T66" fmla="*/ 27 w 255"/>
                <a:gd name="T67" fmla="*/ 30 h 109"/>
                <a:gd name="T68" fmla="*/ 42 w 255"/>
                <a:gd name="T69" fmla="*/ 29 h 109"/>
                <a:gd name="T70" fmla="*/ 48 w 255"/>
                <a:gd name="T71" fmla="*/ 24 h 109"/>
                <a:gd name="T72" fmla="*/ 45 w 255"/>
                <a:gd name="T73" fmla="*/ 24 h 109"/>
                <a:gd name="T74" fmla="*/ 56 w 255"/>
                <a:gd name="T75" fmla="*/ 16 h 109"/>
                <a:gd name="T76" fmla="*/ 82 w 255"/>
                <a:gd name="T77" fmla="*/ 14 h 109"/>
                <a:gd name="T78" fmla="*/ 106 w 255"/>
                <a:gd name="T79" fmla="*/ 1 h 109"/>
                <a:gd name="T80" fmla="*/ 131 w 255"/>
                <a:gd name="T81" fmla="*/ 0 h 109"/>
                <a:gd name="T82" fmla="*/ 144 w 255"/>
                <a:gd name="T83" fmla="*/ 6 h 109"/>
                <a:gd name="T84" fmla="*/ 162 w 255"/>
                <a:gd name="T85" fmla="*/ 18 h 109"/>
                <a:gd name="T86" fmla="*/ 190 w 255"/>
                <a:gd name="T87" fmla="*/ 18 h 109"/>
                <a:gd name="T88" fmla="*/ 225 w 255"/>
                <a:gd name="T89" fmla="*/ 13 h 109"/>
                <a:gd name="T90" fmla="*/ 244 w 255"/>
                <a:gd name="T91" fmla="*/ 9 h 109"/>
                <a:gd name="T92" fmla="*/ 261 w 255"/>
                <a:gd name="T93" fmla="*/ 25 h 109"/>
                <a:gd name="T94" fmla="*/ 271 w 255"/>
                <a:gd name="T95" fmla="*/ 41 h 109"/>
                <a:gd name="T96" fmla="*/ 264 w 255"/>
                <a:gd name="T97" fmla="*/ 49 h 109"/>
                <a:gd name="T98" fmla="*/ 266 w 255"/>
                <a:gd name="T99" fmla="*/ 74 h 109"/>
                <a:gd name="T100" fmla="*/ 265 w 255"/>
                <a:gd name="T101" fmla="*/ 82 h 109"/>
                <a:gd name="T102" fmla="*/ 269 w 255"/>
                <a:gd name="T103" fmla="*/ 90 h 1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5"/>
                <a:gd name="T157" fmla="*/ 0 h 109"/>
                <a:gd name="T158" fmla="*/ 255 w 255"/>
                <a:gd name="T159" fmla="*/ 109 h 1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5" h="109">
                  <a:moveTo>
                    <a:pt x="255" y="87"/>
                  </a:moveTo>
                  <a:lnTo>
                    <a:pt x="253" y="87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6" y="88"/>
                  </a:lnTo>
                  <a:lnTo>
                    <a:pt x="247" y="86"/>
                  </a:lnTo>
                  <a:lnTo>
                    <a:pt x="245" y="84"/>
                  </a:lnTo>
                  <a:lnTo>
                    <a:pt x="243" y="84"/>
                  </a:lnTo>
                  <a:lnTo>
                    <a:pt x="241" y="86"/>
                  </a:lnTo>
                  <a:lnTo>
                    <a:pt x="239" y="86"/>
                  </a:lnTo>
                  <a:lnTo>
                    <a:pt x="234" y="84"/>
                  </a:lnTo>
                  <a:lnTo>
                    <a:pt x="232" y="84"/>
                  </a:lnTo>
                  <a:lnTo>
                    <a:pt x="230" y="83"/>
                  </a:lnTo>
                  <a:lnTo>
                    <a:pt x="227" y="84"/>
                  </a:lnTo>
                  <a:lnTo>
                    <a:pt x="226" y="85"/>
                  </a:lnTo>
                  <a:lnTo>
                    <a:pt x="224" y="86"/>
                  </a:lnTo>
                  <a:lnTo>
                    <a:pt x="224" y="84"/>
                  </a:lnTo>
                  <a:lnTo>
                    <a:pt x="223" y="83"/>
                  </a:lnTo>
                  <a:lnTo>
                    <a:pt x="221" y="86"/>
                  </a:lnTo>
                  <a:lnTo>
                    <a:pt x="217" y="88"/>
                  </a:lnTo>
                  <a:lnTo>
                    <a:pt x="210" y="90"/>
                  </a:lnTo>
                  <a:lnTo>
                    <a:pt x="205" y="89"/>
                  </a:lnTo>
                  <a:lnTo>
                    <a:pt x="201" y="89"/>
                  </a:lnTo>
                  <a:lnTo>
                    <a:pt x="198" y="89"/>
                  </a:lnTo>
                  <a:lnTo>
                    <a:pt x="189" y="94"/>
                  </a:lnTo>
                  <a:lnTo>
                    <a:pt x="186" y="95"/>
                  </a:lnTo>
                  <a:lnTo>
                    <a:pt x="179" y="96"/>
                  </a:lnTo>
                  <a:lnTo>
                    <a:pt x="175" y="95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59" y="95"/>
                  </a:lnTo>
                  <a:lnTo>
                    <a:pt x="154" y="96"/>
                  </a:lnTo>
                  <a:lnTo>
                    <a:pt x="150" y="95"/>
                  </a:lnTo>
                  <a:lnTo>
                    <a:pt x="146" y="94"/>
                  </a:lnTo>
                  <a:lnTo>
                    <a:pt x="144" y="94"/>
                  </a:lnTo>
                  <a:lnTo>
                    <a:pt x="143" y="96"/>
                  </a:lnTo>
                  <a:lnTo>
                    <a:pt x="144" y="100"/>
                  </a:lnTo>
                  <a:lnTo>
                    <a:pt x="145" y="103"/>
                  </a:lnTo>
                  <a:lnTo>
                    <a:pt x="141" y="104"/>
                  </a:lnTo>
                  <a:lnTo>
                    <a:pt x="141" y="107"/>
                  </a:lnTo>
                  <a:lnTo>
                    <a:pt x="139" y="108"/>
                  </a:lnTo>
                  <a:lnTo>
                    <a:pt x="138" y="108"/>
                  </a:lnTo>
                  <a:lnTo>
                    <a:pt x="138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2"/>
                  </a:lnTo>
                  <a:lnTo>
                    <a:pt x="133" y="101"/>
                  </a:lnTo>
                  <a:lnTo>
                    <a:pt x="137" y="98"/>
                  </a:lnTo>
                  <a:lnTo>
                    <a:pt x="137" y="96"/>
                  </a:lnTo>
                  <a:lnTo>
                    <a:pt x="137" y="95"/>
                  </a:lnTo>
                  <a:lnTo>
                    <a:pt x="135" y="93"/>
                  </a:lnTo>
                  <a:lnTo>
                    <a:pt x="134" y="93"/>
                  </a:lnTo>
                  <a:lnTo>
                    <a:pt x="131" y="96"/>
                  </a:lnTo>
                  <a:lnTo>
                    <a:pt x="130" y="96"/>
                  </a:lnTo>
                  <a:lnTo>
                    <a:pt x="129" y="96"/>
                  </a:lnTo>
                  <a:lnTo>
                    <a:pt x="129" y="97"/>
                  </a:lnTo>
                  <a:lnTo>
                    <a:pt x="129" y="98"/>
                  </a:lnTo>
                  <a:lnTo>
                    <a:pt x="127" y="99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5" y="99"/>
                  </a:lnTo>
                  <a:lnTo>
                    <a:pt x="123" y="98"/>
                  </a:lnTo>
                  <a:lnTo>
                    <a:pt x="120" y="96"/>
                  </a:lnTo>
                  <a:lnTo>
                    <a:pt x="117" y="95"/>
                  </a:lnTo>
                  <a:lnTo>
                    <a:pt x="115" y="95"/>
                  </a:lnTo>
                  <a:lnTo>
                    <a:pt x="110" y="99"/>
                  </a:lnTo>
                  <a:lnTo>
                    <a:pt x="108" y="102"/>
                  </a:lnTo>
                  <a:lnTo>
                    <a:pt x="108" y="103"/>
                  </a:lnTo>
                  <a:lnTo>
                    <a:pt x="107" y="104"/>
                  </a:lnTo>
                  <a:lnTo>
                    <a:pt x="106" y="104"/>
                  </a:lnTo>
                  <a:lnTo>
                    <a:pt x="106" y="105"/>
                  </a:lnTo>
                  <a:lnTo>
                    <a:pt x="105" y="104"/>
                  </a:lnTo>
                  <a:lnTo>
                    <a:pt x="101" y="105"/>
                  </a:lnTo>
                  <a:lnTo>
                    <a:pt x="97" y="106"/>
                  </a:lnTo>
                  <a:lnTo>
                    <a:pt x="93" y="106"/>
                  </a:lnTo>
                  <a:lnTo>
                    <a:pt x="90" y="106"/>
                  </a:lnTo>
                  <a:lnTo>
                    <a:pt x="86" y="104"/>
                  </a:lnTo>
                  <a:lnTo>
                    <a:pt x="80" y="98"/>
                  </a:lnTo>
                  <a:lnTo>
                    <a:pt x="73" y="94"/>
                  </a:lnTo>
                  <a:lnTo>
                    <a:pt x="66" y="92"/>
                  </a:lnTo>
                  <a:lnTo>
                    <a:pt x="62" y="93"/>
                  </a:lnTo>
                  <a:lnTo>
                    <a:pt x="61" y="95"/>
                  </a:lnTo>
                  <a:lnTo>
                    <a:pt x="61" y="99"/>
                  </a:lnTo>
                  <a:lnTo>
                    <a:pt x="60" y="103"/>
                  </a:lnTo>
                  <a:lnTo>
                    <a:pt x="59" y="104"/>
                  </a:lnTo>
                  <a:lnTo>
                    <a:pt x="58" y="104"/>
                  </a:lnTo>
                  <a:lnTo>
                    <a:pt x="56" y="103"/>
                  </a:lnTo>
                  <a:lnTo>
                    <a:pt x="49" y="105"/>
                  </a:lnTo>
                  <a:lnTo>
                    <a:pt x="47" y="104"/>
                  </a:lnTo>
                  <a:lnTo>
                    <a:pt x="44" y="103"/>
                  </a:lnTo>
                  <a:lnTo>
                    <a:pt x="40" y="94"/>
                  </a:lnTo>
                  <a:lnTo>
                    <a:pt x="38" y="97"/>
                  </a:lnTo>
                  <a:lnTo>
                    <a:pt x="33" y="93"/>
                  </a:lnTo>
                  <a:lnTo>
                    <a:pt x="30" y="94"/>
                  </a:lnTo>
                  <a:lnTo>
                    <a:pt x="27" y="97"/>
                  </a:lnTo>
                  <a:lnTo>
                    <a:pt x="25" y="94"/>
                  </a:lnTo>
                  <a:lnTo>
                    <a:pt x="26" y="93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20" y="87"/>
                  </a:lnTo>
                  <a:lnTo>
                    <a:pt x="20" y="85"/>
                  </a:lnTo>
                  <a:lnTo>
                    <a:pt x="18" y="83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5" y="78"/>
                  </a:lnTo>
                  <a:lnTo>
                    <a:pt x="16" y="76"/>
                  </a:lnTo>
                  <a:lnTo>
                    <a:pt x="15" y="74"/>
                  </a:lnTo>
                  <a:lnTo>
                    <a:pt x="13" y="73"/>
                  </a:lnTo>
                  <a:lnTo>
                    <a:pt x="9" y="70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6" y="64"/>
                  </a:lnTo>
                  <a:lnTo>
                    <a:pt x="7" y="65"/>
                  </a:lnTo>
                  <a:lnTo>
                    <a:pt x="10" y="67"/>
                  </a:lnTo>
                  <a:lnTo>
                    <a:pt x="13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9" y="48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5"/>
                  </a:lnTo>
                  <a:lnTo>
                    <a:pt x="10" y="44"/>
                  </a:lnTo>
                  <a:lnTo>
                    <a:pt x="7" y="45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1" y="31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4" y="22"/>
                  </a:lnTo>
                  <a:lnTo>
                    <a:pt x="40" y="19"/>
                  </a:lnTo>
                  <a:lnTo>
                    <a:pt x="43" y="15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64" y="18"/>
                  </a:lnTo>
                  <a:lnTo>
                    <a:pt x="70" y="18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6" y="12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0" y="3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7" y="1"/>
                  </a:lnTo>
                  <a:lnTo>
                    <a:pt x="112" y="3"/>
                  </a:lnTo>
                  <a:lnTo>
                    <a:pt x="117" y="3"/>
                  </a:lnTo>
                  <a:lnTo>
                    <a:pt x="122" y="0"/>
                  </a:lnTo>
                  <a:lnTo>
                    <a:pt x="123" y="4"/>
                  </a:lnTo>
                  <a:lnTo>
                    <a:pt x="126" y="7"/>
                  </a:lnTo>
                  <a:lnTo>
                    <a:pt x="127" y="7"/>
                  </a:lnTo>
                  <a:lnTo>
                    <a:pt x="131" y="7"/>
                  </a:lnTo>
                  <a:lnTo>
                    <a:pt x="135" y="6"/>
                  </a:lnTo>
                  <a:lnTo>
                    <a:pt x="138" y="12"/>
                  </a:lnTo>
                  <a:lnTo>
                    <a:pt x="141" y="15"/>
                  </a:lnTo>
                  <a:lnTo>
                    <a:pt x="144" y="13"/>
                  </a:lnTo>
                  <a:lnTo>
                    <a:pt x="147" y="13"/>
                  </a:lnTo>
                  <a:lnTo>
                    <a:pt x="153" y="18"/>
                  </a:lnTo>
                  <a:lnTo>
                    <a:pt x="160" y="19"/>
                  </a:lnTo>
                  <a:lnTo>
                    <a:pt x="167" y="20"/>
                  </a:lnTo>
                  <a:lnTo>
                    <a:pt x="172" y="20"/>
                  </a:lnTo>
                  <a:lnTo>
                    <a:pt x="178" y="18"/>
                  </a:lnTo>
                  <a:lnTo>
                    <a:pt x="181" y="18"/>
                  </a:lnTo>
                  <a:lnTo>
                    <a:pt x="185" y="19"/>
                  </a:lnTo>
                  <a:lnTo>
                    <a:pt x="190" y="19"/>
                  </a:lnTo>
                  <a:lnTo>
                    <a:pt x="195" y="19"/>
                  </a:lnTo>
                  <a:lnTo>
                    <a:pt x="198" y="18"/>
                  </a:lnTo>
                  <a:lnTo>
                    <a:pt x="207" y="13"/>
                  </a:lnTo>
                  <a:lnTo>
                    <a:pt x="210" y="11"/>
                  </a:lnTo>
                  <a:lnTo>
                    <a:pt x="217" y="12"/>
                  </a:lnTo>
                  <a:lnTo>
                    <a:pt x="220" y="12"/>
                  </a:lnTo>
                  <a:lnTo>
                    <a:pt x="222" y="12"/>
                  </a:lnTo>
                  <a:lnTo>
                    <a:pt x="226" y="9"/>
                  </a:lnTo>
                  <a:lnTo>
                    <a:pt x="229" y="9"/>
                  </a:lnTo>
                  <a:lnTo>
                    <a:pt x="237" y="17"/>
                  </a:lnTo>
                  <a:lnTo>
                    <a:pt x="237" y="18"/>
                  </a:lnTo>
                  <a:lnTo>
                    <a:pt x="242" y="23"/>
                  </a:lnTo>
                  <a:lnTo>
                    <a:pt x="243" y="25"/>
                  </a:lnTo>
                  <a:lnTo>
                    <a:pt x="240" y="31"/>
                  </a:lnTo>
                  <a:lnTo>
                    <a:pt x="240" y="35"/>
                  </a:lnTo>
                  <a:lnTo>
                    <a:pt x="242" y="36"/>
                  </a:lnTo>
                  <a:lnTo>
                    <a:pt x="250" y="37"/>
                  </a:lnTo>
                  <a:lnTo>
                    <a:pt x="253" y="41"/>
                  </a:lnTo>
                  <a:lnTo>
                    <a:pt x="253" y="43"/>
                  </a:lnTo>
                  <a:lnTo>
                    <a:pt x="250" y="42"/>
                  </a:lnTo>
                  <a:lnTo>
                    <a:pt x="249" y="43"/>
                  </a:lnTo>
                  <a:lnTo>
                    <a:pt x="249" y="47"/>
                  </a:lnTo>
                  <a:lnTo>
                    <a:pt x="246" y="49"/>
                  </a:lnTo>
                  <a:lnTo>
                    <a:pt x="245" y="51"/>
                  </a:lnTo>
                  <a:lnTo>
                    <a:pt x="247" y="57"/>
                  </a:lnTo>
                  <a:lnTo>
                    <a:pt x="246" y="60"/>
                  </a:lnTo>
                  <a:lnTo>
                    <a:pt x="247" y="63"/>
                  </a:lnTo>
                  <a:lnTo>
                    <a:pt x="248" y="65"/>
                  </a:lnTo>
                  <a:lnTo>
                    <a:pt x="249" y="63"/>
                  </a:lnTo>
                  <a:lnTo>
                    <a:pt x="250" y="65"/>
                  </a:lnTo>
                  <a:lnTo>
                    <a:pt x="251" y="67"/>
                  </a:lnTo>
                  <a:lnTo>
                    <a:pt x="249" y="69"/>
                  </a:lnTo>
                  <a:lnTo>
                    <a:pt x="247" y="73"/>
                  </a:lnTo>
                  <a:lnTo>
                    <a:pt x="247" y="74"/>
                  </a:lnTo>
                  <a:lnTo>
                    <a:pt x="249" y="75"/>
                  </a:lnTo>
                  <a:lnTo>
                    <a:pt x="251" y="76"/>
                  </a:lnTo>
                  <a:lnTo>
                    <a:pt x="250" y="78"/>
                  </a:lnTo>
                  <a:lnTo>
                    <a:pt x="251" y="81"/>
                  </a:lnTo>
                  <a:lnTo>
                    <a:pt x="253" y="84"/>
                  </a:lnTo>
                  <a:lnTo>
                    <a:pt x="255" y="84"/>
                  </a:lnTo>
                  <a:lnTo>
                    <a:pt x="255" y="8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1" name="Freeform 233"/>
            <p:cNvSpPr>
              <a:spLocks/>
            </p:cNvSpPr>
            <p:nvPr/>
          </p:nvSpPr>
          <p:spPr bwMode="auto">
            <a:xfrm>
              <a:off x="3216" y="2445"/>
              <a:ext cx="42" cy="36"/>
            </a:xfrm>
            <a:custGeom>
              <a:avLst/>
              <a:gdLst>
                <a:gd name="T0" fmla="*/ 25 w 42"/>
                <a:gd name="T1" fmla="*/ 1 h 36"/>
                <a:gd name="T2" fmla="*/ 27 w 42"/>
                <a:gd name="T3" fmla="*/ 3 h 36"/>
                <a:gd name="T4" fmla="*/ 27 w 42"/>
                <a:gd name="T5" fmla="*/ 5 h 36"/>
                <a:gd name="T6" fmla="*/ 28 w 42"/>
                <a:gd name="T7" fmla="*/ 7 h 36"/>
                <a:gd name="T8" fmla="*/ 28 w 42"/>
                <a:gd name="T9" fmla="*/ 8 h 36"/>
                <a:gd name="T10" fmla="*/ 32 w 42"/>
                <a:gd name="T11" fmla="*/ 11 h 36"/>
                <a:gd name="T12" fmla="*/ 37 w 42"/>
                <a:gd name="T13" fmla="*/ 13 h 36"/>
                <a:gd name="T14" fmla="*/ 40 w 42"/>
                <a:gd name="T15" fmla="*/ 14 h 36"/>
                <a:gd name="T16" fmla="*/ 42 w 42"/>
                <a:gd name="T17" fmla="*/ 15 h 36"/>
                <a:gd name="T18" fmla="*/ 40 w 42"/>
                <a:gd name="T19" fmla="*/ 19 h 36"/>
                <a:gd name="T20" fmla="*/ 38 w 42"/>
                <a:gd name="T21" fmla="*/ 20 h 36"/>
                <a:gd name="T22" fmla="*/ 35 w 42"/>
                <a:gd name="T23" fmla="*/ 20 h 36"/>
                <a:gd name="T24" fmla="*/ 29 w 42"/>
                <a:gd name="T25" fmla="*/ 18 h 36"/>
                <a:gd name="T26" fmla="*/ 27 w 42"/>
                <a:gd name="T27" fmla="*/ 18 h 36"/>
                <a:gd name="T28" fmla="*/ 26 w 42"/>
                <a:gd name="T29" fmla="*/ 19 h 36"/>
                <a:gd name="T30" fmla="*/ 19 w 42"/>
                <a:gd name="T31" fmla="*/ 19 h 36"/>
                <a:gd name="T32" fmla="*/ 17 w 42"/>
                <a:gd name="T33" fmla="*/ 22 h 36"/>
                <a:gd name="T34" fmla="*/ 17 w 42"/>
                <a:gd name="T35" fmla="*/ 25 h 36"/>
                <a:gd name="T36" fmla="*/ 12 w 42"/>
                <a:gd name="T37" fmla="*/ 27 h 36"/>
                <a:gd name="T38" fmla="*/ 8 w 42"/>
                <a:gd name="T39" fmla="*/ 30 h 36"/>
                <a:gd name="T40" fmla="*/ 7 w 42"/>
                <a:gd name="T41" fmla="*/ 32 h 36"/>
                <a:gd name="T42" fmla="*/ 4 w 42"/>
                <a:gd name="T43" fmla="*/ 33 h 36"/>
                <a:gd name="T44" fmla="*/ 3 w 42"/>
                <a:gd name="T45" fmla="*/ 35 h 36"/>
                <a:gd name="T46" fmla="*/ 1 w 42"/>
                <a:gd name="T47" fmla="*/ 36 h 36"/>
                <a:gd name="T48" fmla="*/ 3 w 42"/>
                <a:gd name="T49" fmla="*/ 34 h 36"/>
                <a:gd name="T50" fmla="*/ 3 w 42"/>
                <a:gd name="T51" fmla="*/ 33 h 36"/>
                <a:gd name="T52" fmla="*/ 2 w 42"/>
                <a:gd name="T53" fmla="*/ 31 h 36"/>
                <a:gd name="T54" fmla="*/ 6 w 42"/>
                <a:gd name="T55" fmla="*/ 29 h 36"/>
                <a:gd name="T56" fmla="*/ 7 w 42"/>
                <a:gd name="T57" fmla="*/ 28 h 36"/>
                <a:gd name="T58" fmla="*/ 6 w 42"/>
                <a:gd name="T59" fmla="*/ 26 h 36"/>
                <a:gd name="T60" fmla="*/ 5 w 42"/>
                <a:gd name="T61" fmla="*/ 26 h 36"/>
                <a:gd name="T62" fmla="*/ 1 w 42"/>
                <a:gd name="T63" fmla="*/ 26 h 36"/>
                <a:gd name="T64" fmla="*/ 0 w 42"/>
                <a:gd name="T65" fmla="*/ 25 h 36"/>
                <a:gd name="T66" fmla="*/ 2 w 42"/>
                <a:gd name="T67" fmla="*/ 20 h 36"/>
                <a:gd name="T68" fmla="*/ 4 w 42"/>
                <a:gd name="T69" fmla="*/ 16 h 36"/>
                <a:gd name="T70" fmla="*/ 8 w 42"/>
                <a:gd name="T71" fmla="*/ 11 h 36"/>
                <a:gd name="T72" fmla="*/ 7 w 42"/>
                <a:gd name="T73" fmla="*/ 9 h 36"/>
                <a:gd name="T74" fmla="*/ 5 w 42"/>
                <a:gd name="T75" fmla="*/ 7 h 36"/>
                <a:gd name="T76" fmla="*/ 4 w 42"/>
                <a:gd name="T77" fmla="*/ 7 h 36"/>
                <a:gd name="T78" fmla="*/ 7 w 42"/>
                <a:gd name="T79" fmla="*/ 4 h 36"/>
                <a:gd name="T80" fmla="*/ 11 w 42"/>
                <a:gd name="T81" fmla="*/ 0 h 36"/>
                <a:gd name="T82" fmla="*/ 14 w 42"/>
                <a:gd name="T83" fmla="*/ 0 h 36"/>
                <a:gd name="T84" fmla="*/ 18 w 42"/>
                <a:gd name="T85" fmla="*/ 1 h 36"/>
                <a:gd name="T86" fmla="*/ 25 w 42"/>
                <a:gd name="T87" fmla="*/ 1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"/>
                <a:gd name="T133" fmla="*/ 0 h 36"/>
                <a:gd name="T134" fmla="*/ 42 w 42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" h="36">
                  <a:moveTo>
                    <a:pt x="25" y="1"/>
                  </a:moveTo>
                  <a:lnTo>
                    <a:pt x="27" y="3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32" y="11"/>
                  </a:lnTo>
                  <a:lnTo>
                    <a:pt x="37" y="13"/>
                  </a:lnTo>
                  <a:lnTo>
                    <a:pt x="40" y="14"/>
                  </a:lnTo>
                  <a:lnTo>
                    <a:pt x="42" y="15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7" y="25"/>
                  </a:lnTo>
                  <a:lnTo>
                    <a:pt x="12" y="27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5" y="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2" name="Freeform 234"/>
            <p:cNvSpPr>
              <a:spLocks/>
            </p:cNvSpPr>
            <p:nvPr/>
          </p:nvSpPr>
          <p:spPr bwMode="auto">
            <a:xfrm>
              <a:off x="2896" y="2891"/>
              <a:ext cx="162" cy="132"/>
            </a:xfrm>
            <a:custGeom>
              <a:avLst/>
              <a:gdLst>
                <a:gd name="T0" fmla="*/ 163 w 161"/>
                <a:gd name="T1" fmla="*/ 17 h 131"/>
                <a:gd name="T2" fmla="*/ 168 w 161"/>
                <a:gd name="T3" fmla="*/ 22 h 131"/>
                <a:gd name="T4" fmla="*/ 169 w 161"/>
                <a:gd name="T5" fmla="*/ 32 h 131"/>
                <a:gd name="T6" fmla="*/ 161 w 161"/>
                <a:gd name="T7" fmla="*/ 36 h 131"/>
                <a:gd name="T8" fmla="*/ 152 w 161"/>
                <a:gd name="T9" fmla="*/ 53 h 131"/>
                <a:gd name="T10" fmla="*/ 146 w 161"/>
                <a:gd name="T11" fmla="*/ 60 h 131"/>
                <a:gd name="T12" fmla="*/ 144 w 161"/>
                <a:gd name="T13" fmla="*/ 81 h 131"/>
                <a:gd name="T14" fmla="*/ 137 w 161"/>
                <a:gd name="T15" fmla="*/ 88 h 131"/>
                <a:gd name="T16" fmla="*/ 127 w 161"/>
                <a:gd name="T17" fmla="*/ 109 h 131"/>
                <a:gd name="T18" fmla="*/ 123 w 161"/>
                <a:gd name="T19" fmla="*/ 111 h 131"/>
                <a:gd name="T20" fmla="*/ 111 w 161"/>
                <a:gd name="T21" fmla="*/ 104 h 131"/>
                <a:gd name="T22" fmla="*/ 95 w 161"/>
                <a:gd name="T23" fmla="*/ 117 h 131"/>
                <a:gd name="T24" fmla="*/ 91 w 161"/>
                <a:gd name="T25" fmla="*/ 130 h 131"/>
                <a:gd name="T26" fmla="*/ 77 w 161"/>
                <a:gd name="T27" fmla="*/ 133 h 131"/>
                <a:gd name="T28" fmla="*/ 76 w 161"/>
                <a:gd name="T29" fmla="*/ 136 h 131"/>
                <a:gd name="T30" fmla="*/ 70 w 161"/>
                <a:gd name="T31" fmla="*/ 138 h 131"/>
                <a:gd name="T32" fmla="*/ 59 w 161"/>
                <a:gd name="T33" fmla="*/ 137 h 131"/>
                <a:gd name="T34" fmla="*/ 53 w 161"/>
                <a:gd name="T35" fmla="*/ 139 h 131"/>
                <a:gd name="T36" fmla="*/ 39 w 161"/>
                <a:gd name="T37" fmla="*/ 135 h 131"/>
                <a:gd name="T38" fmla="*/ 36 w 161"/>
                <a:gd name="T39" fmla="*/ 125 h 131"/>
                <a:gd name="T40" fmla="*/ 33 w 161"/>
                <a:gd name="T41" fmla="*/ 121 h 131"/>
                <a:gd name="T42" fmla="*/ 26 w 161"/>
                <a:gd name="T43" fmla="*/ 114 h 131"/>
                <a:gd name="T44" fmla="*/ 17 w 161"/>
                <a:gd name="T45" fmla="*/ 109 h 131"/>
                <a:gd name="T46" fmla="*/ 10 w 161"/>
                <a:gd name="T47" fmla="*/ 111 h 131"/>
                <a:gd name="T48" fmla="*/ 0 w 161"/>
                <a:gd name="T49" fmla="*/ 110 h 131"/>
                <a:gd name="T50" fmla="*/ 0 w 161"/>
                <a:gd name="T51" fmla="*/ 88 h 131"/>
                <a:gd name="T52" fmla="*/ 0 w 161"/>
                <a:gd name="T53" fmla="*/ 77 h 131"/>
                <a:gd name="T54" fmla="*/ 6 w 161"/>
                <a:gd name="T55" fmla="*/ 65 h 131"/>
                <a:gd name="T56" fmla="*/ 6 w 161"/>
                <a:gd name="T57" fmla="*/ 57 h 131"/>
                <a:gd name="T58" fmla="*/ 13 w 161"/>
                <a:gd name="T59" fmla="*/ 49 h 131"/>
                <a:gd name="T60" fmla="*/ 12 w 161"/>
                <a:gd name="T61" fmla="*/ 34 h 131"/>
                <a:gd name="T62" fmla="*/ 14 w 161"/>
                <a:gd name="T63" fmla="*/ 17 h 131"/>
                <a:gd name="T64" fmla="*/ 24 w 161"/>
                <a:gd name="T65" fmla="*/ 2 h 131"/>
                <a:gd name="T66" fmla="*/ 45 w 161"/>
                <a:gd name="T67" fmla="*/ 1 h 131"/>
                <a:gd name="T68" fmla="*/ 57 w 161"/>
                <a:gd name="T69" fmla="*/ 11 h 131"/>
                <a:gd name="T70" fmla="*/ 71 w 161"/>
                <a:gd name="T71" fmla="*/ 7 h 131"/>
                <a:gd name="T72" fmla="*/ 95 w 161"/>
                <a:gd name="T73" fmla="*/ 13 h 131"/>
                <a:gd name="T74" fmla="*/ 106 w 161"/>
                <a:gd name="T75" fmla="*/ 11 h 131"/>
                <a:gd name="T76" fmla="*/ 117 w 161"/>
                <a:gd name="T77" fmla="*/ 6 h 131"/>
                <a:gd name="T78" fmla="*/ 131 w 161"/>
                <a:gd name="T79" fmla="*/ 7 h 131"/>
                <a:gd name="T80" fmla="*/ 140 w 161"/>
                <a:gd name="T81" fmla="*/ 10 h 131"/>
                <a:gd name="T82" fmla="*/ 150 w 161"/>
                <a:gd name="T83" fmla="*/ 2 h 131"/>
                <a:gd name="T84" fmla="*/ 161 w 161"/>
                <a:gd name="T85" fmla="*/ 8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"/>
                <a:gd name="T130" fmla="*/ 0 h 131"/>
                <a:gd name="T131" fmla="*/ 161 w 1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" h="131">
                  <a:moveTo>
                    <a:pt x="154" y="10"/>
                  </a:moveTo>
                  <a:lnTo>
                    <a:pt x="153" y="12"/>
                  </a:lnTo>
                  <a:lnTo>
                    <a:pt x="154" y="17"/>
                  </a:lnTo>
                  <a:lnTo>
                    <a:pt x="155" y="20"/>
                  </a:lnTo>
                  <a:lnTo>
                    <a:pt x="156" y="21"/>
                  </a:lnTo>
                  <a:lnTo>
                    <a:pt x="159" y="22"/>
                  </a:lnTo>
                  <a:lnTo>
                    <a:pt x="160" y="23"/>
                  </a:lnTo>
                  <a:lnTo>
                    <a:pt x="161" y="25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8" y="35"/>
                  </a:lnTo>
                  <a:lnTo>
                    <a:pt x="152" y="36"/>
                  </a:lnTo>
                  <a:lnTo>
                    <a:pt x="150" y="38"/>
                  </a:lnTo>
                  <a:lnTo>
                    <a:pt x="146" y="46"/>
                  </a:lnTo>
                  <a:lnTo>
                    <a:pt x="143" y="53"/>
                  </a:lnTo>
                  <a:lnTo>
                    <a:pt x="142" y="59"/>
                  </a:lnTo>
                  <a:lnTo>
                    <a:pt x="140" y="60"/>
                  </a:lnTo>
                  <a:lnTo>
                    <a:pt x="137" y="60"/>
                  </a:lnTo>
                  <a:lnTo>
                    <a:pt x="137" y="62"/>
                  </a:lnTo>
                  <a:lnTo>
                    <a:pt x="136" y="70"/>
                  </a:lnTo>
                  <a:lnTo>
                    <a:pt x="135" y="72"/>
                  </a:lnTo>
                  <a:lnTo>
                    <a:pt x="132" y="72"/>
                  </a:lnTo>
                  <a:lnTo>
                    <a:pt x="131" y="74"/>
                  </a:lnTo>
                  <a:lnTo>
                    <a:pt x="128" y="79"/>
                  </a:lnTo>
                  <a:lnTo>
                    <a:pt x="122" y="93"/>
                  </a:lnTo>
                  <a:lnTo>
                    <a:pt x="120" y="97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3"/>
                  </a:lnTo>
                  <a:lnTo>
                    <a:pt x="114" y="102"/>
                  </a:lnTo>
                  <a:lnTo>
                    <a:pt x="109" y="97"/>
                  </a:lnTo>
                  <a:lnTo>
                    <a:pt x="108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2" y="103"/>
                  </a:lnTo>
                  <a:lnTo>
                    <a:pt x="86" y="108"/>
                  </a:lnTo>
                  <a:lnTo>
                    <a:pt x="83" y="112"/>
                  </a:lnTo>
                  <a:lnTo>
                    <a:pt x="83" y="118"/>
                  </a:lnTo>
                  <a:lnTo>
                    <a:pt x="82" y="121"/>
                  </a:lnTo>
                  <a:lnTo>
                    <a:pt x="80" y="125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5" y="125"/>
                  </a:lnTo>
                  <a:lnTo>
                    <a:pt x="76" y="127"/>
                  </a:lnTo>
                  <a:lnTo>
                    <a:pt x="74" y="128"/>
                  </a:lnTo>
                  <a:lnTo>
                    <a:pt x="70" y="129"/>
                  </a:lnTo>
                  <a:lnTo>
                    <a:pt x="64" y="129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7" y="130"/>
                  </a:lnTo>
                  <a:lnTo>
                    <a:pt x="56" y="131"/>
                  </a:lnTo>
                  <a:lnTo>
                    <a:pt x="53" y="130"/>
                  </a:lnTo>
                  <a:lnTo>
                    <a:pt x="46" y="130"/>
                  </a:lnTo>
                  <a:lnTo>
                    <a:pt x="42" y="129"/>
                  </a:lnTo>
                  <a:lnTo>
                    <a:pt x="39" y="126"/>
                  </a:lnTo>
                  <a:lnTo>
                    <a:pt x="36" y="122"/>
                  </a:lnTo>
                  <a:lnTo>
                    <a:pt x="35" y="118"/>
                  </a:lnTo>
                  <a:lnTo>
                    <a:pt x="36" y="116"/>
                  </a:lnTo>
                  <a:lnTo>
                    <a:pt x="37" y="115"/>
                  </a:lnTo>
                  <a:lnTo>
                    <a:pt x="36" y="113"/>
                  </a:lnTo>
                  <a:lnTo>
                    <a:pt x="33" y="112"/>
                  </a:lnTo>
                  <a:lnTo>
                    <a:pt x="32" y="111"/>
                  </a:lnTo>
                  <a:lnTo>
                    <a:pt x="29" y="107"/>
                  </a:lnTo>
                  <a:lnTo>
                    <a:pt x="26" y="105"/>
                  </a:lnTo>
                  <a:lnTo>
                    <a:pt x="22" y="103"/>
                  </a:lnTo>
                  <a:lnTo>
                    <a:pt x="18" y="101"/>
                  </a:lnTo>
                  <a:lnTo>
                    <a:pt x="17" y="100"/>
                  </a:lnTo>
                  <a:lnTo>
                    <a:pt x="14" y="100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3" y="66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11" y="54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5" y="43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2" y="29"/>
                  </a:lnTo>
                  <a:lnTo>
                    <a:pt x="12" y="23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2"/>
                  </a:lnTo>
                  <a:lnTo>
                    <a:pt x="56" y="10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80" y="12"/>
                  </a:lnTo>
                  <a:lnTo>
                    <a:pt x="86" y="13"/>
                  </a:lnTo>
                  <a:lnTo>
                    <a:pt x="92" y="13"/>
                  </a:lnTo>
                  <a:lnTo>
                    <a:pt x="93" y="13"/>
                  </a:lnTo>
                  <a:lnTo>
                    <a:pt x="97" y="11"/>
                  </a:lnTo>
                  <a:lnTo>
                    <a:pt x="100" y="8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13" y="6"/>
                  </a:lnTo>
                  <a:lnTo>
                    <a:pt x="116" y="6"/>
                  </a:lnTo>
                  <a:lnTo>
                    <a:pt x="122" y="7"/>
                  </a:lnTo>
                  <a:lnTo>
                    <a:pt x="126" y="9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6" y="5"/>
                  </a:lnTo>
                  <a:lnTo>
                    <a:pt x="138" y="3"/>
                  </a:lnTo>
                  <a:lnTo>
                    <a:pt x="141" y="2"/>
                  </a:lnTo>
                  <a:lnTo>
                    <a:pt x="147" y="2"/>
                  </a:lnTo>
                  <a:lnTo>
                    <a:pt x="148" y="4"/>
                  </a:lnTo>
                  <a:lnTo>
                    <a:pt x="152" y="8"/>
                  </a:lnTo>
                  <a:lnTo>
                    <a:pt x="154" y="1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3" name="Freeform 235"/>
            <p:cNvSpPr>
              <a:spLocks/>
            </p:cNvSpPr>
            <p:nvPr/>
          </p:nvSpPr>
          <p:spPr bwMode="auto">
            <a:xfrm>
              <a:off x="2896" y="2891"/>
              <a:ext cx="162" cy="132"/>
            </a:xfrm>
            <a:custGeom>
              <a:avLst/>
              <a:gdLst>
                <a:gd name="T0" fmla="*/ 163 w 161"/>
                <a:gd name="T1" fmla="*/ 17 h 131"/>
                <a:gd name="T2" fmla="*/ 168 w 161"/>
                <a:gd name="T3" fmla="*/ 22 h 131"/>
                <a:gd name="T4" fmla="*/ 169 w 161"/>
                <a:gd name="T5" fmla="*/ 32 h 131"/>
                <a:gd name="T6" fmla="*/ 161 w 161"/>
                <a:gd name="T7" fmla="*/ 36 h 131"/>
                <a:gd name="T8" fmla="*/ 152 w 161"/>
                <a:gd name="T9" fmla="*/ 53 h 131"/>
                <a:gd name="T10" fmla="*/ 146 w 161"/>
                <a:gd name="T11" fmla="*/ 60 h 131"/>
                <a:gd name="T12" fmla="*/ 144 w 161"/>
                <a:gd name="T13" fmla="*/ 81 h 131"/>
                <a:gd name="T14" fmla="*/ 137 w 161"/>
                <a:gd name="T15" fmla="*/ 88 h 131"/>
                <a:gd name="T16" fmla="*/ 127 w 161"/>
                <a:gd name="T17" fmla="*/ 109 h 131"/>
                <a:gd name="T18" fmla="*/ 123 w 161"/>
                <a:gd name="T19" fmla="*/ 111 h 131"/>
                <a:gd name="T20" fmla="*/ 111 w 161"/>
                <a:gd name="T21" fmla="*/ 104 h 131"/>
                <a:gd name="T22" fmla="*/ 95 w 161"/>
                <a:gd name="T23" fmla="*/ 117 h 131"/>
                <a:gd name="T24" fmla="*/ 91 w 161"/>
                <a:gd name="T25" fmla="*/ 130 h 131"/>
                <a:gd name="T26" fmla="*/ 77 w 161"/>
                <a:gd name="T27" fmla="*/ 133 h 131"/>
                <a:gd name="T28" fmla="*/ 76 w 161"/>
                <a:gd name="T29" fmla="*/ 136 h 131"/>
                <a:gd name="T30" fmla="*/ 70 w 161"/>
                <a:gd name="T31" fmla="*/ 138 h 131"/>
                <a:gd name="T32" fmla="*/ 59 w 161"/>
                <a:gd name="T33" fmla="*/ 137 h 131"/>
                <a:gd name="T34" fmla="*/ 53 w 161"/>
                <a:gd name="T35" fmla="*/ 139 h 131"/>
                <a:gd name="T36" fmla="*/ 39 w 161"/>
                <a:gd name="T37" fmla="*/ 135 h 131"/>
                <a:gd name="T38" fmla="*/ 36 w 161"/>
                <a:gd name="T39" fmla="*/ 125 h 131"/>
                <a:gd name="T40" fmla="*/ 33 w 161"/>
                <a:gd name="T41" fmla="*/ 121 h 131"/>
                <a:gd name="T42" fmla="*/ 26 w 161"/>
                <a:gd name="T43" fmla="*/ 114 h 131"/>
                <a:gd name="T44" fmla="*/ 17 w 161"/>
                <a:gd name="T45" fmla="*/ 109 h 131"/>
                <a:gd name="T46" fmla="*/ 10 w 161"/>
                <a:gd name="T47" fmla="*/ 111 h 131"/>
                <a:gd name="T48" fmla="*/ 0 w 161"/>
                <a:gd name="T49" fmla="*/ 110 h 131"/>
                <a:gd name="T50" fmla="*/ 0 w 161"/>
                <a:gd name="T51" fmla="*/ 88 h 131"/>
                <a:gd name="T52" fmla="*/ 0 w 161"/>
                <a:gd name="T53" fmla="*/ 77 h 131"/>
                <a:gd name="T54" fmla="*/ 6 w 161"/>
                <a:gd name="T55" fmla="*/ 65 h 131"/>
                <a:gd name="T56" fmla="*/ 6 w 161"/>
                <a:gd name="T57" fmla="*/ 57 h 131"/>
                <a:gd name="T58" fmla="*/ 13 w 161"/>
                <a:gd name="T59" fmla="*/ 49 h 131"/>
                <a:gd name="T60" fmla="*/ 12 w 161"/>
                <a:gd name="T61" fmla="*/ 34 h 131"/>
                <a:gd name="T62" fmla="*/ 14 w 161"/>
                <a:gd name="T63" fmla="*/ 17 h 131"/>
                <a:gd name="T64" fmla="*/ 24 w 161"/>
                <a:gd name="T65" fmla="*/ 2 h 131"/>
                <a:gd name="T66" fmla="*/ 45 w 161"/>
                <a:gd name="T67" fmla="*/ 1 h 131"/>
                <a:gd name="T68" fmla="*/ 57 w 161"/>
                <a:gd name="T69" fmla="*/ 11 h 131"/>
                <a:gd name="T70" fmla="*/ 71 w 161"/>
                <a:gd name="T71" fmla="*/ 7 h 131"/>
                <a:gd name="T72" fmla="*/ 95 w 161"/>
                <a:gd name="T73" fmla="*/ 13 h 131"/>
                <a:gd name="T74" fmla="*/ 106 w 161"/>
                <a:gd name="T75" fmla="*/ 11 h 131"/>
                <a:gd name="T76" fmla="*/ 117 w 161"/>
                <a:gd name="T77" fmla="*/ 6 h 131"/>
                <a:gd name="T78" fmla="*/ 131 w 161"/>
                <a:gd name="T79" fmla="*/ 7 h 131"/>
                <a:gd name="T80" fmla="*/ 140 w 161"/>
                <a:gd name="T81" fmla="*/ 10 h 131"/>
                <a:gd name="T82" fmla="*/ 150 w 161"/>
                <a:gd name="T83" fmla="*/ 2 h 131"/>
                <a:gd name="T84" fmla="*/ 161 w 161"/>
                <a:gd name="T85" fmla="*/ 8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"/>
                <a:gd name="T130" fmla="*/ 0 h 131"/>
                <a:gd name="T131" fmla="*/ 161 w 1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" h="131">
                  <a:moveTo>
                    <a:pt x="154" y="10"/>
                  </a:moveTo>
                  <a:lnTo>
                    <a:pt x="153" y="12"/>
                  </a:lnTo>
                  <a:lnTo>
                    <a:pt x="154" y="17"/>
                  </a:lnTo>
                  <a:lnTo>
                    <a:pt x="155" y="20"/>
                  </a:lnTo>
                  <a:lnTo>
                    <a:pt x="156" y="21"/>
                  </a:lnTo>
                  <a:lnTo>
                    <a:pt x="159" y="22"/>
                  </a:lnTo>
                  <a:lnTo>
                    <a:pt x="160" y="23"/>
                  </a:lnTo>
                  <a:lnTo>
                    <a:pt x="161" y="25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8" y="35"/>
                  </a:lnTo>
                  <a:lnTo>
                    <a:pt x="152" y="36"/>
                  </a:lnTo>
                  <a:lnTo>
                    <a:pt x="150" y="38"/>
                  </a:lnTo>
                  <a:lnTo>
                    <a:pt x="146" y="46"/>
                  </a:lnTo>
                  <a:lnTo>
                    <a:pt x="143" y="53"/>
                  </a:lnTo>
                  <a:lnTo>
                    <a:pt x="142" y="59"/>
                  </a:lnTo>
                  <a:lnTo>
                    <a:pt x="140" y="60"/>
                  </a:lnTo>
                  <a:lnTo>
                    <a:pt x="137" y="60"/>
                  </a:lnTo>
                  <a:lnTo>
                    <a:pt x="137" y="62"/>
                  </a:lnTo>
                  <a:lnTo>
                    <a:pt x="136" y="70"/>
                  </a:lnTo>
                  <a:lnTo>
                    <a:pt x="135" y="72"/>
                  </a:lnTo>
                  <a:lnTo>
                    <a:pt x="132" y="72"/>
                  </a:lnTo>
                  <a:lnTo>
                    <a:pt x="131" y="74"/>
                  </a:lnTo>
                  <a:lnTo>
                    <a:pt x="128" y="79"/>
                  </a:lnTo>
                  <a:lnTo>
                    <a:pt x="122" y="93"/>
                  </a:lnTo>
                  <a:lnTo>
                    <a:pt x="120" y="97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3"/>
                  </a:lnTo>
                  <a:lnTo>
                    <a:pt x="114" y="102"/>
                  </a:lnTo>
                  <a:lnTo>
                    <a:pt x="109" y="97"/>
                  </a:lnTo>
                  <a:lnTo>
                    <a:pt x="108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2" y="103"/>
                  </a:lnTo>
                  <a:lnTo>
                    <a:pt x="86" y="108"/>
                  </a:lnTo>
                  <a:lnTo>
                    <a:pt x="83" y="112"/>
                  </a:lnTo>
                  <a:lnTo>
                    <a:pt x="83" y="118"/>
                  </a:lnTo>
                  <a:lnTo>
                    <a:pt x="82" y="121"/>
                  </a:lnTo>
                  <a:lnTo>
                    <a:pt x="80" y="125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5" y="125"/>
                  </a:lnTo>
                  <a:lnTo>
                    <a:pt x="76" y="127"/>
                  </a:lnTo>
                  <a:lnTo>
                    <a:pt x="74" y="128"/>
                  </a:lnTo>
                  <a:lnTo>
                    <a:pt x="70" y="129"/>
                  </a:lnTo>
                  <a:lnTo>
                    <a:pt x="64" y="129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7" y="130"/>
                  </a:lnTo>
                  <a:lnTo>
                    <a:pt x="56" y="131"/>
                  </a:lnTo>
                  <a:lnTo>
                    <a:pt x="53" y="130"/>
                  </a:lnTo>
                  <a:lnTo>
                    <a:pt x="46" y="130"/>
                  </a:lnTo>
                  <a:lnTo>
                    <a:pt x="42" y="129"/>
                  </a:lnTo>
                  <a:lnTo>
                    <a:pt x="39" y="126"/>
                  </a:lnTo>
                  <a:lnTo>
                    <a:pt x="36" y="122"/>
                  </a:lnTo>
                  <a:lnTo>
                    <a:pt x="35" y="118"/>
                  </a:lnTo>
                  <a:lnTo>
                    <a:pt x="36" y="116"/>
                  </a:lnTo>
                  <a:lnTo>
                    <a:pt x="37" y="115"/>
                  </a:lnTo>
                  <a:lnTo>
                    <a:pt x="36" y="113"/>
                  </a:lnTo>
                  <a:lnTo>
                    <a:pt x="33" y="112"/>
                  </a:lnTo>
                  <a:lnTo>
                    <a:pt x="32" y="111"/>
                  </a:lnTo>
                  <a:lnTo>
                    <a:pt x="29" y="107"/>
                  </a:lnTo>
                  <a:lnTo>
                    <a:pt x="26" y="105"/>
                  </a:lnTo>
                  <a:lnTo>
                    <a:pt x="22" y="103"/>
                  </a:lnTo>
                  <a:lnTo>
                    <a:pt x="18" y="101"/>
                  </a:lnTo>
                  <a:lnTo>
                    <a:pt x="17" y="100"/>
                  </a:lnTo>
                  <a:lnTo>
                    <a:pt x="14" y="100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3" y="66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11" y="54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5" y="43"/>
                  </a:lnTo>
                  <a:lnTo>
                    <a:pt x="13" y="38"/>
                  </a:lnTo>
                  <a:lnTo>
                    <a:pt x="12" y="34"/>
                  </a:lnTo>
                  <a:lnTo>
                    <a:pt x="12" y="29"/>
                  </a:lnTo>
                  <a:lnTo>
                    <a:pt x="12" y="23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2"/>
                  </a:lnTo>
                  <a:lnTo>
                    <a:pt x="56" y="10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80" y="12"/>
                  </a:lnTo>
                  <a:lnTo>
                    <a:pt x="86" y="13"/>
                  </a:lnTo>
                  <a:lnTo>
                    <a:pt x="92" y="13"/>
                  </a:lnTo>
                  <a:lnTo>
                    <a:pt x="93" y="13"/>
                  </a:lnTo>
                  <a:lnTo>
                    <a:pt x="97" y="11"/>
                  </a:lnTo>
                  <a:lnTo>
                    <a:pt x="100" y="8"/>
                  </a:lnTo>
                  <a:lnTo>
                    <a:pt x="105" y="7"/>
                  </a:lnTo>
                  <a:lnTo>
                    <a:pt x="108" y="6"/>
                  </a:lnTo>
                  <a:lnTo>
                    <a:pt x="113" y="6"/>
                  </a:lnTo>
                  <a:lnTo>
                    <a:pt x="116" y="6"/>
                  </a:lnTo>
                  <a:lnTo>
                    <a:pt x="122" y="7"/>
                  </a:lnTo>
                  <a:lnTo>
                    <a:pt x="126" y="9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6" y="5"/>
                  </a:lnTo>
                  <a:lnTo>
                    <a:pt x="138" y="3"/>
                  </a:lnTo>
                  <a:lnTo>
                    <a:pt x="141" y="2"/>
                  </a:lnTo>
                  <a:lnTo>
                    <a:pt x="147" y="2"/>
                  </a:lnTo>
                  <a:lnTo>
                    <a:pt x="148" y="4"/>
                  </a:lnTo>
                  <a:lnTo>
                    <a:pt x="152" y="8"/>
                  </a:lnTo>
                  <a:lnTo>
                    <a:pt x="154" y="1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4" name="Freeform 236"/>
            <p:cNvSpPr>
              <a:spLocks/>
            </p:cNvSpPr>
            <p:nvPr/>
          </p:nvSpPr>
          <p:spPr bwMode="auto">
            <a:xfrm>
              <a:off x="3300" y="2558"/>
              <a:ext cx="32" cy="18"/>
            </a:xfrm>
            <a:custGeom>
              <a:avLst/>
              <a:gdLst>
                <a:gd name="T0" fmla="*/ 22 w 32"/>
                <a:gd name="T1" fmla="*/ 7 h 18"/>
                <a:gd name="T2" fmla="*/ 22 w 32"/>
                <a:gd name="T3" fmla="*/ 8 h 18"/>
                <a:gd name="T4" fmla="*/ 24 w 32"/>
                <a:gd name="T5" fmla="*/ 11 h 18"/>
                <a:gd name="T6" fmla="*/ 22 w 32"/>
                <a:gd name="T7" fmla="*/ 11 h 18"/>
                <a:gd name="T8" fmla="*/ 22 w 32"/>
                <a:gd name="T9" fmla="*/ 12 h 18"/>
                <a:gd name="T10" fmla="*/ 21 w 32"/>
                <a:gd name="T11" fmla="*/ 12 h 18"/>
                <a:gd name="T12" fmla="*/ 19 w 32"/>
                <a:gd name="T13" fmla="*/ 11 h 18"/>
                <a:gd name="T14" fmla="*/ 18 w 32"/>
                <a:gd name="T15" fmla="*/ 14 h 18"/>
                <a:gd name="T16" fmla="*/ 13 w 32"/>
                <a:gd name="T17" fmla="*/ 16 h 18"/>
                <a:gd name="T18" fmla="*/ 11 w 32"/>
                <a:gd name="T19" fmla="*/ 16 h 18"/>
                <a:gd name="T20" fmla="*/ 11 w 32"/>
                <a:gd name="T21" fmla="*/ 17 h 18"/>
                <a:gd name="T22" fmla="*/ 11 w 32"/>
                <a:gd name="T23" fmla="*/ 18 h 18"/>
                <a:gd name="T24" fmla="*/ 9 w 32"/>
                <a:gd name="T25" fmla="*/ 18 h 18"/>
                <a:gd name="T26" fmla="*/ 9 w 32"/>
                <a:gd name="T27" fmla="*/ 17 h 18"/>
                <a:gd name="T28" fmla="*/ 6 w 32"/>
                <a:gd name="T29" fmla="*/ 17 h 18"/>
                <a:gd name="T30" fmla="*/ 3 w 32"/>
                <a:gd name="T31" fmla="*/ 16 h 18"/>
                <a:gd name="T32" fmla="*/ 2 w 32"/>
                <a:gd name="T33" fmla="*/ 15 h 18"/>
                <a:gd name="T34" fmla="*/ 2 w 32"/>
                <a:gd name="T35" fmla="*/ 14 h 18"/>
                <a:gd name="T36" fmla="*/ 1 w 32"/>
                <a:gd name="T37" fmla="*/ 13 h 18"/>
                <a:gd name="T38" fmla="*/ 0 w 32"/>
                <a:gd name="T39" fmla="*/ 10 h 18"/>
                <a:gd name="T40" fmla="*/ 1 w 32"/>
                <a:gd name="T41" fmla="*/ 10 h 18"/>
                <a:gd name="T42" fmla="*/ 1 w 32"/>
                <a:gd name="T43" fmla="*/ 10 h 18"/>
                <a:gd name="T44" fmla="*/ 2 w 32"/>
                <a:gd name="T45" fmla="*/ 10 h 18"/>
                <a:gd name="T46" fmla="*/ 5 w 32"/>
                <a:gd name="T47" fmla="*/ 8 h 18"/>
                <a:gd name="T48" fmla="*/ 6 w 32"/>
                <a:gd name="T49" fmla="*/ 8 h 18"/>
                <a:gd name="T50" fmla="*/ 8 w 32"/>
                <a:gd name="T51" fmla="*/ 9 h 18"/>
                <a:gd name="T52" fmla="*/ 9 w 32"/>
                <a:gd name="T53" fmla="*/ 8 h 18"/>
                <a:gd name="T54" fmla="*/ 9 w 32"/>
                <a:gd name="T55" fmla="*/ 6 h 18"/>
                <a:gd name="T56" fmla="*/ 9 w 32"/>
                <a:gd name="T57" fmla="*/ 5 h 18"/>
                <a:gd name="T58" fmla="*/ 13 w 32"/>
                <a:gd name="T59" fmla="*/ 5 h 18"/>
                <a:gd name="T60" fmla="*/ 17 w 32"/>
                <a:gd name="T61" fmla="*/ 5 h 18"/>
                <a:gd name="T62" fmla="*/ 19 w 32"/>
                <a:gd name="T63" fmla="*/ 5 h 18"/>
                <a:gd name="T64" fmla="*/ 24 w 32"/>
                <a:gd name="T65" fmla="*/ 3 h 18"/>
                <a:gd name="T66" fmla="*/ 28 w 32"/>
                <a:gd name="T67" fmla="*/ 1 h 18"/>
                <a:gd name="T68" fmla="*/ 32 w 32"/>
                <a:gd name="T69" fmla="*/ 0 h 18"/>
                <a:gd name="T70" fmla="*/ 29 w 32"/>
                <a:gd name="T71" fmla="*/ 2 h 18"/>
                <a:gd name="T72" fmla="*/ 26 w 32"/>
                <a:gd name="T73" fmla="*/ 4 h 18"/>
                <a:gd name="T74" fmla="*/ 22 w 32"/>
                <a:gd name="T75" fmla="*/ 7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8"/>
                <a:gd name="T116" fmla="*/ 32 w 32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8">
                  <a:moveTo>
                    <a:pt x="22" y="7"/>
                  </a:moveTo>
                  <a:lnTo>
                    <a:pt x="22" y="8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19" y="11"/>
                  </a:lnTo>
                  <a:lnTo>
                    <a:pt x="18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5" name="Freeform 237"/>
            <p:cNvSpPr>
              <a:spLocks/>
            </p:cNvSpPr>
            <p:nvPr/>
          </p:nvSpPr>
          <p:spPr bwMode="auto">
            <a:xfrm>
              <a:off x="3300" y="2558"/>
              <a:ext cx="32" cy="18"/>
            </a:xfrm>
            <a:custGeom>
              <a:avLst/>
              <a:gdLst>
                <a:gd name="T0" fmla="*/ 22 w 32"/>
                <a:gd name="T1" fmla="*/ 7 h 18"/>
                <a:gd name="T2" fmla="*/ 22 w 32"/>
                <a:gd name="T3" fmla="*/ 8 h 18"/>
                <a:gd name="T4" fmla="*/ 24 w 32"/>
                <a:gd name="T5" fmla="*/ 11 h 18"/>
                <a:gd name="T6" fmla="*/ 22 w 32"/>
                <a:gd name="T7" fmla="*/ 11 h 18"/>
                <a:gd name="T8" fmla="*/ 22 w 32"/>
                <a:gd name="T9" fmla="*/ 12 h 18"/>
                <a:gd name="T10" fmla="*/ 21 w 32"/>
                <a:gd name="T11" fmla="*/ 12 h 18"/>
                <a:gd name="T12" fmla="*/ 19 w 32"/>
                <a:gd name="T13" fmla="*/ 11 h 18"/>
                <a:gd name="T14" fmla="*/ 18 w 32"/>
                <a:gd name="T15" fmla="*/ 14 h 18"/>
                <a:gd name="T16" fmla="*/ 13 w 32"/>
                <a:gd name="T17" fmla="*/ 16 h 18"/>
                <a:gd name="T18" fmla="*/ 11 w 32"/>
                <a:gd name="T19" fmla="*/ 16 h 18"/>
                <a:gd name="T20" fmla="*/ 11 w 32"/>
                <a:gd name="T21" fmla="*/ 17 h 18"/>
                <a:gd name="T22" fmla="*/ 11 w 32"/>
                <a:gd name="T23" fmla="*/ 18 h 18"/>
                <a:gd name="T24" fmla="*/ 9 w 32"/>
                <a:gd name="T25" fmla="*/ 18 h 18"/>
                <a:gd name="T26" fmla="*/ 9 w 32"/>
                <a:gd name="T27" fmla="*/ 17 h 18"/>
                <a:gd name="T28" fmla="*/ 6 w 32"/>
                <a:gd name="T29" fmla="*/ 17 h 18"/>
                <a:gd name="T30" fmla="*/ 3 w 32"/>
                <a:gd name="T31" fmla="*/ 16 h 18"/>
                <a:gd name="T32" fmla="*/ 2 w 32"/>
                <a:gd name="T33" fmla="*/ 15 h 18"/>
                <a:gd name="T34" fmla="*/ 2 w 32"/>
                <a:gd name="T35" fmla="*/ 14 h 18"/>
                <a:gd name="T36" fmla="*/ 1 w 32"/>
                <a:gd name="T37" fmla="*/ 13 h 18"/>
                <a:gd name="T38" fmla="*/ 0 w 32"/>
                <a:gd name="T39" fmla="*/ 10 h 18"/>
                <a:gd name="T40" fmla="*/ 1 w 32"/>
                <a:gd name="T41" fmla="*/ 10 h 18"/>
                <a:gd name="T42" fmla="*/ 1 w 32"/>
                <a:gd name="T43" fmla="*/ 10 h 18"/>
                <a:gd name="T44" fmla="*/ 2 w 32"/>
                <a:gd name="T45" fmla="*/ 10 h 18"/>
                <a:gd name="T46" fmla="*/ 5 w 32"/>
                <a:gd name="T47" fmla="*/ 8 h 18"/>
                <a:gd name="T48" fmla="*/ 6 w 32"/>
                <a:gd name="T49" fmla="*/ 8 h 18"/>
                <a:gd name="T50" fmla="*/ 8 w 32"/>
                <a:gd name="T51" fmla="*/ 9 h 18"/>
                <a:gd name="T52" fmla="*/ 9 w 32"/>
                <a:gd name="T53" fmla="*/ 8 h 18"/>
                <a:gd name="T54" fmla="*/ 9 w 32"/>
                <a:gd name="T55" fmla="*/ 6 h 18"/>
                <a:gd name="T56" fmla="*/ 9 w 32"/>
                <a:gd name="T57" fmla="*/ 5 h 18"/>
                <a:gd name="T58" fmla="*/ 13 w 32"/>
                <a:gd name="T59" fmla="*/ 5 h 18"/>
                <a:gd name="T60" fmla="*/ 17 w 32"/>
                <a:gd name="T61" fmla="*/ 5 h 18"/>
                <a:gd name="T62" fmla="*/ 19 w 32"/>
                <a:gd name="T63" fmla="*/ 5 h 18"/>
                <a:gd name="T64" fmla="*/ 24 w 32"/>
                <a:gd name="T65" fmla="*/ 3 h 18"/>
                <a:gd name="T66" fmla="*/ 28 w 32"/>
                <a:gd name="T67" fmla="*/ 1 h 18"/>
                <a:gd name="T68" fmla="*/ 32 w 32"/>
                <a:gd name="T69" fmla="*/ 0 h 18"/>
                <a:gd name="T70" fmla="*/ 29 w 32"/>
                <a:gd name="T71" fmla="*/ 2 h 18"/>
                <a:gd name="T72" fmla="*/ 26 w 32"/>
                <a:gd name="T73" fmla="*/ 4 h 18"/>
                <a:gd name="T74" fmla="*/ 22 w 32"/>
                <a:gd name="T75" fmla="*/ 7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8"/>
                <a:gd name="T116" fmla="*/ 32 w 32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8">
                  <a:moveTo>
                    <a:pt x="22" y="7"/>
                  </a:moveTo>
                  <a:lnTo>
                    <a:pt x="22" y="8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19" y="11"/>
                  </a:lnTo>
                  <a:lnTo>
                    <a:pt x="18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6" name="Freeform 238"/>
            <p:cNvSpPr>
              <a:spLocks/>
            </p:cNvSpPr>
            <p:nvPr/>
          </p:nvSpPr>
          <p:spPr bwMode="auto">
            <a:xfrm>
              <a:off x="3198" y="2626"/>
              <a:ext cx="166" cy="148"/>
            </a:xfrm>
            <a:custGeom>
              <a:avLst/>
              <a:gdLst>
                <a:gd name="T0" fmla="*/ 138 w 165"/>
                <a:gd name="T1" fmla="*/ 7 h 147"/>
                <a:gd name="T2" fmla="*/ 148 w 165"/>
                <a:gd name="T3" fmla="*/ 33 h 147"/>
                <a:gd name="T4" fmla="*/ 143 w 165"/>
                <a:gd name="T5" fmla="*/ 44 h 147"/>
                <a:gd name="T6" fmla="*/ 140 w 165"/>
                <a:gd name="T7" fmla="*/ 58 h 147"/>
                <a:gd name="T8" fmla="*/ 136 w 165"/>
                <a:gd name="T9" fmla="*/ 58 h 147"/>
                <a:gd name="T10" fmla="*/ 129 w 165"/>
                <a:gd name="T11" fmla="*/ 50 h 147"/>
                <a:gd name="T12" fmla="*/ 124 w 165"/>
                <a:gd name="T13" fmla="*/ 40 h 147"/>
                <a:gd name="T14" fmla="*/ 119 w 165"/>
                <a:gd name="T15" fmla="*/ 33 h 147"/>
                <a:gd name="T16" fmla="*/ 117 w 165"/>
                <a:gd name="T17" fmla="*/ 27 h 147"/>
                <a:gd name="T18" fmla="*/ 112 w 165"/>
                <a:gd name="T19" fmla="*/ 31 h 147"/>
                <a:gd name="T20" fmla="*/ 117 w 165"/>
                <a:gd name="T21" fmla="*/ 43 h 147"/>
                <a:gd name="T22" fmla="*/ 127 w 165"/>
                <a:gd name="T23" fmla="*/ 57 h 147"/>
                <a:gd name="T24" fmla="*/ 133 w 165"/>
                <a:gd name="T25" fmla="*/ 72 h 147"/>
                <a:gd name="T26" fmla="*/ 137 w 165"/>
                <a:gd name="T27" fmla="*/ 90 h 147"/>
                <a:gd name="T28" fmla="*/ 149 w 165"/>
                <a:gd name="T29" fmla="*/ 114 h 147"/>
                <a:gd name="T30" fmla="*/ 155 w 165"/>
                <a:gd name="T31" fmla="*/ 123 h 147"/>
                <a:gd name="T32" fmla="*/ 159 w 165"/>
                <a:gd name="T33" fmla="*/ 126 h 147"/>
                <a:gd name="T34" fmla="*/ 156 w 165"/>
                <a:gd name="T35" fmla="*/ 128 h 147"/>
                <a:gd name="T36" fmla="*/ 157 w 165"/>
                <a:gd name="T37" fmla="*/ 136 h 147"/>
                <a:gd name="T38" fmla="*/ 159 w 165"/>
                <a:gd name="T39" fmla="*/ 141 h 147"/>
                <a:gd name="T40" fmla="*/ 166 w 165"/>
                <a:gd name="T41" fmla="*/ 146 h 147"/>
                <a:gd name="T42" fmla="*/ 171 w 165"/>
                <a:gd name="T43" fmla="*/ 152 h 147"/>
                <a:gd name="T44" fmla="*/ 110 w 165"/>
                <a:gd name="T45" fmla="*/ 156 h 147"/>
                <a:gd name="T46" fmla="*/ 71 w 165"/>
                <a:gd name="T47" fmla="*/ 156 h 147"/>
                <a:gd name="T48" fmla="*/ 42 w 165"/>
                <a:gd name="T49" fmla="*/ 156 h 147"/>
                <a:gd name="T50" fmla="*/ 24 w 165"/>
                <a:gd name="T51" fmla="*/ 156 h 147"/>
                <a:gd name="T52" fmla="*/ 8 w 165"/>
                <a:gd name="T53" fmla="*/ 156 h 147"/>
                <a:gd name="T54" fmla="*/ 3 w 165"/>
                <a:gd name="T55" fmla="*/ 139 h 147"/>
                <a:gd name="T56" fmla="*/ 3 w 165"/>
                <a:gd name="T57" fmla="*/ 111 h 147"/>
                <a:gd name="T58" fmla="*/ 3 w 165"/>
                <a:gd name="T59" fmla="*/ 93 h 147"/>
                <a:gd name="T60" fmla="*/ 3 w 165"/>
                <a:gd name="T61" fmla="*/ 47 h 147"/>
                <a:gd name="T62" fmla="*/ 3 w 165"/>
                <a:gd name="T63" fmla="*/ 37 h 147"/>
                <a:gd name="T64" fmla="*/ 0 w 165"/>
                <a:gd name="T65" fmla="*/ 24 h 147"/>
                <a:gd name="T66" fmla="*/ 2 w 165"/>
                <a:gd name="T67" fmla="*/ 18 h 147"/>
                <a:gd name="T68" fmla="*/ 1 w 165"/>
                <a:gd name="T69" fmla="*/ 6 h 147"/>
                <a:gd name="T70" fmla="*/ 5 w 165"/>
                <a:gd name="T71" fmla="*/ 2 h 147"/>
                <a:gd name="T72" fmla="*/ 7 w 165"/>
                <a:gd name="T73" fmla="*/ 1 h 147"/>
                <a:gd name="T74" fmla="*/ 15 w 165"/>
                <a:gd name="T75" fmla="*/ 1 h 147"/>
                <a:gd name="T76" fmla="*/ 29 w 165"/>
                <a:gd name="T77" fmla="*/ 3 h 147"/>
                <a:gd name="T78" fmla="*/ 37 w 165"/>
                <a:gd name="T79" fmla="*/ 4 h 147"/>
                <a:gd name="T80" fmla="*/ 43 w 165"/>
                <a:gd name="T81" fmla="*/ 9 h 147"/>
                <a:gd name="T82" fmla="*/ 52 w 165"/>
                <a:gd name="T83" fmla="*/ 9 h 147"/>
                <a:gd name="T84" fmla="*/ 62 w 165"/>
                <a:gd name="T85" fmla="*/ 12 h 147"/>
                <a:gd name="T86" fmla="*/ 67 w 165"/>
                <a:gd name="T87" fmla="*/ 8 h 147"/>
                <a:gd name="T88" fmla="*/ 78 w 165"/>
                <a:gd name="T89" fmla="*/ 3 h 147"/>
                <a:gd name="T90" fmla="*/ 94 w 165"/>
                <a:gd name="T91" fmla="*/ 1 h 147"/>
                <a:gd name="T92" fmla="*/ 100 w 165"/>
                <a:gd name="T93" fmla="*/ 1 h 147"/>
                <a:gd name="T94" fmla="*/ 106 w 165"/>
                <a:gd name="T95" fmla="*/ 6 h 147"/>
                <a:gd name="T96" fmla="*/ 112 w 165"/>
                <a:gd name="T97" fmla="*/ 7 h 147"/>
                <a:gd name="T98" fmla="*/ 118 w 165"/>
                <a:gd name="T99" fmla="*/ 9 h 147"/>
                <a:gd name="T100" fmla="*/ 123 w 165"/>
                <a:gd name="T101" fmla="*/ 8 h 147"/>
                <a:gd name="T102" fmla="*/ 129 w 165"/>
                <a:gd name="T103" fmla="*/ 9 h 147"/>
                <a:gd name="T104" fmla="*/ 134 w 165"/>
                <a:gd name="T105" fmla="*/ 7 h 1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"/>
                <a:gd name="T160" fmla="*/ 0 h 147"/>
                <a:gd name="T161" fmla="*/ 165 w 165"/>
                <a:gd name="T162" fmla="*/ 147 h 1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" h="147">
                  <a:moveTo>
                    <a:pt x="128" y="5"/>
                  </a:moveTo>
                  <a:lnTo>
                    <a:pt x="129" y="7"/>
                  </a:lnTo>
                  <a:lnTo>
                    <a:pt x="134" y="21"/>
                  </a:lnTo>
                  <a:lnTo>
                    <a:pt x="139" y="33"/>
                  </a:lnTo>
                  <a:lnTo>
                    <a:pt x="137" y="36"/>
                  </a:lnTo>
                  <a:lnTo>
                    <a:pt x="134" y="44"/>
                  </a:lnTo>
                  <a:lnTo>
                    <a:pt x="132" y="54"/>
                  </a:lnTo>
                  <a:lnTo>
                    <a:pt x="131" y="58"/>
                  </a:lnTo>
                  <a:lnTo>
                    <a:pt x="130" y="59"/>
                  </a:lnTo>
                  <a:lnTo>
                    <a:pt x="127" y="58"/>
                  </a:lnTo>
                  <a:lnTo>
                    <a:pt x="124" y="55"/>
                  </a:lnTo>
                  <a:lnTo>
                    <a:pt x="120" y="50"/>
                  </a:lnTo>
                  <a:lnTo>
                    <a:pt x="117" y="47"/>
                  </a:lnTo>
                  <a:lnTo>
                    <a:pt x="115" y="40"/>
                  </a:lnTo>
                  <a:lnTo>
                    <a:pt x="112" y="37"/>
                  </a:lnTo>
                  <a:lnTo>
                    <a:pt x="110" y="33"/>
                  </a:lnTo>
                  <a:lnTo>
                    <a:pt x="109" y="29"/>
                  </a:lnTo>
                  <a:lnTo>
                    <a:pt x="108" y="27"/>
                  </a:lnTo>
                  <a:lnTo>
                    <a:pt x="105" y="28"/>
                  </a:lnTo>
                  <a:lnTo>
                    <a:pt x="103" y="31"/>
                  </a:lnTo>
                  <a:lnTo>
                    <a:pt x="107" y="41"/>
                  </a:lnTo>
                  <a:lnTo>
                    <a:pt x="108" y="43"/>
                  </a:lnTo>
                  <a:lnTo>
                    <a:pt x="112" y="49"/>
                  </a:lnTo>
                  <a:lnTo>
                    <a:pt x="118" y="57"/>
                  </a:lnTo>
                  <a:lnTo>
                    <a:pt x="120" y="65"/>
                  </a:lnTo>
                  <a:lnTo>
                    <a:pt x="124" y="72"/>
                  </a:lnTo>
                  <a:lnTo>
                    <a:pt x="125" y="77"/>
                  </a:lnTo>
                  <a:lnTo>
                    <a:pt x="128" y="81"/>
                  </a:lnTo>
                  <a:lnTo>
                    <a:pt x="133" y="92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6" y="114"/>
                  </a:lnTo>
                  <a:lnTo>
                    <a:pt x="149" y="116"/>
                  </a:lnTo>
                  <a:lnTo>
                    <a:pt x="150" y="117"/>
                  </a:lnTo>
                  <a:lnTo>
                    <a:pt x="148" y="118"/>
                  </a:lnTo>
                  <a:lnTo>
                    <a:pt x="147" y="119"/>
                  </a:lnTo>
                  <a:lnTo>
                    <a:pt x="146" y="120"/>
                  </a:lnTo>
                  <a:lnTo>
                    <a:pt x="148" y="127"/>
                  </a:lnTo>
                  <a:lnTo>
                    <a:pt x="149" y="130"/>
                  </a:lnTo>
                  <a:lnTo>
                    <a:pt x="150" y="132"/>
                  </a:lnTo>
                  <a:lnTo>
                    <a:pt x="155" y="136"/>
                  </a:lnTo>
                  <a:lnTo>
                    <a:pt x="157" y="137"/>
                  </a:lnTo>
                  <a:lnTo>
                    <a:pt x="160" y="141"/>
                  </a:lnTo>
                  <a:lnTo>
                    <a:pt x="162" y="143"/>
                  </a:lnTo>
                  <a:lnTo>
                    <a:pt x="165" y="147"/>
                  </a:lnTo>
                  <a:lnTo>
                    <a:pt x="101" y="147"/>
                  </a:lnTo>
                  <a:lnTo>
                    <a:pt x="88" y="147"/>
                  </a:lnTo>
                  <a:lnTo>
                    <a:pt x="71" y="147"/>
                  </a:lnTo>
                  <a:lnTo>
                    <a:pt x="55" y="147"/>
                  </a:lnTo>
                  <a:lnTo>
                    <a:pt x="42" y="147"/>
                  </a:lnTo>
                  <a:lnTo>
                    <a:pt x="31" y="147"/>
                  </a:lnTo>
                  <a:lnTo>
                    <a:pt x="24" y="147"/>
                  </a:lnTo>
                  <a:lnTo>
                    <a:pt x="14" y="147"/>
                  </a:lnTo>
                  <a:lnTo>
                    <a:pt x="8" y="147"/>
                  </a:lnTo>
                  <a:lnTo>
                    <a:pt x="3" y="147"/>
                  </a:lnTo>
                  <a:lnTo>
                    <a:pt x="3" y="130"/>
                  </a:lnTo>
                  <a:lnTo>
                    <a:pt x="3" y="121"/>
                  </a:lnTo>
                  <a:lnTo>
                    <a:pt x="3" y="102"/>
                  </a:lnTo>
                  <a:lnTo>
                    <a:pt x="3" y="97"/>
                  </a:lnTo>
                  <a:lnTo>
                    <a:pt x="3" y="84"/>
                  </a:lnTo>
                  <a:lnTo>
                    <a:pt x="3" y="73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1" y="31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42" y="6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2" y="9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7" y="8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7" y="6"/>
                  </a:lnTo>
                  <a:lnTo>
                    <a:pt x="100" y="8"/>
                  </a:lnTo>
                  <a:lnTo>
                    <a:pt x="103" y="7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3" y="6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20" y="9"/>
                  </a:lnTo>
                  <a:lnTo>
                    <a:pt x="122" y="9"/>
                  </a:lnTo>
                  <a:lnTo>
                    <a:pt x="125" y="7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7" name="Freeform 239"/>
            <p:cNvSpPr>
              <a:spLocks/>
            </p:cNvSpPr>
            <p:nvPr/>
          </p:nvSpPr>
          <p:spPr bwMode="auto">
            <a:xfrm>
              <a:off x="3198" y="2626"/>
              <a:ext cx="166" cy="148"/>
            </a:xfrm>
            <a:custGeom>
              <a:avLst/>
              <a:gdLst>
                <a:gd name="T0" fmla="*/ 138 w 165"/>
                <a:gd name="T1" fmla="*/ 7 h 147"/>
                <a:gd name="T2" fmla="*/ 148 w 165"/>
                <a:gd name="T3" fmla="*/ 33 h 147"/>
                <a:gd name="T4" fmla="*/ 143 w 165"/>
                <a:gd name="T5" fmla="*/ 44 h 147"/>
                <a:gd name="T6" fmla="*/ 140 w 165"/>
                <a:gd name="T7" fmla="*/ 58 h 147"/>
                <a:gd name="T8" fmla="*/ 136 w 165"/>
                <a:gd name="T9" fmla="*/ 58 h 147"/>
                <a:gd name="T10" fmla="*/ 129 w 165"/>
                <a:gd name="T11" fmla="*/ 50 h 147"/>
                <a:gd name="T12" fmla="*/ 124 w 165"/>
                <a:gd name="T13" fmla="*/ 40 h 147"/>
                <a:gd name="T14" fmla="*/ 119 w 165"/>
                <a:gd name="T15" fmla="*/ 33 h 147"/>
                <a:gd name="T16" fmla="*/ 117 w 165"/>
                <a:gd name="T17" fmla="*/ 27 h 147"/>
                <a:gd name="T18" fmla="*/ 112 w 165"/>
                <a:gd name="T19" fmla="*/ 31 h 147"/>
                <a:gd name="T20" fmla="*/ 117 w 165"/>
                <a:gd name="T21" fmla="*/ 43 h 147"/>
                <a:gd name="T22" fmla="*/ 127 w 165"/>
                <a:gd name="T23" fmla="*/ 57 h 147"/>
                <a:gd name="T24" fmla="*/ 133 w 165"/>
                <a:gd name="T25" fmla="*/ 72 h 147"/>
                <a:gd name="T26" fmla="*/ 137 w 165"/>
                <a:gd name="T27" fmla="*/ 90 h 147"/>
                <a:gd name="T28" fmla="*/ 149 w 165"/>
                <a:gd name="T29" fmla="*/ 114 h 147"/>
                <a:gd name="T30" fmla="*/ 155 w 165"/>
                <a:gd name="T31" fmla="*/ 123 h 147"/>
                <a:gd name="T32" fmla="*/ 159 w 165"/>
                <a:gd name="T33" fmla="*/ 126 h 147"/>
                <a:gd name="T34" fmla="*/ 156 w 165"/>
                <a:gd name="T35" fmla="*/ 128 h 147"/>
                <a:gd name="T36" fmla="*/ 157 w 165"/>
                <a:gd name="T37" fmla="*/ 136 h 147"/>
                <a:gd name="T38" fmla="*/ 159 w 165"/>
                <a:gd name="T39" fmla="*/ 141 h 147"/>
                <a:gd name="T40" fmla="*/ 166 w 165"/>
                <a:gd name="T41" fmla="*/ 146 h 147"/>
                <a:gd name="T42" fmla="*/ 171 w 165"/>
                <a:gd name="T43" fmla="*/ 152 h 147"/>
                <a:gd name="T44" fmla="*/ 110 w 165"/>
                <a:gd name="T45" fmla="*/ 156 h 147"/>
                <a:gd name="T46" fmla="*/ 71 w 165"/>
                <a:gd name="T47" fmla="*/ 156 h 147"/>
                <a:gd name="T48" fmla="*/ 42 w 165"/>
                <a:gd name="T49" fmla="*/ 156 h 147"/>
                <a:gd name="T50" fmla="*/ 24 w 165"/>
                <a:gd name="T51" fmla="*/ 156 h 147"/>
                <a:gd name="T52" fmla="*/ 8 w 165"/>
                <a:gd name="T53" fmla="*/ 156 h 147"/>
                <a:gd name="T54" fmla="*/ 3 w 165"/>
                <a:gd name="T55" fmla="*/ 139 h 147"/>
                <a:gd name="T56" fmla="*/ 3 w 165"/>
                <a:gd name="T57" fmla="*/ 111 h 147"/>
                <a:gd name="T58" fmla="*/ 3 w 165"/>
                <a:gd name="T59" fmla="*/ 93 h 147"/>
                <a:gd name="T60" fmla="*/ 3 w 165"/>
                <a:gd name="T61" fmla="*/ 47 h 147"/>
                <a:gd name="T62" fmla="*/ 3 w 165"/>
                <a:gd name="T63" fmla="*/ 37 h 147"/>
                <a:gd name="T64" fmla="*/ 0 w 165"/>
                <a:gd name="T65" fmla="*/ 24 h 147"/>
                <a:gd name="T66" fmla="*/ 2 w 165"/>
                <a:gd name="T67" fmla="*/ 18 h 147"/>
                <a:gd name="T68" fmla="*/ 1 w 165"/>
                <a:gd name="T69" fmla="*/ 6 h 147"/>
                <a:gd name="T70" fmla="*/ 5 w 165"/>
                <a:gd name="T71" fmla="*/ 2 h 147"/>
                <a:gd name="T72" fmla="*/ 7 w 165"/>
                <a:gd name="T73" fmla="*/ 1 h 147"/>
                <a:gd name="T74" fmla="*/ 15 w 165"/>
                <a:gd name="T75" fmla="*/ 1 h 147"/>
                <a:gd name="T76" fmla="*/ 29 w 165"/>
                <a:gd name="T77" fmla="*/ 3 h 147"/>
                <a:gd name="T78" fmla="*/ 37 w 165"/>
                <a:gd name="T79" fmla="*/ 4 h 147"/>
                <a:gd name="T80" fmla="*/ 43 w 165"/>
                <a:gd name="T81" fmla="*/ 9 h 147"/>
                <a:gd name="T82" fmla="*/ 52 w 165"/>
                <a:gd name="T83" fmla="*/ 9 h 147"/>
                <a:gd name="T84" fmla="*/ 62 w 165"/>
                <a:gd name="T85" fmla="*/ 12 h 147"/>
                <a:gd name="T86" fmla="*/ 67 w 165"/>
                <a:gd name="T87" fmla="*/ 8 h 147"/>
                <a:gd name="T88" fmla="*/ 78 w 165"/>
                <a:gd name="T89" fmla="*/ 3 h 147"/>
                <a:gd name="T90" fmla="*/ 94 w 165"/>
                <a:gd name="T91" fmla="*/ 1 h 147"/>
                <a:gd name="T92" fmla="*/ 100 w 165"/>
                <a:gd name="T93" fmla="*/ 1 h 147"/>
                <a:gd name="T94" fmla="*/ 106 w 165"/>
                <a:gd name="T95" fmla="*/ 6 h 147"/>
                <a:gd name="T96" fmla="*/ 112 w 165"/>
                <a:gd name="T97" fmla="*/ 7 h 147"/>
                <a:gd name="T98" fmla="*/ 118 w 165"/>
                <a:gd name="T99" fmla="*/ 9 h 147"/>
                <a:gd name="T100" fmla="*/ 123 w 165"/>
                <a:gd name="T101" fmla="*/ 8 h 147"/>
                <a:gd name="T102" fmla="*/ 129 w 165"/>
                <a:gd name="T103" fmla="*/ 9 h 147"/>
                <a:gd name="T104" fmla="*/ 134 w 165"/>
                <a:gd name="T105" fmla="*/ 7 h 1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"/>
                <a:gd name="T160" fmla="*/ 0 h 147"/>
                <a:gd name="T161" fmla="*/ 165 w 165"/>
                <a:gd name="T162" fmla="*/ 147 h 1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" h="147">
                  <a:moveTo>
                    <a:pt x="128" y="5"/>
                  </a:moveTo>
                  <a:lnTo>
                    <a:pt x="129" y="7"/>
                  </a:lnTo>
                  <a:lnTo>
                    <a:pt x="134" y="21"/>
                  </a:lnTo>
                  <a:lnTo>
                    <a:pt x="139" y="33"/>
                  </a:lnTo>
                  <a:lnTo>
                    <a:pt x="137" y="36"/>
                  </a:lnTo>
                  <a:lnTo>
                    <a:pt x="134" y="44"/>
                  </a:lnTo>
                  <a:lnTo>
                    <a:pt x="132" y="54"/>
                  </a:lnTo>
                  <a:lnTo>
                    <a:pt x="131" y="58"/>
                  </a:lnTo>
                  <a:lnTo>
                    <a:pt x="130" y="59"/>
                  </a:lnTo>
                  <a:lnTo>
                    <a:pt x="127" y="58"/>
                  </a:lnTo>
                  <a:lnTo>
                    <a:pt x="124" y="55"/>
                  </a:lnTo>
                  <a:lnTo>
                    <a:pt x="120" y="50"/>
                  </a:lnTo>
                  <a:lnTo>
                    <a:pt x="117" y="47"/>
                  </a:lnTo>
                  <a:lnTo>
                    <a:pt x="115" y="40"/>
                  </a:lnTo>
                  <a:lnTo>
                    <a:pt x="112" y="37"/>
                  </a:lnTo>
                  <a:lnTo>
                    <a:pt x="110" y="33"/>
                  </a:lnTo>
                  <a:lnTo>
                    <a:pt x="109" y="29"/>
                  </a:lnTo>
                  <a:lnTo>
                    <a:pt x="108" y="27"/>
                  </a:lnTo>
                  <a:lnTo>
                    <a:pt x="105" y="28"/>
                  </a:lnTo>
                  <a:lnTo>
                    <a:pt x="103" y="31"/>
                  </a:lnTo>
                  <a:lnTo>
                    <a:pt x="107" y="41"/>
                  </a:lnTo>
                  <a:lnTo>
                    <a:pt x="108" y="43"/>
                  </a:lnTo>
                  <a:lnTo>
                    <a:pt x="112" y="49"/>
                  </a:lnTo>
                  <a:lnTo>
                    <a:pt x="118" y="57"/>
                  </a:lnTo>
                  <a:lnTo>
                    <a:pt x="120" y="65"/>
                  </a:lnTo>
                  <a:lnTo>
                    <a:pt x="124" y="72"/>
                  </a:lnTo>
                  <a:lnTo>
                    <a:pt x="125" y="77"/>
                  </a:lnTo>
                  <a:lnTo>
                    <a:pt x="128" y="81"/>
                  </a:lnTo>
                  <a:lnTo>
                    <a:pt x="133" y="92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6" y="114"/>
                  </a:lnTo>
                  <a:lnTo>
                    <a:pt x="149" y="116"/>
                  </a:lnTo>
                  <a:lnTo>
                    <a:pt x="150" y="117"/>
                  </a:lnTo>
                  <a:lnTo>
                    <a:pt x="148" y="118"/>
                  </a:lnTo>
                  <a:lnTo>
                    <a:pt x="147" y="119"/>
                  </a:lnTo>
                  <a:lnTo>
                    <a:pt x="146" y="120"/>
                  </a:lnTo>
                  <a:lnTo>
                    <a:pt x="148" y="127"/>
                  </a:lnTo>
                  <a:lnTo>
                    <a:pt x="149" y="130"/>
                  </a:lnTo>
                  <a:lnTo>
                    <a:pt x="150" y="132"/>
                  </a:lnTo>
                  <a:lnTo>
                    <a:pt x="155" y="136"/>
                  </a:lnTo>
                  <a:lnTo>
                    <a:pt x="157" y="137"/>
                  </a:lnTo>
                  <a:lnTo>
                    <a:pt x="160" y="141"/>
                  </a:lnTo>
                  <a:lnTo>
                    <a:pt x="162" y="143"/>
                  </a:lnTo>
                  <a:lnTo>
                    <a:pt x="165" y="147"/>
                  </a:lnTo>
                  <a:lnTo>
                    <a:pt x="101" y="147"/>
                  </a:lnTo>
                  <a:lnTo>
                    <a:pt x="88" y="147"/>
                  </a:lnTo>
                  <a:lnTo>
                    <a:pt x="71" y="147"/>
                  </a:lnTo>
                  <a:lnTo>
                    <a:pt x="55" y="147"/>
                  </a:lnTo>
                  <a:lnTo>
                    <a:pt x="42" y="147"/>
                  </a:lnTo>
                  <a:lnTo>
                    <a:pt x="31" y="147"/>
                  </a:lnTo>
                  <a:lnTo>
                    <a:pt x="24" y="147"/>
                  </a:lnTo>
                  <a:lnTo>
                    <a:pt x="14" y="147"/>
                  </a:lnTo>
                  <a:lnTo>
                    <a:pt x="8" y="147"/>
                  </a:lnTo>
                  <a:lnTo>
                    <a:pt x="3" y="147"/>
                  </a:lnTo>
                  <a:lnTo>
                    <a:pt x="3" y="130"/>
                  </a:lnTo>
                  <a:lnTo>
                    <a:pt x="3" y="121"/>
                  </a:lnTo>
                  <a:lnTo>
                    <a:pt x="3" y="102"/>
                  </a:lnTo>
                  <a:lnTo>
                    <a:pt x="3" y="97"/>
                  </a:lnTo>
                  <a:lnTo>
                    <a:pt x="3" y="84"/>
                  </a:lnTo>
                  <a:lnTo>
                    <a:pt x="3" y="73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1" y="31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42" y="6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2" y="9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7" y="8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7" y="6"/>
                  </a:lnTo>
                  <a:lnTo>
                    <a:pt x="100" y="8"/>
                  </a:lnTo>
                  <a:lnTo>
                    <a:pt x="103" y="7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13" y="6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20" y="9"/>
                  </a:lnTo>
                  <a:lnTo>
                    <a:pt x="122" y="9"/>
                  </a:lnTo>
                  <a:lnTo>
                    <a:pt x="125" y="7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8" name="Freeform 240"/>
            <p:cNvSpPr>
              <a:spLocks/>
            </p:cNvSpPr>
            <p:nvPr/>
          </p:nvSpPr>
          <p:spPr bwMode="auto">
            <a:xfrm>
              <a:off x="3043" y="2752"/>
              <a:ext cx="144" cy="228"/>
            </a:xfrm>
            <a:custGeom>
              <a:avLst/>
              <a:gdLst>
                <a:gd name="T0" fmla="*/ 6 w 143"/>
                <a:gd name="T1" fmla="*/ 155 h 226"/>
                <a:gd name="T2" fmla="*/ 1 w 143"/>
                <a:gd name="T3" fmla="*/ 149 h 226"/>
                <a:gd name="T4" fmla="*/ 0 w 143"/>
                <a:gd name="T5" fmla="*/ 143 h 226"/>
                <a:gd name="T6" fmla="*/ 4 w 143"/>
                <a:gd name="T7" fmla="*/ 133 h 226"/>
                <a:gd name="T8" fmla="*/ 13 w 143"/>
                <a:gd name="T9" fmla="*/ 120 h 226"/>
                <a:gd name="T10" fmla="*/ 28 w 143"/>
                <a:gd name="T11" fmla="*/ 100 h 226"/>
                <a:gd name="T12" fmla="*/ 28 w 143"/>
                <a:gd name="T13" fmla="*/ 86 h 226"/>
                <a:gd name="T14" fmla="*/ 28 w 143"/>
                <a:gd name="T15" fmla="*/ 79 h 226"/>
                <a:gd name="T16" fmla="*/ 30 w 143"/>
                <a:gd name="T17" fmla="*/ 56 h 226"/>
                <a:gd name="T18" fmla="*/ 34 w 143"/>
                <a:gd name="T19" fmla="*/ 45 h 226"/>
                <a:gd name="T20" fmla="*/ 26 w 143"/>
                <a:gd name="T21" fmla="*/ 36 h 226"/>
                <a:gd name="T22" fmla="*/ 23 w 143"/>
                <a:gd name="T23" fmla="*/ 20 h 226"/>
                <a:gd name="T24" fmla="*/ 31 w 143"/>
                <a:gd name="T25" fmla="*/ 1 h 226"/>
                <a:gd name="T26" fmla="*/ 66 w 143"/>
                <a:gd name="T27" fmla="*/ 17 h 226"/>
                <a:gd name="T28" fmla="*/ 139 w 143"/>
                <a:gd name="T29" fmla="*/ 51 h 226"/>
                <a:gd name="T30" fmla="*/ 151 w 143"/>
                <a:gd name="T31" fmla="*/ 73 h 226"/>
                <a:gd name="T32" fmla="*/ 151 w 143"/>
                <a:gd name="T33" fmla="*/ 83 h 226"/>
                <a:gd name="T34" fmla="*/ 151 w 143"/>
                <a:gd name="T35" fmla="*/ 104 h 226"/>
                <a:gd name="T36" fmla="*/ 152 w 143"/>
                <a:gd name="T37" fmla="*/ 118 h 226"/>
                <a:gd name="T38" fmla="*/ 147 w 143"/>
                <a:gd name="T39" fmla="*/ 120 h 226"/>
                <a:gd name="T40" fmla="*/ 138 w 143"/>
                <a:gd name="T41" fmla="*/ 121 h 226"/>
                <a:gd name="T42" fmla="*/ 131 w 143"/>
                <a:gd name="T43" fmla="*/ 134 h 226"/>
                <a:gd name="T44" fmla="*/ 132 w 143"/>
                <a:gd name="T45" fmla="*/ 141 h 226"/>
                <a:gd name="T46" fmla="*/ 126 w 143"/>
                <a:gd name="T47" fmla="*/ 145 h 226"/>
                <a:gd name="T48" fmla="*/ 128 w 143"/>
                <a:gd name="T49" fmla="*/ 151 h 226"/>
                <a:gd name="T50" fmla="*/ 124 w 143"/>
                <a:gd name="T51" fmla="*/ 157 h 226"/>
                <a:gd name="T52" fmla="*/ 123 w 143"/>
                <a:gd name="T53" fmla="*/ 163 h 226"/>
                <a:gd name="T54" fmla="*/ 129 w 143"/>
                <a:gd name="T55" fmla="*/ 163 h 226"/>
                <a:gd name="T56" fmla="*/ 131 w 143"/>
                <a:gd name="T57" fmla="*/ 174 h 226"/>
                <a:gd name="T58" fmla="*/ 133 w 143"/>
                <a:gd name="T59" fmla="*/ 184 h 226"/>
                <a:gd name="T60" fmla="*/ 137 w 143"/>
                <a:gd name="T61" fmla="*/ 191 h 226"/>
                <a:gd name="T62" fmla="*/ 136 w 143"/>
                <a:gd name="T63" fmla="*/ 196 h 226"/>
                <a:gd name="T64" fmla="*/ 131 w 143"/>
                <a:gd name="T65" fmla="*/ 195 h 226"/>
                <a:gd name="T66" fmla="*/ 123 w 143"/>
                <a:gd name="T67" fmla="*/ 199 h 226"/>
                <a:gd name="T68" fmla="*/ 120 w 143"/>
                <a:gd name="T69" fmla="*/ 203 h 226"/>
                <a:gd name="T70" fmla="*/ 119 w 143"/>
                <a:gd name="T71" fmla="*/ 207 h 226"/>
                <a:gd name="T72" fmla="*/ 100 w 143"/>
                <a:gd name="T73" fmla="*/ 222 h 226"/>
                <a:gd name="T74" fmla="*/ 84 w 143"/>
                <a:gd name="T75" fmla="*/ 223 h 226"/>
                <a:gd name="T76" fmla="*/ 82 w 143"/>
                <a:gd name="T77" fmla="*/ 229 h 226"/>
                <a:gd name="T78" fmla="*/ 67 w 143"/>
                <a:gd name="T79" fmla="*/ 237 h 226"/>
                <a:gd name="T80" fmla="*/ 60 w 143"/>
                <a:gd name="T81" fmla="*/ 237 h 226"/>
                <a:gd name="T82" fmla="*/ 50 w 143"/>
                <a:gd name="T83" fmla="*/ 241 h 226"/>
                <a:gd name="T84" fmla="*/ 46 w 143"/>
                <a:gd name="T85" fmla="*/ 243 h 226"/>
                <a:gd name="T86" fmla="*/ 42 w 143"/>
                <a:gd name="T87" fmla="*/ 238 h 226"/>
                <a:gd name="T88" fmla="*/ 31 w 143"/>
                <a:gd name="T89" fmla="*/ 244 h 226"/>
                <a:gd name="T90" fmla="*/ 28 w 143"/>
                <a:gd name="T91" fmla="*/ 243 h 226"/>
                <a:gd name="T92" fmla="*/ 25 w 143"/>
                <a:gd name="T93" fmla="*/ 235 h 226"/>
                <a:gd name="T94" fmla="*/ 13 w 143"/>
                <a:gd name="T95" fmla="*/ 221 h 226"/>
                <a:gd name="T96" fmla="*/ 8 w 143"/>
                <a:gd name="T97" fmla="*/ 211 h 226"/>
                <a:gd name="T98" fmla="*/ 11 w 143"/>
                <a:gd name="T99" fmla="*/ 209 h 226"/>
                <a:gd name="T100" fmla="*/ 22 w 143"/>
                <a:gd name="T101" fmla="*/ 211 h 226"/>
                <a:gd name="T102" fmla="*/ 27 w 143"/>
                <a:gd name="T103" fmla="*/ 209 h 226"/>
                <a:gd name="T104" fmla="*/ 25 w 143"/>
                <a:gd name="T105" fmla="*/ 208 h 226"/>
                <a:gd name="T106" fmla="*/ 22 w 143"/>
                <a:gd name="T107" fmla="*/ 200 h 226"/>
                <a:gd name="T108" fmla="*/ 22 w 143"/>
                <a:gd name="T109" fmla="*/ 188 h 226"/>
                <a:gd name="T110" fmla="*/ 19 w 143"/>
                <a:gd name="T111" fmla="*/ 166 h 226"/>
                <a:gd name="T112" fmla="*/ 12 w 143"/>
                <a:gd name="T113" fmla="*/ 158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3"/>
                <a:gd name="T172" fmla="*/ 0 h 226"/>
                <a:gd name="T173" fmla="*/ 143 w 143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3" h="226">
                  <a:moveTo>
                    <a:pt x="8" y="148"/>
                  </a:moveTo>
                  <a:lnTo>
                    <a:pt x="6" y="146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1" y="138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4" y="124"/>
                  </a:lnTo>
                  <a:lnTo>
                    <a:pt x="9" y="116"/>
                  </a:lnTo>
                  <a:lnTo>
                    <a:pt x="13" y="111"/>
                  </a:lnTo>
                  <a:lnTo>
                    <a:pt x="28" y="94"/>
                  </a:lnTo>
                  <a:lnTo>
                    <a:pt x="28" y="91"/>
                  </a:lnTo>
                  <a:lnTo>
                    <a:pt x="28" y="84"/>
                  </a:lnTo>
                  <a:lnTo>
                    <a:pt x="28" y="77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29" y="63"/>
                  </a:lnTo>
                  <a:lnTo>
                    <a:pt x="30" y="56"/>
                  </a:lnTo>
                  <a:lnTo>
                    <a:pt x="31" y="50"/>
                  </a:lnTo>
                  <a:lnTo>
                    <a:pt x="34" y="45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4" y="29"/>
                  </a:lnTo>
                  <a:lnTo>
                    <a:pt x="23" y="20"/>
                  </a:lnTo>
                  <a:lnTo>
                    <a:pt x="21" y="6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66" y="17"/>
                  </a:lnTo>
                  <a:lnTo>
                    <a:pt x="96" y="33"/>
                  </a:lnTo>
                  <a:lnTo>
                    <a:pt x="130" y="51"/>
                  </a:lnTo>
                  <a:lnTo>
                    <a:pt x="143" y="57"/>
                  </a:lnTo>
                  <a:lnTo>
                    <a:pt x="142" y="64"/>
                  </a:lnTo>
                  <a:lnTo>
                    <a:pt x="142" y="70"/>
                  </a:lnTo>
                  <a:lnTo>
                    <a:pt x="142" y="74"/>
                  </a:lnTo>
                  <a:lnTo>
                    <a:pt x="143" y="90"/>
                  </a:lnTo>
                  <a:lnTo>
                    <a:pt x="142" y="95"/>
                  </a:lnTo>
                  <a:lnTo>
                    <a:pt x="143" y="101"/>
                  </a:lnTo>
                  <a:lnTo>
                    <a:pt x="143" y="109"/>
                  </a:lnTo>
                  <a:lnTo>
                    <a:pt x="143" y="111"/>
                  </a:lnTo>
                  <a:lnTo>
                    <a:pt x="138" y="111"/>
                  </a:lnTo>
                  <a:lnTo>
                    <a:pt x="130" y="111"/>
                  </a:lnTo>
                  <a:lnTo>
                    <a:pt x="129" y="112"/>
                  </a:lnTo>
                  <a:lnTo>
                    <a:pt x="126" y="120"/>
                  </a:lnTo>
                  <a:lnTo>
                    <a:pt x="122" y="125"/>
                  </a:lnTo>
                  <a:lnTo>
                    <a:pt x="121" y="128"/>
                  </a:lnTo>
                  <a:lnTo>
                    <a:pt x="123" y="132"/>
                  </a:lnTo>
                  <a:lnTo>
                    <a:pt x="121" y="134"/>
                  </a:lnTo>
                  <a:lnTo>
                    <a:pt x="117" y="136"/>
                  </a:lnTo>
                  <a:lnTo>
                    <a:pt x="117" y="138"/>
                  </a:lnTo>
                  <a:lnTo>
                    <a:pt x="119" y="142"/>
                  </a:lnTo>
                  <a:lnTo>
                    <a:pt x="118" y="144"/>
                  </a:lnTo>
                  <a:lnTo>
                    <a:pt x="115" y="148"/>
                  </a:lnTo>
                  <a:lnTo>
                    <a:pt x="113" y="152"/>
                  </a:lnTo>
                  <a:lnTo>
                    <a:pt x="114" y="154"/>
                  </a:lnTo>
                  <a:lnTo>
                    <a:pt x="118" y="154"/>
                  </a:lnTo>
                  <a:lnTo>
                    <a:pt x="120" y="154"/>
                  </a:lnTo>
                  <a:lnTo>
                    <a:pt x="121" y="155"/>
                  </a:lnTo>
                  <a:lnTo>
                    <a:pt x="122" y="163"/>
                  </a:lnTo>
                  <a:lnTo>
                    <a:pt x="123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73"/>
                  </a:lnTo>
                  <a:lnTo>
                    <a:pt x="128" y="175"/>
                  </a:lnTo>
                  <a:lnTo>
                    <a:pt x="127" y="178"/>
                  </a:lnTo>
                  <a:lnTo>
                    <a:pt x="124" y="177"/>
                  </a:lnTo>
                  <a:lnTo>
                    <a:pt x="122" y="177"/>
                  </a:lnTo>
                  <a:lnTo>
                    <a:pt x="120" y="177"/>
                  </a:lnTo>
                  <a:lnTo>
                    <a:pt x="114" y="181"/>
                  </a:lnTo>
                  <a:lnTo>
                    <a:pt x="112" y="182"/>
                  </a:lnTo>
                  <a:lnTo>
                    <a:pt x="111" y="185"/>
                  </a:lnTo>
                  <a:lnTo>
                    <a:pt x="111" y="187"/>
                  </a:lnTo>
                  <a:lnTo>
                    <a:pt x="110" y="189"/>
                  </a:lnTo>
                  <a:lnTo>
                    <a:pt x="93" y="203"/>
                  </a:lnTo>
                  <a:lnTo>
                    <a:pt x="91" y="204"/>
                  </a:lnTo>
                  <a:lnTo>
                    <a:pt x="78" y="204"/>
                  </a:lnTo>
                  <a:lnTo>
                    <a:pt x="75" y="205"/>
                  </a:lnTo>
                  <a:lnTo>
                    <a:pt x="74" y="206"/>
                  </a:lnTo>
                  <a:lnTo>
                    <a:pt x="73" y="211"/>
                  </a:lnTo>
                  <a:lnTo>
                    <a:pt x="69" y="218"/>
                  </a:lnTo>
                  <a:lnTo>
                    <a:pt x="67" y="219"/>
                  </a:lnTo>
                  <a:lnTo>
                    <a:pt x="65" y="219"/>
                  </a:lnTo>
                  <a:lnTo>
                    <a:pt x="60" y="219"/>
                  </a:lnTo>
                  <a:lnTo>
                    <a:pt x="55" y="221"/>
                  </a:lnTo>
                  <a:lnTo>
                    <a:pt x="50" y="223"/>
                  </a:lnTo>
                  <a:lnTo>
                    <a:pt x="48" y="225"/>
                  </a:lnTo>
                  <a:lnTo>
                    <a:pt x="46" y="225"/>
                  </a:lnTo>
                  <a:lnTo>
                    <a:pt x="45" y="224"/>
                  </a:lnTo>
                  <a:lnTo>
                    <a:pt x="42" y="220"/>
                  </a:lnTo>
                  <a:lnTo>
                    <a:pt x="33" y="225"/>
                  </a:lnTo>
                  <a:lnTo>
                    <a:pt x="31" y="226"/>
                  </a:lnTo>
                  <a:lnTo>
                    <a:pt x="29" y="226"/>
                  </a:lnTo>
                  <a:lnTo>
                    <a:pt x="28" y="225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3" y="203"/>
                  </a:lnTo>
                  <a:lnTo>
                    <a:pt x="6" y="197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1" y="191"/>
                  </a:lnTo>
                  <a:lnTo>
                    <a:pt x="14" y="191"/>
                  </a:lnTo>
                  <a:lnTo>
                    <a:pt x="22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5" y="190"/>
                  </a:lnTo>
                  <a:lnTo>
                    <a:pt x="23" y="185"/>
                  </a:lnTo>
                  <a:lnTo>
                    <a:pt x="22" y="182"/>
                  </a:lnTo>
                  <a:lnTo>
                    <a:pt x="21" y="174"/>
                  </a:lnTo>
                  <a:lnTo>
                    <a:pt x="22" y="170"/>
                  </a:lnTo>
                  <a:lnTo>
                    <a:pt x="21" y="163"/>
                  </a:lnTo>
                  <a:lnTo>
                    <a:pt x="19" y="157"/>
                  </a:lnTo>
                  <a:lnTo>
                    <a:pt x="13" y="149"/>
                  </a:lnTo>
                  <a:lnTo>
                    <a:pt x="12" y="149"/>
                  </a:lnTo>
                  <a:lnTo>
                    <a:pt x="8" y="14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59" name="Freeform 241"/>
            <p:cNvSpPr>
              <a:spLocks/>
            </p:cNvSpPr>
            <p:nvPr/>
          </p:nvSpPr>
          <p:spPr bwMode="auto">
            <a:xfrm>
              <a:off x="3043" y="2752"/>
              <a:ext cx="144" cy="228"/>
            </a:xfrm>
            <a:custGeom>
              <a:avLst/>
              <a:gdLst>
                <a:gd name="T0" fmla="*/ 6 w 143"/>
                <a:gd name="T1" fmla="*/ 155 h 226"/>
                <a:gd name="T2" fmla="*/ 1 w 143"/>
                <a:gd name="T3" fmla="*/ 149 h 226"/>
                <a:gd name="T4" fmla="*/ 0 w 143"/>
                <a:gd name="T5" fmla="*/ 143 h 226"/>
                <a:gd name="T6" fmla="*/ 4 w 143"/>
                <a:gd name="T7" fmla="*/ 133 h 226"/>
                <a:gd name="T8" fmla="*/ 13 w 143"/>
                <a:gd name="T9" fmla="*/ 120 h 226"/>
                <a:gd name="T10" fmla="*/ 28 w 143"/>
                <a:gd name="T11" fmla="*/ 100 h 226"/>
                <a:gd name="T12" fmla="*/ 28 w 143"/>
                <a:gd name="T13" fmla="*/ 86 h 226"/>
                <a:gd name="T14" fmla="*/ 28 w 143"/>
                <a:gd name="T15" fmla="*/ 79 h 226"/>
                <a:gd name="T16" fmla="*/ 30 w 143"/>
                <a:gd name="T17" fmla="*/ 56 h 226"/>
                <a:gd name="T18" fmla="*/ 34 w 143"/>
                <a:gd name="T19" fmla="*/ 45 h 226"/>
                <a:gd name="T20" fmla="*/ 26 w 143"/>
                <a:gd name="T21" fmla="*/ 36 h 226"/>
                <a:gd name="T22" fmla="*/ 23 w 143"/>
                <a:gd name="T23" fmla="*/ 20 h 226"/>
                <a:gd name="T24" fmla="*/ 31 w 143"/>
                <a:gd name="T25" fmla="*/ 1 h 226"/>
                <a:gd name="T26" fmla="*/ 66 w 143"/>
                <a:gd name="T27" fmla="*/ 17 h 226"/>
                <a:gd name="T28" fmla="*/ 139 w 143"/>
                <a:gd name="T29" fmla="*/ 51 h 226"/>
                <a:gd name="T30" fmla="*/ 151 w 143"/>
                <a:gd name="T31" fmla="*/ 73 h 226"/>
                <a:gd name="T32" fmla="*/ 151 w 143"/>
                <a:gd name="T33" fmla="*/ 83 h 226"/>
                <a:gd name="T34" fmla="*/ 151 w 143"/>
                <a:gd name="T35" fmla="*/ 104 h 226"/>
                <a:gd name="T36" fmla="*/ 152 w 143"/>
                <a:gd name="T37" fmla="*/ 118 h 226"/>
                <a:gd name="T38" fmla="*/ 147 w 143"/>
                <a:gd name="T39" fmla="*/ 120 h 226"/>
                <a:gd name="T40" fmla="*/ 138 w 143"/>
                <a:gd name="T41" fmla="*/ 121 h 226"/>
                <a:gd name="T42" fmla="*/ 131 w 143"/>
                <a:gd name="T43" fmla="*/ 134 h 226"/>
                <a:gd name="T44" fmla="*/ 132 w 143"/>
                <a:gd name="T45" fmla="*/ 141 h 226"/>
                <a:gd name="T46" fmla="*/ 126 w 143"/>
                <a:gd name="T47" fmla="*/ 145 h 226"/>
                <a:gd name="T48" fmla="*/ 128 w 143"/>
                <a:gd name="T49" fmla="*/ 151 h 226"/>
                <a:gd name="T50" fmla="*/ 124 w 143"/>
                <a:gd name="T51" fmla="*/ 157 h 226"/>
                <a:gd name="T52" fmla="*/ 123 w 143"/>
                <a:gd name="T53" fmla="*/ 163 h 226"/>
                <a:gd name="T54" fmla="*/ 129 w 143"/>
                <a:gd name="T55" fmla="*/ 163 h 226"/>
                <a:gd name="T56" fmla="*/ 131 w 143"/>
                <a:gd name="T57" fmla="*/ 174 h 226"/>
                <a:gd name="T58" fmla="*/ 133 w 143"/>
                <a:gd name="T59" fmla="*/ 184 h 226"/>
                <a:gd name="T60" fmla="*/ 137 w 143"/>
                <a:gd name="T61" fmla="*/ 191 h 226"/>
                <a:gd name="T62" fmla="*/ 136 w 143"/>
                <a:gd name="T63" fmla="*/ 196 h 226"/>
                <a:gd name="T64" fmla="*/ 131 w 143"/>
                <a:gd name="T65" fmla="*/ 195 h 226"/>
                <a:gd name="T66" fmla="*/ 123 w 143"/>
                <a:gd name="T67" fmla="*/ 199 h 226"/>
                <a:gd name="T68" fmla="*/ 120 w 143"/>
                <a:gd name="T69" fmla="*/ 203 h 226"/>
                <a:gd name="T70" fmla="*/ 119 w 143"/>
                <a:gd name="T71" fmla="*/ 207 h 226"/>
                <a:gd name="T72" fmla="*/ 100 w 143"/>
                <a:gd name="T73" fmla="*/ 222 h 226"/>
                <a:gd name="T74" fmla="*/ 84 w 143"/>
                <a:gd name="T75" fmla="*/ 223 h 226"/>
                <a:gd name="T76" fmla="*/ 82 w 143"/>
                <a:gd name="T77" fmla="*/ 229 h 226"/>
                <a:gd name="T78" fmla="*/ 67 w 143"/>
                <a:gd name="T79" fmla="*/ 237 h 226"/>
                <a:gd name="T80" fmla="*/ 60 w 143"/>
                <a:gd name="T81" fmla="*/ 237 h 226"/>
                <a:gd name="T82" fmla="*/ 50 w 143"/>
                <a:gd name="T83" fmla="*/ 241 h 226"/>
                <a:gd name="T84" fmla="*/ 46 w 143"/>
                <a:gd name="T85" fmla="*/ 243 h 226"/>
                <a:gd name="T86" fmla="*/ 42 w 143"/>
                <a:gd name="T87" fmla="*/ 238 h 226"/>
                <a:gd name="T88" fmla="*/ 31 w 143"/>
                <a:gd name="T89" fmla="*/ 244 h 226"/>
                <a:gd name="T90" fmla="*/ 28 w 143"/>
                <a:gd name="T91" fmla="*/ 243 h 226"/>
                <a:gd name="T92" fmla="*/ 25 w 143"/>
                <a:gd name="T93" fmla="*/ 235 h 226"/>
                <a:gd name="T94" fmla="*/ 13 w 143"/>
                <a:gd name="T95" fmla="*/ 221 h 226"/>
                <a:gd name="T96" fmla="*/ 8 w 143"/>
                <a:gd name="T97" fmla="*/ 211 h 226"/>
                <a:gd name="T98" fmla="*/ 11 w 143"/>
                <a:gd name="T99" fmla="*/ 209 h 226"/>
                <a:gd name="T100" fmla="*/ 22 w 143"/>
                <a:gd name="T101" fmla="*/ 211 h 226"/>
                <a:gd name="T102" fmla="*/ 27 w 143"/>
                <a:gd name="T103" fmla="*/ 209 h 226"/>
                <a:gd name="T104" fmla="*/ 25 w 143"/>
                <a:gd name="T105" fmla="*/ 208 h 226"/>
                <a:gd name="T106" fmla="*/ 22 w 143"/>
                <a:gd name="T107" fmla="*/ 200 h 226"/>
                <a:gd name="T108" fmla="*/ 22 w 143"/>
                <a:gd name="T109" fmla="*/ 188 h 226"/>
                <a:gd name="T110" fmla="*/ 19 w 143"/>
                <a:gd name="T111" fmla="*/ 166 h 226"/>
                <a:gd name="T112" fmla="*/ 12 w 143"/>
                <a:gd name="T113" fmla="*/ 158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3"/>
                <a:gd name="T172" fmla="*/ 0 h 226"/>
                <a:gd name="T173" fmla="*/ 143 w 143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3" h="226">
                  <a:moveTo>
                    <a:pt x="8" y="148"/>
                  </a:moveTo>
                  <a:lnTo>
                    <a:pt x="6" y="146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1" y="138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4" y="124"/>
                  </a:lnTo>
                  <a:lnTo>
                    <a:pt x="9" y="116"/>
                  </a:lnTo>
                  <a:lnTo>
                    <a:pt x="13" y="111"/>
                  </a:lnTo>
                  <a:lnTo>
                    <a:pt x="28" y="94"/>
                  </a:lnTo>
                  <a:lnTo>
                    <a:pt x="28" y="91"/>
                  </a:lnTo>
                  <a:lnTo>
                    <a:pt x="28" y="84"/>
                  </a:lnTo>
                  <a:lnTo>
                    <a:pt x="28" y="77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29" y="63"/>
                  </a:lnTo>
                  <a:lnTo>
                    <a:pt x="30" y="56"/>
                  </a:lnTo>
                  <a:lnTo>
                    <a:pt x="31" y="50"/>
                  </a:lnTo>
                  <a:lnTo>
                    <a:pt x="34" y="45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4" y="29"/>
                  </a:lnTo>
                  <a:lnTo>
                    <a:pt x="23" y="20"/>
                  </a:lnTo>
                  <a:lnTo>
                    <a:pt x="21" y="6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66" y="17"/>
                  </a:lnTo>
                  <a:lnTo>
                    <a:pt x="96" y="33"/>
                  </a:lnTo>
                  <a:lnTo>
                    <a:pt x="130" y="51"/>
                  </a:lnTo>
                  <a:lnTo>
                    <a:pt x="143" y="57"/>
                  </a:lnTo>
                  <a:lnTo>
                    <a:pt x="142" y="64"/>
                  </a:lnTo>
                  <a:lnTo>
                    <a:pt x="142" y="70"/>
                  </a:lnTo>
                  <a:lnTo>
                    <a:pt x="142" y="74"/>
                  </a:lnTo>
                  <a:lnTo>
                    <a:pt x="143" y="90"/>
                  </a:lnTo>
                  <a:lnTo>
                    <a:pt x="142" y="95"/>
                  </a:lnTo>
                  <a:lnTo>
                    <a:pt x="143" y="101"/>
                  </a:lnTo>
                  <a:lnTo>
                    <a:pt x="143" y="109"/>
                  </a:lnTo>
                  <a:lnTo>
                    <a:pt x="143" y="111"/>
                  </a:lnTo>
                  <a:lnTo>
                    <a:pt x="138" y="111"/>
                  </a:lnTo>
                  <a:lnTo>
                    <a:pt x="130" y="111"/>
                  </a:lnTo>
                  <a:lnTo>
                    <a:pt x="129" y="112"/>
                  </a:lnTo>
                  <a:lnTo>
                    <a:pt x="126" y="120"/>
                  </a:lnTo>
                  <a:lnTo>
                    <a:pt x="122" y="125"/>
                  </a:lnTo>
                  <a:lnTo>
                    <a:pt x="121" y="128"/>
                  </a:lnTo>
                  <a:lnTo>
                    <a:pt x="123" y="132"/>
                  </a:lnTo>
                  <a:lnTo>
                    <a:pt x="121" y="134"/>
                  </a:lnTo>
                  <a:lnTo>
                    <a:pt x="117" y="136"/>
                  </a:lnTo>
                  <a:lnTo>
                    <a:pt x="117" y="138"/>
                  </a:lnTo>
                  <a:lnTo>
                    <a:pt x="119" y="142"/>
                  </a:lnTo>
                  <a:lnTo>
                    <a:pt x="118" y="144"/>
                  </a:lnTo>
                  <a:lnTo>
                    <a:pt x="115" y="148"/>
                  </a:lnTo>
                  <a:lnTo>
                    <a:pt x="113" y="152"/>
                  </a:lnTo>
                  <a:lnTo>
                    <a:pt x="114" y="154"/>
                  </a:lnTo>
                  <a:lnTo>
                    <a:pt x="118" y="154"/>
                  </a:lnTo>
                  <a:lnTo>
                    <a:pt x="120" y="154"/>
                  </a:lnTo>
                  <a:lnTo>
                    <a:pt x="121" y="155"/>
                  </a:lnTo>
                  <a:lnTo>
                    <a:pt x="122" y="163"/>
                  </a:lnTo>
                  <a:lnTo>
                    <a:pt x="123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73"/>
                  </a:lnTo>
                  <a:lnTo>
                    <a:pt x="128" y="175"/>
                  </a:lnTo>
                  <a:lnTo>
                    <a:pt x="127" y="178"/>
                  </a:lnTo>
                  <a:lnTo>
                    <a:pt x="124" y="177"/>
                  </a:lnTo>
                  <a:lnTo>
                    <a:pt x="122" y="177"/>
                  </a:lnTo>
                  <a:lnTo>
                    <a:pt x="120" y="177"/>
                  </a:lnTo>
                  <a:lnTo>
                    <a:pt x="114" y="181"/>
                  </a:lnTo>
                  <a:lnTo>
                    <a:pt x="112" y="182"/>
                  </a:lnTo>
                  <a:lnTo>
                    <a:pt x="111" y="185"/>
                  </a:lnTo>
                  <a:lnTo>
                    <a:pt x="111" y="187"/>
                  </a:lnTo>
                  <a:lnTo>
                    <a:pt x="110" y="189"/>
                  </a:lnTo>
                  <a:lnTo>
                    <a:pt x="93" y="203"/>
                  </a:lnTo>
                  <a:lnTo>
                    <a:pt x="91" y="204"/>
                  </a:lnTo>
                  <a:lnTo>
                    <a:pt x="78" y="204"/>
                  </a:lnTo>
                  <a:lnTo>
                    <a:pt x="75" y="205"/>
                  </a:lnTo>
                  <a:lnTo>
                    <a:pt x="74" y="206"/>
                  </a:lnTo>
                  <a:lnTo>
                    <a:pt x="73" y="211"/>
                  </a:lnTo>
                  <a:lnTo>
                    <a:pt x="69" y="218"/>
                  </a:lnTo>
                  <a:lnTo>
                    <a:pt x="67" y="219"/>
                  </a:lnTo>
                  <a:lnTo>
                    <a:pt x="65" y="219"/>
                  </a:lnTo>
                  <a:lnTo>
                    <a:pt x="60" y="219"/>
                  </a:lnTo>
                  <a:lnTo>
                    <a:pt x="55" y="221"/>
                  </a:lnTo>
                  <a:lnTo>
                    <a:pt x="50" y="223"/>
                  </a:lnTo>
                  <a:lnTo>
                    <a:pt x="48" y="225"/>
                  </a:lnTo>
                  <a:lnTo>
                    <a:pt x="46" y="225"/>
                  </a:lnTo>
                  <a:lnTo>
                    <a:pt x="45" y="224"/>
                  </a:lnTo>
                  <a:lnTo>
                    <a:pt x="42" y="220"/>
                  </a:lnTo>
                  <a:lnTo>
                    <a:pt x="33" y="225"/>
                  </a:lnTo>
                  <a:lnTo>
                    <a:pt x="31" y="226"/>
                  </a:lnTo>
                  <a:lnTo>
                    <a:pt x="29" y="226"/>
                  </a:lnTo>
                  <a:lnTo>
                    <a:pt x="28" y="225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3" y="203"/>
                  </a:lnTo>
                  <a:lnTo>
                    <a:pt x="6" y="197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1" y="191"/>
                  </a:lnTo>
                  <a:lnTo>
                    <a:pt x="14" y="191"/>
                  </a:lnTo>
                  <a:lnTo>
                    <a:pt x="22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5" y="190"/>
                  </a:lnTo>
                  <a:lnTo>
                    <a:pt x="23" y="185"/>
                  </a:lnTo>
                  <a:lnTo>
                    <a:pt x="22" y="182"/>
                  </a:lnTo>
                  <a:lnTo>
                    <a:pt x="21" y="174"/>
                  </a:lnTo>
                  <a:lnTo>
                    <a:pt x="22" y="170"/>
                  </a:lnTo>
                  <a:lnTo>
                    <a:pt x="21" y="163"/>
                  </a:lnTo>
                  <a:lnTo>
                    <a:pt x="19" y="157"/>
                  </a:lnTo>
                  <a:lnTo>
                    <a:pt x="13" y="149"/>
                  </a:lnTo>
                  <a:lnTo>
                    <a:pt x="12" y="149"/>
                  </a:lnTo>
                  <a:lnTo>
                    <a:pt x="8" y="14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0" name="Freeform 242"/>
            <p:cNvSpPr>
              <a:spLocks/>
            </p:cNvSpPr>
            <p:nvPr/>
          </p:nvSpPr>
          <p:spPr bwMode="auto">
            <a:xfrm>
              <a:off x="2976" y="2901"/>
              <a:ext cx="103" cy="158"/>
            </a:xfrm>
            <a:custGeom>
              <a:avLst/>
              <a:gdLst>
                <a:gd name="T0" fmla="*/ 24 w 102"/>
                <a:gd name="T1" fmla="*/ 160 h 157"/>
                <a:gd name="T2" fmla="*/ 18 w 102"/>
                <a:gd name="T3" fmla="*/ 159 h 157"/>
                <a:gd name="T4" fmla="*/ 18 w 102"/>
                <a:gd name="T5" fmla="*/ 150 h 157"/>
                <a:gd name="T6" fmla="*/ 16 w 102"/>
                <a:gd name="T7" fmla="*/ 142 h 157"/>
                <a:gd name="T8" fmla="*/ 16 w 102"/>
                <a:gd name="T9" fmla="*/ 136 h 157"/>
                <a:gd name="T10" fmla="*/ 13 w 102"/>
                <a:gd name="T11" fmla="*/ 133 h 157"/>
                <a:gd name="T12" fmla="*/ 6 w 102"/>
                <a:gd name="T13" fmla="*/ 132 h 157"/>
                <a:gd name="T14" fmla="*/ 4 w 102"/>
                <a:gd name="T15" fmla="*/ 127 h 157"/>
                <a:gd name="T16" fmla="*/ 0 w 102"/>
                <a:gd name="T17" fmla="*/ 124 h 157"/>
                <a:gd name="T18" fmla="*/ 2 w 102"/>
                <a:gd name="T19" fmla="*/ 120 h 157"/>
                <a:gd name="T20" fmla="*/ 3 w 102"/>
                <a:gd name="T21" fmla="*/ 111 h 157"/>
                <a:gd name="T22" fmla="*/ 12 w 102"/>
                <a:gd name="T23" fmla="*/ 102 h 157"/>
                <a:gd name="T24" fmla="*/ 22 w 102"/>
                <a:gd name="T25" fmla="*/ 94 h 157"/>
                <a:gd name="T26" fmla="*/ 29 w 102"/>
                <a:gd name="T27" fmla="*/ 96 h 157"/>
                <a:gd name="T28" fmla="*/ 34 w 102"/>
                <a:gd name="T29" fmla="*/ 102 h 157"/>
                <a:gd name="T30" fmla="*/ 38 w 102"/>
                <a:gd name="T31" fmla="*/ 99 h 157"/>
                <a:gd name="T32" fmla="*/ 42 w 102"/>
                <a:gd name="T33" fmla="*/ 92 h 157"/>
                <a:gd name="T34" fmla="*/ 51 w 102"/>
                <a:gd name="T35" fmla="*/ 64 h 157"/>
                <a:gd name="T36" fmla="*/ 64 w 102"/>
                <a:gd name="T37" fmla="*/ 62 h 157"/>
                <a:gd name="T38" fmla="*/ 66 w 102"/>
                <a:gd name="T39" fmla="*/ 52 h 157"/>
                <a:gd name="T40" fmla="*/ 69 w 102"/>
                <a:gd name="T41" fmla="*/ 50 h 157"/>
                <a:gd name="T42" fmla="*/ 72 w 102"/>
                <a:gd name="T43" fmla="*/ 43 h 157"/>
                <a:gd name="T44" fmla="*/ 79 w 102"/>
                <a:gd name="T45" fmla="*/ 28 h 157"/>
                <a:gd name="T46" fmla="*/ 87 w 102"/>
                <a:gd name="T47" fmla="*/ 25 h 157"/>
                <a:gd name="T48" fmla="*/ 89 w 102"/>
                <a:gd name="T49" fmla="*/ 22 h 157"/>
                <a:gd name="T50" fmla="*/ 89 w 102"/>
                <a:gd name="T51" fmla="*/ 13 h 157"/>
                <a:gd name="T52" fmla="*/ 85 w 102"/>
                <a:gd name="T53" fmla="*/ 11 h 157"/>
                <a:gd name="T54" fmla="*/ 83 w 102"/>
                <a:gd name="T55" fmla="*/ 7 h 157"/>
                <a:gd name="T56" fmla="*/ 83 w 102"/>
                <a:gd name="T57" fmla="*/ 0 h 157"/>
                <a:gd name="T58" fmla="*/ 88 w 102"/>
                <a:gd name="T59" fmla="*/ 1 h 157"/>
                <a:gd name="T60" fmla="*/ 96 w 102"/>
                <a:gd name="T61" fmla="*/ 15 h 157"/>
                <a:gd name="T62" fmla="*/ 96 w 102"/>
                <a:gd name="T63" fmla="*/ 26 h 157"/>
                <a:gd name="T64" fmla="*/ 98 w 102"/>
                <a:gd name="T65" fmla="*/ 37 h 157"/>
                <a:gd name="T66" fmla="*/ 102 w 102"/>
                <a:gd name="T67" fmla="*/ 43 h 157"/>
                <a:gd name="T68" fmla="*/ 101 w 102"/>
                <a:gd name="T69" fmla="*/ 45 h 157"/>
                <a:gd name="T70" fmla="*/ 89 w 102"/>
                <a:gd name="T71" fmla="*/ 43 h 157"/>
                <a:gd name="T72" fmla="*/ 85 w 102"/>
                <a:gd name="T73" fmla="*/ 43 h 157"/>
                <a:gd name="T74" fmla="*/ 81 w 102"/>
                <a:gd name="T75" fmla="*/ 49 h 157"/>
                <a:gd name="T76" fmla="*/ 96 w 102"/>
                <a:gd name="T77" fmla="*/ 63 h 157"/>
                <a:gd name="T78" fmla="*/ 102 w 102"/>
                <a:gd name="T79" fmla="*/ 76 h 157"/>
                <a:gd name="T80" fmla="*/ 102 w 102"/>
                <a:gd name="T81" fmla="*/ 78 h 157"/>
                <a:gd name="T82" fmla="*/ 95 w 102"/>
                <a:gd name="T83" fmla="*/ 99 h 157"/>
                <a:gd name="T84" fmla="*/ 89 w 102"/>
                <a:gd name="T85" fmla="*/ 105 h 157"/>
                <a:gd name="T86" fmla="*/ 88 w 102"/>
                <a:gd name="T87" fmla="*/ 109 h 157"/>
                <a:gd name="T88" fmla="*/ 90 w 102"/>
                <a:gd name="T89" fmla="*/ 121 h 157"/>
                <a:gd name="T90" fmla="*/ 94 w 102"/>
                <a:gd name="T91" fmla="*/ 129 h 157"/>
                <a:gd name="T92" fmla="*/ 97 w 102"/>
                <a:gd name="T93" fmla="*/ 137 h 157"/>
                <a:gd name="T94" fmla="*/ 105 w 102"/>
                <a:gd name="T95" fmla="*/ 147 h 157"/>
                <a:gd name="T96" fmla="*/ 109 w 102"/>
                <a:gd name="T97" fmla="*/ 157 h 157"/>
                <a:gd name="T98" fmla="*/ 109 w 102"/>
                <a:gd name="T99" fmla="*/ 160 h 157"/>
                <a:gd name="T100" fmla="*/ 109 w 102"/>
                <a:gd name="T101" fmla="*/ 166 h 157"/>
                <a:gd name="T102" fmla="*/ 98 w 102"/>
                <a:gd name="T103" fmla="*/ 162 h 157"/>
                <a:gd name="T104" fmla="*/ 91 w 102"/>
                <a:gd name="T105" fmla="*/ 160 h 157"/>
                <a:gd name="T106" fmla="*/ 87 w 102"/>
                <a:gd name="T107" fmla="*/ 160 h 157"/>
                <a:gd name="T108" fmla="*/ 76 w 102"/>
                <a:gd name="T109" fmla="*/ 160 h 157"/>
                <a:gd name="T110" fmla="*/ 66 w 102"/>
                <a:gd name="T111" fmla="*/ 159 h 157"/>
                <a:gd name="T112" fmla="*/ 41 w 102"/>
                <a:gd name="T113" fmla="*/ 158 h 157"/>
                <a:gd name="T114" fmla="*/ 36 w 102"/>
                <a:gd name="T115" fmla="*/ 160 h 1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157"/>
                <a:gd name="T176" fmla="*/ 102 w 102"/>
                <a:gd name="T177" fmla="*/ 157 h 1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157">
                  <a:moveTo>
                    <a:pt x="36" y="151"/>
                  </a:moveTo>
                  <a:lnTo>
                    <a:pt x="24" y="151"/>
                  </a:lnTo>
                  <a:lnTo>
                    <a:pt x="17" y="151"/>
                  </a:lnTo>
                  <a:lnTo>
                    <a:pt x="18" y="150"/>
                  </a:lnTo>
                  <a:lnTo>
                    <a:pt x="16" y="147"/>
                  </a:lnTo>
                  <a:lnTo>
                    <a:pt x="18" y="141"/>
                  </a:lnTo>
                  <a:lnTo>
                    <a:pt x="17" y="136"/>
                  </a:lnTo>
                  <a:lnTo>
                    <a:pt x="16" y="133"/>
                  </a:lnTo>
                  <a:lnTo>
                    <a:pt x="13" y="129"/>
                  </a:lnTo>
                  <a:lnTo>
                    <a:pt x="16" y="127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9" y="125"/>
                  </a:lnTo>
                  <a:lnTo>
                    <a:pt x="6" y="123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0" y="115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3" y="102"/>
                  </a:lnTo>
                  <a:lnTo>
                    <a:pt x="6" y="98"/>
                  </a:lnTo>
                  <a:lnTo>
                    <a:pt x="12" y="93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8" y="85"/>
                  </a:lnTo>
                  <a:lnTo>
                    <a:pt x="29" y="87"/>
                  </a:lnTo>
                  <a:lnTo>
                    <a:pt x="34" y="92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2" y="83"/>
                  </a:lnTo>
                  <a:lnTo>
                    <a:pt x="48" y="69"/>
                  </a:lnTo>
                  <a:lnTo>
                    <a:pt x="51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6" y="60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60" y="50"/>
                  </a:lnTo>
                  <a:lnTo>
                    <a:pt x="62" y="49"/>
                  </a:lnTo>
                  <a:lnTo>
                    <a:pt x="63" y="43"/>
                  </a:lnTo>
                  <a:lnTo>
                    <a:pt x="66" y="36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1" y="15"/>
                  </a:lnTo>
                  <a:lnTo>
                    <a:pt x="80" y="13"/>
                  </a:lnTo>
                  <a:lnTo>
                    <a:pt x="79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4" y="7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5" y="9"/>
                  </a:lnTo>
                  <a:lnTo>
                    <a:pt x="87" y="15"/>
                  </a:lnTo>
                  <a:lnTo>
                    <a:pt x="88" y="22"/>
                  </a:lnTo>
                  <a:lnTo>
                    <a:pt x="87" y="26"/>
                  </a:lnTo>
                  <a:lnTo>
                    <a:pt x="88" y="34"/>
                  </a:lnTo>
                  <a:lnTo>
                    <a:pt x="89" y="37"/>
                  </a:lnTo>
                  <a:lnTo>
                    <a:pt x="91" y="42"/>
                  </a:lnTo>
                  <a:lnTo>
                    <a:pt x="93" y="43"/>
                  </a:lnTo>
                  <a:lnTo>
                    <a:pt x="92" y="45"/>
                  </a:lnTo>
                  <a:lnTo>
                    <a:pt x="88" y="45"/>
                  </a:lnTo>
                  <a:lnTo>
                    <a:pt x="80" y="43"/>
                  </a:ln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9"/>
                  </a:lnTo>
                  <a:lnTo>
                    <a:pt x="79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86" y="90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100"/>
                  </a:lnTo>
                  <a:lnTo>
                    <a:pt x="79" y="105"/>
                  </a:lnTo>
                  <a:lnTo>
                    <a:pt x="81" y="112"/>
                  </a:lnTo>
                  <a:lnTo>
                    <a:pt x="82" y="115"/>
                  </a:lnTo>
                  <a:lnTo>
                    <a:pt x="85" y="120"/>
                  </a:lnTo>
                  <a:lnTo>
                    <a:pt x="88" y="123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96" y="138"/>
                  </a:lnTo>
                  <a:lnTo>
                    <a:pt x="99" y="143"/>
                  </a:lnTo>
                  <a:lnTo>
                    <a:pt x="100" y="148"/>
                  </a:lnTo>
                  <a:lnTo>
                    <a:pt x="102" y="150"/>
                  </a:lnTo>
                  <a:lnTo>
                    <a:pt x="100" y="151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6"/>
                  </a:lnTo>
                  <a:lnTo>
                    <a:pt x="89" y="153"/>
                  </a:lnTo>
                  <a:lnTo>
                    <a:pt x="85" y="152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2" y="151"/>
                  </a:lnTo>
                  <a:lnTo>
                    <a:pt x="67" y="151"/>
                  </a:lnTo>
                  <a:lnTo>
                    <a:pt x="63" y="151"/>
                  </a:lnTo>
                  <a:lnTo>
                    <a:pt x="57" y="150"/>
                  </a:lnTo>
                  <a:lnTo>
                    <a:pt x="52" y="150"/>
                  </a:lnTo>
                  <a:lnTo>
                    <a:pt x="41" y="149"/>
                  </a:lnTo>
                  <a:lnTo>
                    <a:pt x="36" y="148"/>
                  </a:lnTo>
                  <a:lnTo>
                    <a:pt x="36" y="15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1" name="Freeform 243"/>
            <p:cNvSpPr>
              <a:spLocks/>
            </p:cNvSpPr>
            <p:nvPr/>
          </p:nvSpPr>
          <p:spPr bwMode="auto">
            <a:xfrm>
              <a:off x="2976" y="2901"/>
              <a:ext cx="103" cy="158"/>
            </a:xfrm>
            <a:custGeom>
              <a:avLst/>
              <a:gdLst>
                <a:gd name="T0" fmla="*/ 24 w 102"/>
                <a:gd name="T1" fmla="*/ 160 h 157"/>
                <a:gd name="T2" fmla="*/ 18 w 102"/>
                <a:gd name="T3" fmla="*/ 159 h 157"/>
                <a:gd name="T4" fmla="*/ 18 w 102"/>
                <a:gd name="T5" fmla="*/ 150 h 157"/>
                <a:gd name="T6" fmla="*/ 16 w 102"/>
                <a:gd name="T7" fmla="*/ 142 h 157"/>
                <a:gd name="T8" fmla="*/ 16 w 102"/>
                <a:gd name="T9" fmla="*/ 136 h 157"/>
                <a:gd name="T10" fmla="*/ 13 w 102"/>
                <a:gd name="T11" fmla="*/ 133 h 157"/>
                <a:gd name="T12" fmla="*/ 6 w 102"/>
                <a:gd name="T13" fmla="*/ 132 h 157"/>
                <a:gd name="T14" fmla="*/ 4 w 102"/>
                <a:gd name="T15" fmla="*/ 127 h 157"/>
                <a:gd name="T16" fmla="*/ 0 w 102"/>
                <a:gd name="T17" fmla="*/ 124 h 157"/>
                <a:gd name="T18" fmla="*/ 2 w 102"/>
                <a:gd name="T19" fmla="*/ 120 h 157"/>
                <a:gd name="T20" fmla="*/ 3 w 102"/>
                <a:gd name="T21" fmla="*/ 111 h 157"/>
                <a:gd name="T22" fmla="*/ 12 w 102"/>
                <a:gd name="T23" fmla="*/ 102 h 157"/>
                <a:gd name="T24" fmla="*/ 22 w 102"/>
                <a:gd name="T25" fmla="*/ 94 h 157"/>
                <a:gd name="T26" fmla="*/ 29 w 102"/>
                <a:gd name="T27" fmla="*/ 96 h 157"/>
                <a:gd name="T28" fmla="*/ 34 w 102"/>
                <a:gd name="T29" fmla="*/ 102 h 157"/>
                <a:gd name="T30" fmla="*/ 38 w 102"/>
                <a:gd name="T31" fmla="*/ 99 h 157"/>
                <a:gd name="T32" fmla="*/ 42 w 102"/>
                <a:gd name="T33" fmla="*/ 92 h 157"/>
                <a:gd name="T34" fmla="*/ 51 w 102"/>
                <a:gd name="T35" fmla="*/ 64 h 157"/>
                <a:gd name="T36" fmla="*/ 64 w 102"/>
                <a:gd name="T37" fmla="*/ 62 h 157"/>
                <a:gd name="T38" fmla="*/ 66 w 102"/>
                <a:gd name="T39" fmla="*/ 52 h 157"/>
                <a:gd name="T40" fmla="*/ 69 w 102"/>
                <a:gd name="T41" fmla="*/ 50 h 157"/>
                <a:gd name="T42" fmla="*/ 72 w 102"/>
                <a:gd name="T43" fmla="*/ 43 h 157"/>
                <a:gd name="T44" fmla="*/ 79 w 102"/>
                <a:gd name="T45" fmla="*/ 28 h 157"/>
                <a:gd name="T46" fmla="*/ 87 w 102"/>
                <a:gd name="T47" fmla="*/ 25 h 157"/>
                <a:gd name="T48" fmla="*/ 89 w 102"/>
                <a:gd name="T49" fmla="*/ 22 h 157"/>
                <a:gd name="T50" fmla="*/ 89 w 102"/>
                <a:gd name="T51" fmla="*/ 13 h 157"/>
                <a:gd name="T52" fmla="*/ 85 w 102"/>
                <a:gd name="T53" fmla="*/ 11 h 157"/>
                <a:gd name="T54" fmla="*/ 83 w 102"/>
                <a:gd name="T55" fmla="*/ 7 h 157"/>
                <a:gd name="T56" fmla="*/ 83 w 102"/>
                <a:gd name="T57" fmla="*/ 0 h 157"/>
                <a:gd name="T58" fmla="*/ 88 w 102"/>
                <a:gd name="T59" fmla="*/ 1 h 157"/>
                <a:gd name="T60" fmla="*/ 96 w 102"/>
                <a:gd name="T61" fmla="*/ 15 h 157"/>
                <a:gd name="T62" fmla="*/ 96 w 102"/>
                <a:gd name="T63" fmla="*/ 26 h 157"/>
                <a:gd name="T64" fmla="*/ 98 w 102"/>
                <a:gd name="T65" fmla="*/ 37 h 157"/>
                <a:gd name="T66" fmla="*/ 102 w 102"/>
                <a:gd name="T67" fmla="*/ 43 h 157"/>
                <a:gd name="T68" fmla="*/ 101 w 102"/>
                <a:gd name="T69" fmla="*/ 45 h 157"/>
                <a:gd name="T70" fmla="*/ 89 w 102"/>
                <a:gd name="T71" fmla="*/ 43 h 157"/>
                <a:gd name="T72" fmla="*/ 85 w 102"/>
                <a:gd name="T73" fmla="*/ 43 h 157"/>
                <a:gd name="T74" fmla="*/ 81 w 102"/>
                <a:gd name="T75" fmla="*/ 49 h 157"/>
                <a:gd name="T76" fmla="*/ 96 w 102"/>
                <a:gd name="T77" fmla="*/ 63 h 157"/>
                <a:gd name="T78" fmla="*/ 102 w 102"/>
                <a:gd name="T79" fmla="*/ 76 h 157"/>
                <a:gd name="T80" fmla="*/ 102 w 102"/>
                <a:gd name="T81" fmla="*/ 78 h 157"/>
                <a:gd name="T82" fmla="*/ 95 w 102"/>
                <a:gd name="T83" fmla="*/ 99 h 157"/>
                <a:gd name="T84" fmla="*/ 89 w 102"/>
                <a:gd name="T85" fmla="*/ 105 h 157"/>
                <a:gd name="T86" fmla="*/ 88 w 102"/>
                <a:gd name="T87" fmla="*/ 109 h 157"/>
                <a:gd name="T88" fmla="*/ 90 w 102"/>
                <a:gd name="T89" fmla="*/ 121 h 157"/>
                <a:gd name="T90" fmla="*/ 94 w 102"/>
                <a:gd name="T91" fmla="*/ 129 h 157"/>
                <a:gd name="T92" fmla="*/ 97 w 102"/>
                <a:gd name="T93" fmla="*/ 137 h 157"/>
                <a:gd name="T94" fmla="*/ 105 w 102"/>
                <a:gd name="T95" fmla="*/ 147 h 157"/>
                <a:gd name="T96" fmla="*/ 109 w 102"/>
                <a:gd name="T97" fmla="*/ 157 h 157"/>
                <a:gd name="T98" fmla="*/ 109 w 102"/>
                <a:gd name="T99" fmla="*/ 160 h 157"/>
                <a:gd name="T100" fmla="*/ 109 w 102"/>
                <a:gd name="T101" fmla="*/ 166 h 157"/>
                <a:gd name="T102" fmla="*/ 98 w 102"/>
                <a:gd name="T103" fmla="*/ 162 h 157"/>
                <a:gd name="T104" fmla="*/ 91 w 102"/>
                <a:gd name="T105" fmla="*/ 160 h 157"/>
                <a:gd name="T106" fmla="*/ 87 w 102"/>
                <a:gd name="T107" fmla="*/ 160 h 157"/>
                <a:gd name="T108" fmla="*/ 76 w 102"/>
                <a:gd name="T109" fmla="*/ 160 h 157"/>
                <a:gd name="T110" fmla="*/ 66 w 102"/>
                <a:gd name="T111" fmla="*/ 159 h 157"/>
                <a:gd name="T112" fmla="*/ 41 w 102"/>
                <a:gd name="T113" fmla="*/ 158 h 157"/>
                <a:gd name="T114" fmla="*/ 36 w 102"/>
                <a:gd name="T115" fmla="*/ 160 h 1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157"/>
                <a:gd name="T176" fmla="*/ 102 w 102"/>
                <a:gd name="T177" fmla="*/ 157 h 1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157">
                  <a:moveTo>
                    <a:pt x="36" y="151"/>
                  </a:moveTo>
                  <a:lnTo>
                    <a:pt x="24" y="151"/>
                  </a:lnTo>
                  <a:lnTo>
                    <a:pt x="17" y="151"/>
                  </a:lnTo>
                  <a:lnTo>
                    <a:pt x="18" y="150"/>
                  </a:lnTo>
                  <a:lnTo>
                    <a:pt x="16" y="147"/>
                  </a:lnTo>
                  <a:lnTo>
                    <a:pt x="18" y="141"/>
                  </a:lnTo>
                  <a:lnTo>
                    <a:pt x="17" y="136"/>
                  </a:lnTo>
                  <a:lnTo>
                    <a:pt x="16" y="133"/>
                  </a:lnTo>
                  <a:lnTo>
                    <a:pt x="13" y="129"/>
                  </a:lnTo>
                  <a:lnTo>
                    <a:pt x="16" y="127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9" y="125"/>
                  </a:lnTo>
                  <a:lnTo>
                    <a:pt x="6" y="123"/>
                  </a:lnTo>
                  <a:lnTo>
                    <a:pt x="5" y="121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0" y="115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3" y="102"/>
                  </a:lnTo>
                  <a:lnTo>
                    <a:pt x="6" y="98"/>
                  </a:lnTo>
                  <a:lnTo>
                    <a:pt x="12" y="93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8" y="85"/>
                  </a:lnTo>
                  <a:lnTo>
                    <a:pt x="29" y="87"/>
                  </a:lnTo>
                  <a:lnTo>
                    <a:pt x="34" y="92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2" y="83"/>
                  </a:lnTo>
                  <a:lnTo>
                    <a:pt x="48" y="69"/>
                  </a:lnTo>
                  <a:lnTo>
                    <a:pt x="51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6" y="60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60" y="50"/>
                  </a:lnTo>
                  <a:lnTo>
                    <a:pt x="62" y="49"/>
                  </a:lnTo>
                  <a:lnTo>
                    <a:pt x="63" y="43"/>
                  </a:lnTo>
                  <a:lnTo>
                    <a:pt x="66" y="36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1" y="15"/>
                  </a:lnTo>
                  <a:lnTo>
                    <a:pt x="80" y="13"/>
                  </a:lnTo>
                  <a:lnTo>
                    <a:pt x="79" y="12"/>
                  </a:lnTo>
                  <a:lnTo>
                    <a:pt x="76" y="11"/>
                  </a:lnTo>
                  <a:lnTo>
                    <a:pt x="75" y="10"/>
                  </a:lnTo>
                  <a:lnTo>
                    <a:pt x="74" y="7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5" y="9"/>
                  </a:lnTo>
                  <a:lnTo>
                    <a:pt x="87" y="15"/>
                  </a:lnTo>
                  <a:lnTo>
                    <a:pt x="88" y="22"/>
                  </a:lnTo>
                  <a:lnTo>
                    <a:pt x="87" y="26"/>
                  </a:lnTo>
                  <a:lnTo>
                    <a:pt x="88" y="34"/>
                  </a:lnTo>
                  <a:lnTo>
                    <a:pt x="89" y="37"/>
                  </a:lnTo>
                  <a:lnTo>
                    <a:pt x="91" y="42"/>
                  </a:lnTo>
                  <a:lnTo>
                    <a:pt x="93" y="43"/>
                  </a:lnTo>
                  <a:lnTo>
                    <a:pt x="92" y="45"/>
                  </a:lnTo>
                  <a:lnTo>
                    <a:pt x="88" y="45"/>
                  </a:lnTo>
                  <a:lnTo>
                    <a:pt x="80" y="43"/>
                  </a:ln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9"/>
                  </a:lnTo>
                  <a:lnTo>
                    <a:pt x="79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86" y="90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100"/>
                  </a:lnTo>
                  <a:lnTo>
                    <a:pt x="79" y="105"/>
                  </a:lnTo>
                  <a:lnTo>
                    <a:pt x="81" y="112"/>
                  </a:lnTo>
                  <a:lnTo>
                    <a:pt x="82" y="115"/>
                  </a:lnTo>
                  <a:lnTo>
                    <a:pt x="85" y="120"/>
                  </a:lnTo>
                  <a:lnTo>
                    <a:pt x="88" y="123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96" y="138"/>
                  </a:lnTo>
                  <a:lnTo>
                    <a:pt x="99" y="143"/>
                  </a:lnTo>
                  <a:lnTo>
                    <a:pt x="100" y="148"/>
                  </a:lnTo>
                  <a:lnTo>
                    <a:pt x="102" y="150"/>
                  </a:lnTo>
                  <a:lnTo>
                    <a:pt x="100" y="151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6"/>
                  </a:lnTo>
                  <a:lnTo>
                    <a:pt x="89" y="153"/>
                  </a:lnTo>
                  <a:lnTo>
                    <a:pt x="85" y="152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2" y="151"/>
                  </a:lnTo>
                  <a:lnTo>
                    <a:pt x="67" y="151"/>
                  </a:lnTo>
                  <a:lnTo>
                    <a:pt x="63" y="151"/>
                  </a:lnTo>
                  <a:lnTo>
                    <a:pt x="57" y="150"/>
                  </a:lnTo>
                  <a:lnTo>
                    <a:pt x="52" y="150"/>
                  </a:lnTo>
                  <a:lnTo>
                    <a:pt x="41" y="149"/>
                  </a:lnTo>
                  <a:lnTo>
                    <a:pt x="36" y="148"/>
                  </a:lnTo>
                  <a:lnTo>
                    <a:pt x="36" y="15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2" name="Freeform 244"/>
            <p:cNvSpPr>
              <a:spLocks/>
            </p:cNvSpPr>
            <p:nvPr/>
          </p:nvSpPr>
          <p:spPr bwMode="auto">
            <a:xfrm>
              <a:off x="3409" y="2416"/>
              <a:ext cx="92" cy="47"/>
            </a:xfrm>
            <a:custGeom>
              <a:avLst/>
              <a:gdLst>
                <a:gd name="T0" fmla="*/ 1 w 92"/>
                <a:gd name="T1" fmla="*/ 2 h 47"/>
                <a:gd name="T2" fmla="*/ 4 w 92"/>
                <a:gd name="T3" fmla="*/ 0 h 47"/>
                <a:gd name="T4" fmla="*/ 7 w 92"/>
                <a:gd name="T5" fmla="*/ 1 h 47"/>
                <a:gd name="T6" fmla="*/ 12 w 92"/>
                <a:gd name="T7" fmla="*/ 2 h 47"/>
                <a:gd name="T8" fmla="*/ 14 w 92"/>
                <a:gd name="T9" fmla="*/ 4 h 47"/>
                <a:gd name="T10" fmla="*/ 18 w 92"/>
                <a:gd name="T11" fmla="*/ 5 h 47"/>
                <a:gd name="T12" fmla="*/ 20 w 92"/>
                <a:gd name="T13" fmla="*/ 6 h 47"/>
                <a:gd name="T14" fmla="*/ 24 w 92"/>
                <a:gd name="T15" fmla="*/ 7 h 47"/>
                <a:gd name="T16" fmla="*/ 28 w 92"/>
                <a:gd name="T17" fmla="*/ 8 h 47"/>
                <a:gd name="T18" fmla="*/ 34 w 92"/>
                <a:gd name="T19" fmla="*/ 7 h 47"/>
                <a:gd name="T20" fmla="*/ 37 w 92"/>
                <a:gd name="T21" fmla="*/ 8 h 47"/>
                <a:gd name="T22" fmla="*/ 41 w 92"/>
                <a:gd name="T23" fmla="*/ 9 h 47"/>
                <a:gd name="T24" fmla="*/ 44 w 92"/>
                <a:gd name="T25" fmla="*/ 12 h 47"/>
                <a:gd name="T26" fmla="*/ 49 w 92"/>
                <a:gd name="T27" fmla="*/ 14 h 47"/>
                <a:gd name="T28" fmla="*/ 52 w 92"/>
                <a:gd name="T29" fmla="*/ 16 h 47"/>
                <a:gd name="T30" fmla="*/ 51 w 92"/>
                <a:gd name="T31" fmla="*/ 18 h 47"/>
                <a:gd name="T32" fmla="*/ 54 w 92"/>
                <a:gd name="T33" fmla="*/ 19 h 47"/>
                <a:gd name="T34" fmla="*/ 57 w 92"/>
                <a:gd name="T35" fmla="*/ 18 h 47"/>
                <a:gd name="T36" fmla="*/ 59 w 92"/>
                <a:gd name="T37" fmla="*/ 16 h 47"/>
                <a:gd name="T38" fmla="*/ 62 w 92"/>
                <a:gd name="T39" fmla="*/ 15 h 47"/>
                <a:gd name="T40" fmla="*/ 65 w 92"/>
                <a:gd name="T41" fmla="*/ 17 h 47"/>
                <a:gd name="T42" fmla="*/ 67 w 92"/>
                <a:gd name="T43" fmla="*/ 15 h 47"/>
                <a:gd name="T44" fmla="*/ 69 w 92"/>
                <a:gd name="T45" fmla="*/ 17 h 47"/>
                <a:gd name="T46" fmla="*/ 71 w 92"/>
                <a:gd name="T47" fmla="*/ 17 h 47"/>
                <a:gd name="T48" fmla="*/ 73 w 92"/>
                <a:gd name="T49" fmla="*/ 20 h 47"/>
                <a:gd name="T50" fmla="*/ 78 w 92"/>
                <a:gd name="T51" fmla="*/ 20 h 47"/>
                <a:gd name="T52" fmla="*/ 78 w 92"/>
                <a:gd name="T53" fmla="*/ 23 h 47"/>
                <a:gd name="T54" fmla="*/ 79 w 92"/>
                <a:gd name="T55" fmla="*/ 27 h 47"/>
                <a:gd name="T56" fmla="*/ 83 w 92"/>
                <a:gd name="T57" fmla="*/ 29 h 47"/>
                <a:gd name="T58" fmla="*/ 86 w 92"/>
                <a:gd name="T59" fmla="*/ 30 h 47"/>
                <a:gd name="T60" fmla="*/ 88 w 92"/>
                <a:gd name="T61" fmla="*/ 32 h 47"/>
                <a:gd name="T62" fmla="*/ 86 w 92"/>
                <a:gd name="T63" fmla="*/ 35 h 47"/>
                <a:gd name="T64" fmla="*/ 86 w 92"/>
                <a:gd name="T65" fmla="*/ 37 h 47"/>
                <a:gd name="T66" fmla="*/ 91 w 92"/>
                <a:gd name="T67" fmla="*/ 41 h 47"/>
                <a:gd name="T68" fmla="*/ 91 w 92"/>
                <a:gd name="T69" fmla="*/ 45 h 47"/>
                <a:gd name="T70" fmla="*/ 88 w 92"/>
                <a:gd name="T71" fmla="*/ 47 h 47"/>
                <a:gd name="T72" fmla="*/ 86 w 92"/>
                <a:gd name="T73" fmla="*/ 45 h 47"/>
                <a:gd name="T74" fmla="*/ 83 w 92"/>
                <a:gd name="T75" fmla="*/ 45 h 47"/>
                <a:gd name="T76" fmla="*/ 78 w 92"/>
                <a:gd name="T77" fmla="*/ 42 h 47"/>
                <a:gd name="T78" fmla="*/ 73 w 92"/>
                <a:gd name="T79" fmla="*/ 40 h 47"/>
                <a:gd name="T80" fmla="*/ 69 w 92"/>
                <a:gd name="T81" fmla="*/ 42 h 47"/>
                <a:gd name="T82" fmla="*/ 65 w 92"/>
                <a:gd name="T83" fmla="*/ 44 h 47"/>
                <a:gd name="T84" fmla="*/ 58 w 92"/>
                <a:gd name="T85" fmla="*/ 44 h 47"/>
                <a:gd name="T86" fmla="*/ 52 w 92"/>
                <a:gd name="T87" fmla="*/ 45 h 47"/>
                <a:gd name="T88" fmla="*/ 49 w 92"/>
                <a:gd name="T89" fmla="*/ 45 h 47"/>
                <a:gd name="T90" fmla="*/ 46 w 92"/>
                <a:gd name="T91" fmla="*/ 46 h 47"/>
                <a:gd name="T92" fmla="*/ 35 w 92"/>
                <a:gd name="T93" fmla="*/ 38 h 47"/>
                <a:gd name="T94" fmla="*/ 29 w 92"/>
                <a:gd name="T95" fmla="*/ 41 h 47"/>
                <a:gd name="T96" fmla="*/ 19 w 92"/>
                <a:gd name="T97" fmla="*/ 40 h 47"/>
                <a:gd name="T98" fmla="*/ 22 w 92"/>
                <a:gd name="T99" fmla="*/ 35 h 47"/>
                <a:gd name="T100" fmla="*/ 22 w 92"/>
                <a:gd name="T101" fmla="*/ 27 h 47"/>
                <a:gd name="T102" fmla="*/ 18 w 92"/>
                <a:gd name="T103" fmla="*/ 15 h 47"/>
                <a:gd name="T104" fmla="*/ 12 w 92"/>
                <a:gd name="T105" fmla="*/ 10 h 47"/>
                <a:gd name="T106" fmla="*/ 2 w 92"/>
                <a:gd name="T107" fmla="*/ 6 h 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"/>
                <a:gd name="T163" fmla="*/ 0 h 47"/>
                <a:gd name="T164" fmla="*/ 92 w 92"/>
                <a:gd name="T165" fmla="*/ 47 h 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" h="47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1" y="9"/>
                  </a:lnTo>
                  <a:lnTo>
                    <a:pt x="42" y="11"/>
                  </a:lnTo>
                  <a:lnTo>
                    <a:pt x="44" y="12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1" y="18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4" y="16"/>
                  </a:lnTo>
                  <a:lnTo>
                    <a:pt x="65" y="17"/>
                  </a:lnTo>
                  <a:lnTo>
                    <a:pt x="66" y="16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79" y="21"/>
                  </a:lnTo>
                  <a:lnTo>
                    <a:pt x="78" y="23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8" y="32"/>
                  </a:lnTo>
                  <a:lnTo>
                    <a:pt x="86" y="33"/>
                  </a:lnTo>
                  <a:lnTo>
                    <a:pt x="86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7" y="40"/>
                  </a:lnTo>
                  <a:lnTo>
                    <a:pt x="91" y="41"/>
                  </a:lnTo>
                  <a:lnTo>
                    <a:pt x="92" y="43"/>
                  </a:lnTo>
                  <a:lnTo>
                    <a:pt x="91" y="45"/>
                  </a:lnTo>
                  <a:lnTo>
                    <a:pt x="89" y="46"/>
                  </a:lnTo>
                  <a:lnTo>
                    <a:pt x="88" y="47"/>
                  </a:lnTo>
                  <a:lnTo>
                    <a:pt x="86" y="45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79" y="43"/>
                  </a:lnTo>
                  <a:lnTo>
                    <a:pt x="78" y="42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69" y="42"/>
                  </a:lnTo>
                  <a:lnTo>
                    <a:pt x="67" y="43"/>
                  </a:lnTo>
                  <a:lnTo>
                    <a:pt x="65" y="44"/>
                  </a:lnTo>
                  <a:lnTo>
                    <a:pt x="61" y="44"/>
                  </a:lnTo>
                  <a:lnTo>
                    <a:pt x="58" y="44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50" y="46"/>
                  </a:lnTo>
                  <a:lnTo>
                    <a:pt x="49" y="45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1" y="41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27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7" y="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3" name="Freeform 245"/>
            <p:cNvSpPr>
              <a:spLocks/>
            </p:cNvSpPr>
            <p:nvPr/>
          </p:nvSpPr>
          <p:spPr bwMode="auto">
            <a:xfrm>
              <a:off x="3409" y="2416"/>
              <a:ext cx="92" cy="47"/>
            </a:xfrm>
            <a:custGeom>
              <a:avLst/>
              <a:gdLst>
                <a:gd name="T0" fmla="*/ 1 w 92"/>
                <a:gd name="T1" fmla="*/ 2 h 47"/>
                <a:gd name="T2" fmla="*/ 4 w 92"/>
                <a:gd name="T3" fmla="*/ 0 h 47"/>
                <a:gd name="T4" fmla="*/ 7 w 92"/>
                <a:gd name="T5" fmla="*/ 1 h 47"/>
                <a:gd name="T6" fmla="*/ 12 w 92"/>
                <a:gd name="T7" fmla="*/ 2 h 47"/>
                <a:gd name="T8" fmla="*/ 14 w 92"/>
                <a:gd name="T9" fmla="*/ 4 h 47"/>
                <a:gd name="T10" fmla="*/ 18 w 92"/>
                <a:gd name="T11" fmla="*/ 5 h 47"/>
                <a:gd name="T12" fmla="*/ 20 w 92"/>
                <a:gd name="T13" fmla="*/ 6 h 47"/>
                <a:gd name="T14" fmla="*/ 24 w 92"/>
                <a:gd name="T15" fmla="*/ 7 h 47"/>
                <a:gd name="T16" fmla="*/ 28 w 92"/>
                <a:gd name="T17" fmla="*/ 8 h 47"/>
                <a:gd name="T18" fmla="*/ 34 w 92"/>
                <a:gd name="T19" fmla="*/ 7 h 47"/>
                <a:gd name="T20" fmla="*/ 37 w 92"/>
                <a:gd name="T21" fmla="*/ 8 h 47"/>
                <a:gd name="T22" fmla="*/ 41 w 92"/>
                <a:gd name="T23" fmla="*/ 9 h 47"/>
                <a:gd name="T24" fmla="*/ 44 w 92"/>
                <a:gd name="T25" fmla="*/ 12 h 47"/>
                <a:gd name="T26" fmla="*/ 49 w 92"/>
                <a:gd name="T27" fmla="*/ 14 h 47"/>
                <a:gd name="T28" fmla="*/ 52 w 92"/>
                <a:gd name="T29" fmla="*/ 16 h 47"/>
                <a:gd name="T30" fmla="*/ 51 w 92"/>
                <a:gd name="T31" fmla="*/ 18 h 47"/>
                <a:gd name="T32" fmla="*/ 54 w 92"/>
                <a:gd name="T33" fmla="*/ 19 h 47"/>
                <a:gd name="T34" fmla="*/ 57 w 92"/>
                <a:gd name="T35" fmla="*/ 18 h 47"/>
                <a:gd name="T36" fmla="*/ 59 w 92"/>
                <a:gd name="T37" fmla="*/ 16 h 47"/>
                <a:gd name="T38" fmla="*/ 62 w 92"/>
                <a:gd name="T39" fmla="*/ 15 h 47"/>
                <a:gd name="T40" fmla="*/ 65 w 92"/>
                <a:gd name="T41" fmla="*/ 17 h 47"/>
                <a:gd name="T42" fmla="*/ 67 w 92"/>
                <a:gd name="T43" fmla="*/ 15 h 47"/>
                <a:gd name="T44" fmla="*/ 69 w 92"/>
                <a:gd name="T45" fmla="*/ 17 h 47"/>
                <a:gd name="T46" fmla="*/ 71 w 92"/>
                <a:gd name="T47" fmla="*/ 17 h 47"/>
                <a:gd name="T48" fmla="*/ 73 w 92"/>
                <a:gd name="T49" fmla="*/ 20 h 47"/>
                <a:gd name="T50" fmla="*/ 78 w 92"/>
                <a:gd name="T51" fmla="*/ 20 h 47"/>
                <a:gd name="T52" fmla="*/ 78 w 92"/>
                <a:gd name="T53" fmla="*/ 23 h 47"/>
                <a:gd name="T54" fmla="*/ 79 w 92"/>
                <a:gd name="T55" fmla="*/ 27 h 47"/>
                <a:gd name="T56" fmla="*/ 83 w 92"/>
                <a:gd name="T57" fmla="*/ 29 h 47"/>
                <a:gd name="T58" fmla="*/ 86 w 92"/>
                <a:gd name="T59" fmla="*/ 30 h 47"/>
                <a:gd name="T60" fmla="*/ 88 w 92"/>
                <a:gd name="T61" fmla="*/ 32 h 47"/>
                <a:gd name="T62" fmla="*/ 86 w 92"/>
                <a:gd name="T63" fmla="*/ 35 h 47"/>
                <a:gd name="T64" fmla="*/ 86 w 92"/>
                <a:gd name="T65" fmla="*/ 37 h 47"/>
                <a:gd name="T66" fmla="*/ 91 w 92"/>
                <a:gd name="T67" fmla="*/ 41 h 47"/>
                <a:gd name="T68" fmla="*/ 91 w 92"/>
                <a:gd name="T69" fmla="*/ 45 h 47"/>
                <a:gd name="T70" fmla="*/ 88 w 92"/>
                <a:gd name="T71" fmla="*/ 47 h 47"/>
                <a:gd name="T72" fmla="*/ 86 w 92"/>
                <a:gd name="T73" fmla="*/ 45 h 47"/>
                <a:gd name="T74" fmla="*/ 83 w 92"/>
                <a:gd name="T75" fmla="*/ 45 h 47"/>
                <a:gd name="T76" fmla="*/ 78 w 92"/>
                <a:gd name="T77" fmla="*/ 42 h 47"/>
                <a:gd name="T78" fmla="*/ 73 w 92"/>
                <a:gd name="T79" fmla="*/ 40 h 47"/>
                <a:gd name="T80" fmla="*/ 69 w 92"/>
                <a:gd name="T81" fmla="*/ 42 h 47"/>
                <a:gd name="T82" fmla="*/ 65 w 92"/>
                <a:gd name="T83" fmla="*/ 44 h 47"/>
                <a:gd name="T84" fmla="*/ 58 w 92"/>
                <a:gd name="T85" fmla="*/ 44 h 47"/>
                <a:gd name="T86" fmla="*/ 52 w 92"/>
                <a:gd name="T87" fmla="*/ 45 h 47"/>
                <a:gd name="T88" fmla="*/ 49 w 92"/>
                <a:gd name="T89" fmla="*/ 45 h 47"/>
                <a:gd name="T90" fmla="*/ 46 w 92"/>
                <a:gd name="T91" fmla="*/ 46 h 47"/>
                <a:gd name="T92" fmla="*/ 35 w 92"/>
                <a:gd name="T93" fmla="*/ 38 h 47"/>
                <a:gd name="T94" fmla="*/ 29 w 92"/>
                <a:gd name="T95" fmla="*/ 41 h 47"/>
                <a:gd name="T96" fmla="*/ 19 w 92"/>
                <a:gd name="T97" fmla="*/ 40 h 47"/>
                <a:gd name="T98" fmla="*/ 22 w 92"/>
                <a:gd name="T99" fmla="*/ 35 h 47"/>
                <a:gd name="T100" fmla="*/ 22 w 92"/>
                <a:gd name="T101" fmla="*/ 27 h 47"/>
                <a:gd name="T102" fmla="*/ 18 w 92"/>
                <a:gd name="T103" fmla="*/ 15 h 47"/>
                <a:gd name="T104" fmla="*/ 12 w 92"/>
                <a:gd name="T105" fmla="*/ 10 h 47"/>
                <a:gd name="T106" fmla="*/ 2 w 92"/>
                <a:gd name="T107" fmla="*/ 6 h 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"/>
                <a:gd name="T163" fmla="*/ 0 h 47"/>
                <a:gd name="T164" fmla="*/ 92 w 92"/>
                <a:gd name="T165" fmla="*/ 47 h 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" h="47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1" y="9"/>
                  </a:lnTo>
                  <a:lnTo>
                    <a:pt x="42" y="11"/>
                  </a:lnTo>
                  <a:lnTo>
                    <a:pt x="44" y="12"/>
                  </a:lnTo>
                  <a:lnTo>
                    <a:pt x="47" y="13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1" y="18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4" y="16"/>
                  </a:lnTo>
                  <a:lnTo>
                    <a:pt x="65" y="17"/>
                  </a:lnTo>
                  <a:lnTo>
                    <a:pt x="66" y="16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79" y="21"/>
                  </a:lnTo>
                  <a:lnTo>
                    <a:pt x="78" y="23"/>
                  </a:lnTo>
                  <a:lnTo>
                    <a:pt x="77" y="25"/>
                  </a:lnTo>
                  <a:lnTo>
                    <a:pt x="79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8" y="32"/>
                  </a:lnTo>
                  <a:lnTo>
                    <a:pt x="86" y="33"/>
                  </a:lnTo>
                  <a:lnTo>
                    <a:pt x="86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7" y="40"/>
                  </a:lnTo>
                  <a:lnTo>
                    <a:pt x="91" y="41"/>
                  </a:lnTo>
                  <a:lnTo>
                    <a:pt x="92" y="43"/>
                  </a:lnTo>
                  <a:lnTo>
                    <a:pt x="91" y="45"/>
                  </a:lnTo>
                  <a:lnTo>
                    <a:pt x="89" y="46"/>
                  </a:lnTo>
                  <a:lnTo>
                    <a:pt x="88" y="47"/>
                  </a:lnTo>
                  <a:lnTo>
                    <a:pt x="86" y="45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79" y="43"/>
                  </a:lnTo>
                  <a:lnTo>
                    <a:pt x="78" y="42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69" y="42"/>
                  </a:lnTo>
                  <a:lnTo>
                    <a:pt x="67" y="43"/>
                  </a:lnTo>
                  <a:lnTo>
                    <a:pt x="65" y="44"/>
                  </a:lnTo>
                  <a:lnTo>
                    <a:pt x="61" y="44"/>
                  </a:lnTo>
                  <a:lnTo>
                    <a:pt x="58" y="44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50" y="46"/>
                  </a:lnTo>
                  <a:lnTo>
                    <a:pt x="49" y="45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1" y="41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27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7" y="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4" name="Freeform 246"/>
            <p:cNvSpPr>
              <a:spLocks/>
            </p:cNvSpPr>
            <p:nvPr/>
          </p:nvSpPr>
          <p:spPr bwMode="auto">
            <a:xfrm>
              <a:off x="3338" y="2576"/>
              <a:ext cx="21" cy="27"/>
            </a:xfrm>
            <a:custGeom>
              <a:avLst/>
              <a:gdLst>
                <a:gd name="T0" fmla="*/ 12 w 21"/>
                <a:gd name="T1" fmla="*/ 1 h 27"/>
                <a:gd name="T2" fmla="*/ 15 w 21"/>
                <a:gd name="T3" fmla="*/ 1 h 27"/>
                <a:gd name="T4" fmla="*/ 17 w 21"/>
                <a:gd name="T5" fmla="*/ 1 h 27"/>
                <a:gd name="T6" fmla="*/ 18 w 21"/>
                <a:gd name="T7" fmla="*/ 0 h 27"/>
                <a:gd name="T8" fmla="*/ 18 w 21"/>
                <a:gd name="T9" fmla="*/ 1 h 27"/>
                <a:gd name="T10" fmla="*/ 19 w 21"/>
                <a:gd name="T11" fmla="*/ 2 h 27"/>
                <a:gd name="T12" fmla="*/ 17 w 21"/>
                <a:gd name="T13" fmla="*/ 3 h 27"/>
                <a:gd name="T14" fmla="*/ 19 w 21"/>
                <a:gd name="T15" fmla="*/ 4 h 27"/>
                <a:gd name="T16" fmla="*/ 20 w 21"/>
                <a:gd name="T17" fmla="*/ 5 h 27"/>
                <a:gd name="T18" fmla="*/ 21 w 21"/>
                <a:gd name="T19" fmla="*/ 6 h 27"/>
                <a:gd name="T20" fmla="*/ 21 w 21"/>
                <a:gd name="T21" fmla="*/ 7 h 27"/>
                <a:gd name="T22" fmla="*/ 21 w 21"/>
                <a:gd name="T23" fmla="*/ 8 h 27"/>
                <a:gd name="T24" fmla="*/ 21 w 21"/>
                <a:gd name="T25" fmla="*/ 8 h 27"/>
                <a:gd name="T26" fmla="*/ 20 w 21"/>
                <a:gd name="T27" fmla="*/ 10 h 27"/>
                <a:gd name="T28" fmla="*/ 18 w 21"/>
                <a:gd name="T29" fmla="*/ 11 h 27"/>
                <a:gd name="T30" fmla="*/ 17 w 21"/>
                <a:gd name="T31" fmla="*/ 12 h 27"/>
                <a:gd name="T32" fmla="*/ 17 w 21"/>
                <a:gd name="T33" fmla="*/ 13 h 27"/>
                <a:gd name="T34" fmla="*/ 17 w 21"/>
                <a:gd name="T35" fmla="*/ 13 h 27"/>
                <a:gd name="T36" fmla="*/ 18 w 21"/>
                <a:gd name="T37" fmla="*/ 14 h 27"/>
                <a:gd name="T38" fmla="*/ 14 w 21"/>
                <a:gd name="T39" fmla="*/ 14 h 27"/>
                <a:gd name="T40" fmla="*/ 12 w 21"/>
                <a:gd name="T41" fmla="*/ 16 h 27"/>
                <a:gd name="T42" fmla="*/ 12 w 21"/>
                <a:gd name="T43" fmla="*/ 17 h 27"/>
                <a:gd name="T44" fmla="*/ 14 w 21"/>
                <a:gd name="T45" fmla="*/ 18 h 27"/>
                <a:gd name="T46" fmla="*/ 14 w 21"/>
                <a:gd name="T47" fmla="*/ 19 h 27"/>
                <a:gd name="T48" fmla="*/ 11 w 21"/>
                <a:gd name="T49" fmla="*/ 22 h 27"/>
                <a:gd name="T50" fmla="*/ 10 w 21"/>
                <a:gd name="T51" fmla="*/ 22 h 27"/>
                <a:gd name="T52" fmla="*/ 8 w 21"/>
                <a:gd name="T53" fmla="*/ 24 h 27"/>
                <a:gd name="T54" fmla="*/ 7 w 21"/>
                <a:gd name="T55" fmla="*/ 23 h 27"/>
                <a:gd name="T56" fmla="*/ 7 w 21"/>
                <a:gd name="T57" fmla="*/ 24 h 27"/>
                <a:gd name="T58" fmla="*/ 6 w 21"/>
                <a:gd name="T59" fmla="*/ 25 h 27"/>
                <a:gd name="T60" fmla="*/ 6 w 21"/>
                <a:gd name="T61" fmla="*/ 26 h 27"/>
                <a:gd name="T62" fmla="*/ 4 w 21"/>
                <a:gd name="T63" fmla="*/ 27 h 27"/>
                <a:gd name="T64" fmla="*/ 4 w 21"/>
                <a:gd name="T65" fmla="*/ 26 h 27"/>
                <a:gd name="T66" fmla="*/ 3 w 21"/>
                <a:gd name="T67" fmla="*/ 26 h 27"/>
                <a:gd name="T68" fmla="*/ 0 w 21"/>
                <a:gd name="T69" fmla="*/ 26 h 27"/>
                <a:gd name="T70" fmla="*/ 2 w 21"/>
                <a:gd name="T71" fmla="*/ 24 h 27"/>
                <a:gd name="T72" fmla="*/ 3 w 21"/>
                <a:gd name="T73" fmla="*/ 22 h 27"/>
                <a:gd name="T74" fmla="*/ 4 w 21"/>
                <a:gd name="T75" fmla="*/ 20 h 27"/>
                <a:gd name="T76" fmla="*/ 6 w 21"/>
                <a:gd name="T77" fmla="*/ 15 h 27"/>
                <a:gd name="T78" fmla="*/ 6 w 21"/>
                <a:gd name="T79" fmla="*/ 13 h 27"/>
                <a:gd name="T80" fmla="*/ 7 w 21"/>
                <a:gd name="T81" fmla="*/ 13 h 27"/>
                <a:gd name="T82" fmla="*/ 8 w 21"/>
                <a:gd name="T83" fmla="*/ 12 h 27"/>
                <a:gd name="T84" fmla="*/ 8 w 21"/>
                <a:gd name="T85" fmla="*/ 10 h 27"/>
                <a:gd name="T86" fmla="*/ 8 w 21"/>
                <a:gd name="T87" fmla="*/ 7 h 27"/>
                <a:gd name="T88" fmla="*/ 11 w 21"/>
                <a:gd name="T89" fmla="*/ 4 h 27"/>
                <a:gd name="T90" fmla="*/ 12 w 21"/>
                <a:gd name="T91" fmla="*/ 4 h 27"/>
                <a:gd name="T92" fmla="*/ 13 w 21"/>
                <a:gd name="T93" fmla="*/ 2 h 27"/>
                <a:gd name="T94" fmla="*/ 12 w 21"/>
                <a:gd name="T95" fmla="*/ 1 h 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27"/>
                <a:gd name="T146" fmla="*/ 21 w 21"/>
                <a:gd name="T147" fmla="*/ 27 h 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27">
                  <a:moveTo>
                    <a:pt x="12" y="1"/>
                  </a:moveTo>
                  <a:lnTo>
                    <a:pt x="15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5" name="Freeform 247"/>
            <p:cNvSpPr>
              <a:spLocks/>
            </p:cNvSpPr>
            <p:nvPr/>
          </p:nvSpPr>
          <p:spPr bwMode="auto">
            <a:xfrm>
              <a:off x="3338" y="2576"/>
              <a:ext cx="21" cy="27"/>
            </a:xfrm>
            <a:custGeom>
              <a:avLst/>
              <a:gdLst>
                <a:gd name="T0" fmla="*/ 12 w 21"/>
                <a:gd name="T1" fmla="*/ 1 h 27"/>
                <a:gd name="T2" fmla="*/ 15 w 21"/>
                <a:gd name="T3" fmla="*/ 1 h 27"/>
                <a:gd name="T4" fmla="*/ 17 w 21"/>
                <a:gd name="T5" fmla="*/ 1 h 27"/>
                <a:gd name="T6" fmla="*/ 18 w 21"/>
                <a:gd name="T7" fmla="*/ 0 h 27"/>
                <a:gd name="T8" fmla="*/ 18 w 21"/>
                <a:gd name="T9" fmla="*/ 1 h 27"/>
                <a:gd name="T10" fmla="*/ 19 w 21"/>
                <a:gd name="T11" fmla="*/ 2 h 27"/>
                <a:gd name="T12" fmla="*/ 17 w 21"/>
                <a:gd name="T13" fmla="*/ 3 h 27"/>
                <a:gd name="T14" fmla="*/ 19 w 21"/>
                <a:gd name="T15" fmla="*/ 4 h 27"/>
                <a:gd name="T16" fmla="*/ 20 w 21"/>
                <a:gd name="T17" fmla="*/ 5 h 27"/>
                <a:gd name="T18" fmla="*/ 21 w 21"/>
                <a:gd name="T19" fmla="*/ 6 h 27"/>
                <a:gd name="T20" fmla="*/ 21 w 21"/>
                <a:gd name="T21" fmla="*/ 7 h 27"/>
                <a:gd name="T22" fmla="*/ 21 w 21"/>
                <a:gd name="T23" fmla="*/ 8 h 27"/>
                <a:gd name="T24" fmla="*/ 21 w 21"/>
                <a:gd name="T25" fmla="*/ 8 h 27"/>
                <a:gd name="T26" fmla="*/ 20 w 21"/>
                <a:gd name="T27" fmla="*/ 10 h 27"/>
                <a:gd name="T28" fmla="*/ 18 w 21"/>
                <a:gd name="T29" fmla="*/ 11 h 27"/>
                <a:gd name="T30" fmla="*/ 17 w 21"/>
                <a:gd name="T31" fmla="*/ 12 h 27"/>
                <a:gd name="T32" fmla="*/ 17 w 21"/>
                <a:gd name="T33" fmla="*/ 13 h 27"/>
                <a:gd name="T34" fmla="*/ 17 w 21"/>
                <a:gd name="T35" fmla="*/ 13 h 27"/>
                <a:gd name="T36" fmla="*/ 18 w 21"/>
                <a:gd name="T37" fmla="*/ 14 h 27"/>
                <a:gd name="T38" fmla="*/ 14 w 21"/>
                <a:gd name="T39" fmla="*/ 14 h 27"/>
                <a:gd name="T40" fmla="*/ 12 w 21"/>
                <a:gd name="T41" fmla="*/ 16 h 27"/>
                <a:gd name="T42" fmla="*/ 12 w 21"/>
                <a:gd name="T43" fmla="*/ 17 h 27"/>
                <a:gd name="T44" fmla="*/ 14 w 21"/>
                <a:gd name="T45" fmla="*/ 18 h 27"/>
                <a:gd name="T46" fmla="*/ 14 w 21"/>
                <a:gd name="T47" fmla="*/ 19 h 27"/>
                <a:gd name="T48" fmla="*/ 11 w 21"/>
                <a:gd name="T49" fmla="*/ 22 h 27"/>
                <a:gd name="T50" fmla="*/ 10 w 21"/>
                <a:gd name="T51" fmla="*/ 22 h 27"/>
                <a:gd name="T52" fmla="*/ 8 w 21"/>
                <a:gd name="T53" fmla="*/ 24 h 27"/>
                <a:gd name="T54" fmla="*/ 7 w 21"/>
                <a:gd name="T55" fmla="*/ 23 h 27"/>
                <a:gd name="T56" fmla="*/ 7 w 21"/>
                <a:gd name="T57" fmla="*/ 24 h 27"/>
                <a:gd name="T58" fmla="*/ 6 w 21"/>
                <a:gd name="T59" fmla="*/ 25 h 27"/>
                <a:gd name="T60" fmla="*/ 6 w 21"/>
                <a:gd name="T61" fmla="*/ 26 h 27"/>
                <a:gd name="T62" fmla="*/ 4 w 21"/>
                <a:gd name="T63" fmla="*/ 27 h 27"/>
                <a:gd name="T64" fmla="*/ 4 w 21"/>
                <a:gd name="T65" fmla="*/ 26 h 27"/>
                <a:gd name="T66" fmla="*/ 3 w 21"/>
                <a:gd name="T67" fmla="*/ 26 h 27"/>
                <a:gd name="T68" fmla="*/ 0 w 21"/>
                <a:gd name="T69" fmla="*/ 26 h 27"/>
                <a:gd name="T70" fmla="*/ 2 w 21"/>
                <a:gd name="T71" fmla="*/ 24 h 27"/>
                <a:gd name="T72" fmla="*/ 3 w 21"/>
                <a:gd name="T73" fmla="*/ 22 h 27"/>
                <a:gd name="T74" fmla="*/ 4 w 21"/>
                <a:gd name="T75" fmla="*/ 20 h 27"/>
                <a:gd name="T76" fmla="*/ 6 w 21"/>
                <a:gd name="T77" fmla="*/ 15 h 27"/>
                <a:gd name="T78" fmla="*/ 6 w 21"/>
                <a:gd name="T79" fmla="*/ 13 h 27"/>
                <a:gd name="T80" fmla="*/ 7 w 21"/>
                <a:gd name="T81" fmla="*/ 13 h 27"/>
                <a:gd name="T82" fmla="*/ 8 w 21"/>
                <a:gd name="T83" fmla="*/ 12 h 27"/>
                <a:gd name="T84" fmla="*/ 8 w 21"/>
                <a:gd name="T85" fmla="*/ 10 h 27"/>
                <a:gd name="T86" fmla="*/ 8 w 21"/>
                <a:gd name="T87" fmla="*/ 7 h 27"/>
                <a:gd name="T88" fmla="*/ 11 w 21"/>
                <a:gd name="T89" fmla="*/ 4 h 27"/>
                <a:gd name="T90" fmla="*/ 12 w 21"/>
                <a:gd name="T91" fmla="*/ 4 h 27"/>
                <a:gd name="T92" fmla="*/ 13 w 21"/>
                <a:gd name="T93" fmla="*/ 2 h 27"/>
                <a:gd name="T94" fmla="*/ 12 w 21"/>
                <a:gd name="T95" fmla="*/ 1 h 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27"/>
                <a:gd name="T146" fmla="*/ 21 w 21"/>
                <a:gd name="T147" fmla="*/ 27 h 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27">
                  <a:moveTo>
                    <a:pt x="12" y="1"/>
                  </a:moveTo>
                  <a:lnTo>
                    <a:pt x="15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6" name="Freeform 248"/>
            <p:cNvSpPr>
              <a:spLocks/>
            </p:cNvSpPr>
            <p:nvPr/>
          </p:nvSpPr>
          <p:spPr bwMode="auto">
            <a:xfrm>
              <a:off x="3346" y="2529"/>
              <a:ext cx="97" cy="87"/>
            </a:xfrm>
            <a:custGeom>
              <a:avLst/>
              <a:gdLst>
                <a:gd name="T0" fmla="*/ 2 w 96"/>
                <a:gd name="T1" fmla="*/ 85 h 86"/>
                <a:gd name="T2" fmla="*/ 2 w 96"/>
                <a:gd name="T3" fmla="*/ 83 h 86"/>
                <a:gd name="T4" fmla="*/ 0 w 96"/>
                <a:gd name="T5" fmla="*/ 80 h 86"/>
                <a:gd name="T6" fmla="*/ 3 w 96"/>
                <a:gd name="T7" fmla="*/ 78 h 86"/>
                <a:gd name="T8" fmla="*/ 6 w 96"/>
                <a:gd name="T9" fmla="*/ 74 h 86"/>
                <a:gd name="T10" fmla="*/ 4 w 96"/>
                <a:gd name="T11" fmla="*/ 72 h 86"/>
                <a:gd name="T12" fmla="*/ 10 w 96"/>
                <a:gd name="T13" fmla="*/ 70 h 86"/>
                <a:gd name="T14" fmla="*/ 9 w 96"/>
                <a:gd name="T15" fmla="*/ 69 h 86"/>
                <a:gd name="T16" fmla="*/ 10 w 96"/>
                <a:gd name="T17" fmla="*/ 67 h 86"/>
                <a:gd name="T18" fmla="*/ 13 w 96"/>
                <a:gd name="T19" fmla="*/ 64 h 86"/>
                <a:gd name="T20" fmla="*/ 13 w 96"/>
                <a:gd name="T21" fmla="*/ 63 h 86"/>
                <a:gd name="T22" fmla="*/ 12 w 96"/>
                <a:gd name="T23" fmla="*/ 61 h 86"/>
                <a:gd name="T24" fmla="*/ 9 w 96"/>
                <a:gd name="T25" fmla="*/ 59 h 86"/>
                <a:gd name="T26" fmla="*/ 10 w 96"/>
                <a:gd name="T27" fmla="*/ 57 h 86"/>
                <a:gd name="T28" fmla="*/ 9 w 96"/>
                <a:gd name="T29" fmla="*/ 57 h 86"/>
                <a:gd name="T30" fmla="*/ 4 w 96"/>
                <a:gd name="T31" fmla="*/ 57 h 86"/>
                <a:gd name="T32" fmla="*/ 4 w 96"/>
                <a:gd name="T33" fmla="*/ 39 h 86"/>
                <a:gd name="T34" fmla="*/ 4 w 96"/>
                <a:gd name="T35" fmla="*/ 35 h 86"/>
                <a:gd name="T36" fmla="*/ 2 w 96"/>
                <a:gd name="T37" fmla="*/ 32 h 86"/>
                <a:gd name="T38" fmla="*/ 3 w 96"/>
                <a:gd name="T39" fmla="*/ 30 h 86"/>
                <a:gd name="T40" fmla="*/ 3 w 96"/>
                <a:gd name="T41" fmla="*/ 28 h 86"/>
                <a:gd name="T42" fmla="*/ 4 w 96"/>
                <a:gd name="T43" fmla="*/ 25 h 86"/>
                <a:gd name="T44" fmla="*/ 9 w 96"/>
                <a:gd name="T45" fmla="*/ 26 h 86"/>
                <a:gd name="T46" fmla="*/ 10 w 96"/>
                <a:gd name="T47" fmla="*/ 25 h 86"/>
                <a:gd name="T48" fmla="*/ 12 w 96"/>
                <a:gd name="T49" fmla="*/ 21 h 86"/>
                <a:gd name="T50" fmla="*/ 15 w 96"/>
                <a:gd name="T51" fmla="*/ 17 h 86"/>
                <a:gd name="T52" fmla="*/ 15 w 96"/>
                <a:gd name="T53" fmla="*/ 11 h 86"/>
                <a:gd name="T54" fmla="*/ 17 w 96"/>
                <a:gd name="T55" fmla="*/ 11 h 86"/>
                <a:gd name="T56" fmla="*/ 25 w 96"/>
                <a:gd name="T57" fmla="*/ 13 h 86"/>
                <a:gd name="T58" fmla="*/ 35 w 96"/>
                <a:gd name="T59" fmla="*/ 9 h 86"/>
                <a:gd name="T60" fmla="*/ 46 w 96"/>
                <a:gd name="T61" fmla="*/ 12 h 86"/>
                <a:gd name="T62" fmla="*/ 66 w 96"/>
                <a:gd name="T63" fmla="*/ 12 h 86"/>
                <a:gd name="T64" fmla="*/ 78 w 96"/>
                <a:gd name="T65" fmla="*/ 6 h 86"/>
                <a:gd name="T66" fmla="*/ 85 w 96"/>
                <a:gd name="T67" fmla="*/ 6 h 86"/>
                <a:gd name="T68" fmla="*/ 97 w 96"/>
                <a:gd name="T69" fmla="*/ 5 h 86"/>
                <a:gd name="T70" fmla="*/ 103 w 96"/>
                <a:gd name="T71" fmla="*/ 0 h 86"/>
                <a:gd name="T72" fmla="*/ 104 w 96"/>
                <a:gd name="T73" fmla="*/ 3 h 86"/>
                <a:gd name="T74" fmla="*/ 99 w 96"/>
                <a:gd name="T75" fmla="*/ 11 h 86"/>
                <a:gd name="T76" fmla="*/ 91 w 96"/>
                <a:gd name="T77" fmla="*/ 15 h 86"/>
                <a:gd name="T78" fmla="*/ 87 w 96"/>
                <a:gd name="T79" fmla="*/ 19 h 86"/>
                <a:gd name="T80" fmla="*/ 88 w 96"/>
                <a:gd name="T81" fmla="*/ 25 h 86"/>
                <a:gd name="T82" fmla="*/ 85 w 96"/>
                <a:gd name="T83" fmla="*/ 58 h 86"/>
                <a:gd name="T84" fmla="*/ 43 w 96"/>
                <a:gd name="T85" fmla="*/ 79 h 86"/>
                <a:gd name="T86" fmla="*/ 18 w 96"/>
                <a:gd name="T87" fmla="*/ 94 h 86"/>
                <a:gd name="T88" fmla="*/ 14 w 96"/>
                <a:gd name="T89" fmla="*/ 93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86"/>
                <a:gd name="T137" fmla="*/ 96 w 96"/>
                <a:gd name="T138" fmla="*/ 86 h 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86">
                  <a:moveTo>
                    <a:pt x="3" y="77"/>
                  </a:moveTo>
                  <a:lnTo>
                    <a:pt x="2" y="76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1" y="73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0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3" y="44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46" y="12"/>
                  </a:lnTo>
                  <a:lnTo>
                    <a:pt x="50" y="13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81" y="7"/>
                  </a:lnTo>
                  <a:lnTo>
                    <a:pt x="88" y="5"/>
                  </a:lnTo>
                  <a:lnTo>
                    <a:pt x="92" y="3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6" y="4"/>
                  </a:lnTo>
                  <a:lnTo>
                    <a:pt x="90" y="11"/>
                  </a:lnTo>
                  <a:lnTo>
                    <a:pt x="87" y="14"/>
                  </a:lnTo>
                  <a:lnTo>
                    <a:pt x="82" y="15"/>
                  </a:lnTo>
                  <a:lnTo>
                    <a:pt x="80" y="17"/>
                  </a:lnTo>
                  <a:lnTo>
                    <a:pt x="78" y="19"/>
                  </a:lnTo>
                  <a:lnTo>
                    <a:pt x="78" y="22"/>
                  </a:lnTo>
                  <a:lnTo>
                    <a:pt x="79" y="25"/>
                  </a:lnTo>
                  <a:lnTo>
                    <a:pt x="80" y="29"/>
                  </a:lnTo>
                  <a:lnTo>
                    <a:pt x="76" y="49"/>
                  </a:lnTo>
                  <a:lnTo>
                    <a:pt x="44" y="69"/>
                  </a:lnTo>
                  <a:lnTo>
                    <a:pt x="43" y="70"/>
                  </a:lnTo>
                  <a:lnTo>
                    <a:pt x="25" y="81"/>
                  </a:lnTo>
                  <a:lnTo>
                    <a:pt x="18" y="85"/>
                  </a:lnTo>
                  <a:lnTo>
                    <a:pt x="16" y="86"/>
                  </a:lnTo>
                  <a:lnTo>
                    <a:pt x="14" y="84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7" name="Freeform 249"/>
            <p:cNvSpPr>
              <a:spLocks/>
            </p:cNvSpPr>
            <p:nvPr/>
          </p:nvSpPr>
          <p:spPr bwMode="auto">
            <a:xfrm>
              <a:off x="3346" y="2529"/>
              <a:ext cx="97" cy="87"/>
            </a:xfrm>
            <a:custGeom>
              <a:avLst/>
              <a:gdLst>
                <a:gd name="T0" fmla="*/ 2 w 96"/>
                <a:gd name="T1" fmla="*/ 85 h 86"/>
                <a:gd name="T2" fmla="*/ 2 w 96"/>
                <a:gd name="T3" fmla="*/ 83 h 86"/>
                <a:gd name="T4" fmla="*/ 0 w 96"/>
                <a:gd name="T5" fmla="*/ 80 h 86"/>
                <a:gd name="T6" fmla="*/ 3 w 96"/>
                <a:gd name="T7" fmla="*/ 78 h 86"/>
                <a:gd name="T8" fmla="*/ 6 w 96"/>
                <a:gd name="T9" fmla="*/ 74 h 86"/>
                <a:gd name="T10" fmla="*/ 4 w 96"/>
                <a:gd name="T11" fmla="*/ 72 h 86"/>
                <a:gd name="T12" fmla="*/ 10 w 96"/>
                <a:gd name="T13" fmla="*/ 70 h 86"/>
                <a:gd name="T14" fmla="*/ 9 w 96"/>
                <a:gd name="T15" fmla="*/ 69 h 86"/>
                <a:gd name="T16" fmla="*/ 10 w 96"/>
                <a:gd name="T17" fmla="*/ 67 h 86"/>
                <a:gd name="T18" fmla="*/ 13 w 96"/>
                <a:gd name="T19" fmla="*/ 64 h 86"/>
                <a:gd name="T20" fmla="*/ 13 w 96"/>
                <a:gd name="T21" fmla="*/ 63 h 86"/>
                <a:gd name="T22" fmla="*/ 12 w 96"/>
                <a:gd name="T23" fmla="*/ 61 h 86"/>
                <a:gd name="T24" fmla="*/ 9 w 96"/>
                <a:gd name="T25" fmla="*/ 59 h 86"/>
                <a:gd name="T26" fmla="*/ 10 w 96"/>
                <a:gd name="T27" fmla="*/ 57 h 86"/>
                <a:gd name="T28" fmla="*/ 9 w 96"/>
                <a:gd name="T29" fmla="*/ 57 h 86"/>
                <a:gd name="T30" fmla="*/ 4 w 96"/>
                <a:gd name="T31" fmla="*/ 57 h 86"/>
                <a:gd name="T32" fmla="*/ 4 w 96"/>
                <a:gd name="T33" fmla="*/ 39 h 86"/>
                <a:gd name="T34" fmla="*/ 4 w 96"/>
                <a:gd name="T35" fmla="*/ 35 h 86"/>
                <a:gd name="T36" fmla="*/ 2 w 96"/>
                <a:gd name="T37" fmla="*/ 32 h 86"/>
                <a:gd name="T38" fmla="*/ 3 w 96"/>
                <a:gd name="T39" fmla="*/ 30 h 86"/>
                <a:gd name="T40" fmla="*/ 3 w 96"/>
                <a:gd name="T41" fmla="*/ 28 h 86"/>
                <a:gd name="T42" fmla="*/ 4 w 96"/>
                <a:gd name="T43" fmla="*/ 25 h 86"/>
                <a:gd name="T44" fmla="*/ 9 w 96"/>
                <a:gd name="T45" fmla="*/ 26 h 86"/>
                <a:gd name="T46" fmla="*/ 10 w 96"/>
                <a:gd name="T47" fmla="*/ 25 h 86"/>
                <a:gd name="T48" fmla="*/ 12 w 96"/>
                <a:gd name="T49" fmla="*/ 21 h 86"/>
                <a:gd name="T50" fmla="*/ 15 w 96"/>
                <a:gd name="T51" fmla="*/ 17 h 86"/>
                <a:gd name="T52" fmla="*/ 15 w 96"/>
                <a:gd name="T53" fmla="*/ 11 h 86"/>
                <a:gd name="T54" fmla="*/ 17 w 96"/>
                <a:gd name="T55" fmla="*/ 11 h 86"/>
                <a:gd name="T56" fmla="*/ 25 w 96"/>
                <a:gd name="T57" fmla="*/ 13 h 86"/>
                <a:gd name="T58" fmla="*/ 35 w 96"/>
                <a:gd name="T59" fmla="*/ 9 h 86"/>
                <a:gd name="T60" fmla="*/ 46 w 96"/>
                <a:gd name="T61" fmla="*/ 12 h 86"/>
                <a:gd name="T62" fmla="*/ 66 w 96"/>
                <a:gd name="T63" fmla="*/ 12 h 86"/>
                <a:gd name="T64" fmla="*/ 78 w 96"/>
                <a:gd name="T65" fmla="*/ 6 h 86"/>
                <a:gd name="T66" fmla="*/ 85 w 96"/>
                <a:gd name="T67" fmla="*/ 6 h 86"/>
                <a:gd name="T68" fmla="*/ 97 w 96"/>
                <a:gd name="T69" fmla="*/ 5 h 86"/>
                <a:gd name="T70" fmla="*/ 103 w 96"/>
                <a:gd name="T71" fmla="*/ 0 h 86"/>
                <a:gd name="T72" fmla="*/ 104 w 96"/>
                <a:gd name="T73" fmla="*/ 3 h 86"/>
                <a:gd name="T74" fmla="*/ 99 w 96"/>
                <a:gd name="T75" fmla="*/ 11 h 86"/>
                <a:gd name="T76" fmla="*/ 91 w 96"/>
                <a:gd name="T77" fmla="*/ 15 h 86"/>
                <a:gd name="T78" fmla="*/ 87 w 96"/>
                <a:gd name="T79" fmla="*/ 19 h 86"/>
                <a:gd name="T80" fmla="*/ 88 w 96"/>
                <a:gd name="T81" fmla="*/ 25 h 86"/>
                <a:gd name="T82" fmla="*/ 85 w 96"/>
                <a:gd name="T83" fmla="*/ 58 h 86"/>
                <a:gd name="T84" fmla="*/ 43 w 96"/>
                <a:gd name="T85" fmla="*/ 79 h 86"/>
                <a:gd name="T86" fmla="*/ 18 w 96"/>
                <a:gd name="T87" fmla="*/ 94 h 86"/>
                <a:gd name="T88" fmla="*/ 14 w 96"/>
                <a:gd name="T89" fmla="*/ 93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86"/>
                <a:gd name="T137" fmla="*/ 96 w 96"/>
                <a:gd name="T138" fmla="*/ 86 h 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86">
                  <a:moveTo>
                    <a:pt x="3" y="77"/>
                  </a:moveTo>
                  <a:lnTo>
                    <a:pt x="2" y="76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1" y="73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6" y="61"/>
                  </a:lnTo>
                  <a:lnTo>
                    <a:pt x="10" y="61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0" y="58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3" y="44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15" y="17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46" y="12"/>
                  </a:lnTo>
                  <a:lnTo>
                    <a:pt x="50" y="13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81" y="7"/>
                  </a:lnTo>
                  <a:lnTo>
                    <a:pt x="88" y="5"/>
                  </a:lnTo>
                  <a:lnTo>
                    <a:pt x="92" y="3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6" y="4"/>
                  </a:lnTo>
                  <a:lnTo>
                    <a:pt x="90" y="11"/>
                  </a:lnTo>
                  <a:lnTo>
                    <a:pt x="87" y="14"/>
                  </a:lnTo>
                  <a:lnTo>
                    <a:pt x="82" y="15"/>
                  </a:lnTo>
                  <a:lnTo>
                    <a:pt x="80" y="17"/>
                  </a:lnTo>
                  <a:lnTo>
                    <a:pt x="78" y="19"/>
                  </a:lnTo>
                  <a:lnTo>
                    <a:pt x="78" y="22"/>
                  </a:lnTo>
                  <a:lnTo>
                    <a:pt x="79" y="25"/>
                  </a:lnTo>
                  <a:lnTo>
                    <a:pt x="80" y="29"/>
                  </a:lnTo>
                  <a:lnTo>
                    <a:pt x="76" y="49"/>
                  </a:lnTo>
                  <a:lnTo>
                    <a:pt x="44" y="69"/>
                  </a:lnTo>
                  <a:lnTo>
                    <a:pt x="43" y="70"/>
                  </a:lnTo>
                  <a:lnTo>
                    <a:pt x="25" y="81"/>
                  </a:lnTo>
                  <a:lnTo>
                    <a:pt x="18" y="85"/>
                  </a:lnTo>
                  <a:lnTo>
                    <a:pt x="16" y="86"/>
                  </a:lnTo>
                  <a:lnTo>
                    <a:pt x="14" y="84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8" name="Freeform 250"/>
            <p:cNvSpPr>
              <a:spLocks/>
            </p:cNvSpPr>
            <p:nvPr/>
          </p:nvSpPr>
          <p:spPr bwMode="auto">
            <a:xfrm>
              <a:off x="3327" y="2599"/>
              <a:ext cx="22" cy="60"/>
            </a:xfrm>
            <a:custGeom>
              <a:avLst/>
              <a:gdLst>
                <a:gd name="T0" fmla="*/ 11 w 22"/>
                <a:gd name="T1" fmla="*/ 68 h 59"/>
                <a:gd name="T2" fmla="*/ 6 w 22"/>
                <a:gd name="T3" fmla="*/ 56 h 59"/>
                <a:gd name="T4" fmla="*/ 1 w 22"/>
                <a:gd name="T5" fmla="*/ 42 h 59"/>
                <a:gd name="T6" fmla="*/ 0 w 22"/>
                <a:gd name="T7" fmla="*/ 40 h 59"/>
                <a:gd name="T8" fmla="*/ 1 w 22"/>
                <a:gd name="T9" fmla="*/ 40 h 59"/>
                <a:gd name="T10" fmla="*/ 5 w 22"/>
                <a:gd name="T11" fmla="*/ 24 h 59"/>
                <a:gd name="T12" fmla="*/ 7 w 22"/>
                <a:gd name="T13" fmla="*/ 21 h 59"/>
                <a:gd name="T14" fmla="*/ 8 w 22"/>
                <a:gd name="T15" fmla="*/ 18 h 59"/>
                <a:gd name="T16" fmla="*/ 9 w 22"/>
                <a:gd name="T17" fmla="*/ 14 h 59"/>
                <a:gd name="T18" fmla="*/ 10 w 22"/>
                <a:gd name="T19" fmla="*/ 8 h 59"/>
                <a:gd name="T20" fmla="*/ 10 w 22"/>
                <a:gd name="T21" fmla="*/ 8 h 59"/>
                <a:gd name="T22" fmla="*/ 11 w 22"/>
                <a:gd name="T23" fmla="*/ 7 h 59"/>
                <a:gd name="T24" fmla="*/ 11 w 22"/>
                <a:gd name="T25" fmla="*/ 6 h 59"/>
                <a:gd name="T26" fmla="*/ 11 w 22"/>
                <a:gd name="T27" fmla="*/ 3 h 59"/>
                <a:gd name="T28" fmla="*/ 14 w 22"/>
                <a:gd name="T29" fmla="*/ 3 h 59"/>
                <a:gd name="T30" fmla="*/ 15 w 22"/>
                <a:gd name="T31" fmla="*/ 3 h 59"/>
                <a:gd name="T32" fmla="*/ 15 w 22"/>
                <a:gd name="T33" fmla="*/ 4 h 59"/>
                <a:gd name="T34" fmla="*/ 17 w 22"/>
                <a:gd name="T35" fmla="*/ 3 h 59"/>
                <a:gd name="T36" fmla="*/ 17 w 22"/>
                <a:gd name="T37" fmla="*/ 2 h 59"/>
                <a:gd name="T38" fmla="*/ 18 w 22"/>
                <a:gd name="T39" fmla="*/ 1 h 59"/>
                <a:gd name="T40" fmla="*/ 18 w 22"/>
                <a:gd name="T41" fmla="*/ 0 h 59"/>
                <a:gd name="T42" fmla="*/ 19 w 22"/>
                <a:gd name="T43" fmla="*/ 1 h 59"/>
                <a:gd name="T44" fmla="*/ 20 w 22"/>
                <a:gd name="T45" fmla="*/ 3 h 59"/>
                <a:gd name="T46" fmla="*/ 21 w 22"/>
                <a:gd name="T47" fmla="*/ 4 h 59"/>
                <a:gd name="T48" fmla="*/ 21 w 22"/>
                <a:gd name="T49" fmla="*/ 5 h 59"/>
                <a:gd name="T50" fmla="*/ 21 w 22"/>
                <a:gd name="T51" fmla="*/ 6 h 59"/>
                <a:gd name="T52" fmla="*/ 22 w 22"/>
                <a:gd name="T53" fmla="*/ 7 h 59"/>
                <a:gd name="T54" fmla="*/ 21 w 22"/>
                <a:gd name="T55" fmla="*/ 8 h 59"/>
                <a:gd name="T56" fmla="*/ 20 w 22"/>
                <a:gd name="T57" fmla="*/ 8 h 59"/>
                <a:gd name="T58" fmla="*/ 21 w 22"/>
                <a:gd name="T59" fmla="*/ 11 h 59"/>
                <a:gd name="T60" fmla="*/ 21 w 22"/>
                <a:gd name="T61" fmla="*/ 13 h 59"/>
                <a:gd name="T62" fmla="*/ 20 w 22"/>
                <a:gd name="T63" fmla="*/ 15 h 59"/>
                <a:gd name="T64" fmla="*/ 20 w 22"/>
                <a:gd name="T65" fmla="*/ 21 h 59"/>
                <a:gd name="T66" fmla="*/ 20 w 22"/>
                <a:gd name="T67" fmla="*/ 26 h 59"/>
                <a:gd name="T68" fmla="*/ 19 w 22"/>
                <a:gd name="T69" fmla="*/ 28 h 59"/>
                <a:gd name="T70" fmla="*/ 19 w 22"/>
                <a:gd name="T71" fmla="*/ 40 h 59"/>
                <a:gd name="T72" fmla="*/ 17 w 22"/>
                <a:gd name="T73" fmla="*/ 46 h 59"/>
                <a:gd name="T74" fmla="*/ 14 w 22"/>
                <a:gd name="T75" fmla="*/ 54 h 59"/>
                <a:gd name="T76" fmla="*/ 14 w 22"/>
                <a:gd name="T77" fmla="*/ 60 h 59"/>
                <a:gd name="T78" fmla="*/ 12 w 22"/>
                <a:gd name="T79" fmla="*/ 66 h 59"/>
                <a:gd name="T80" fmla="*/ 12 w 22"/>
                <a:gd name="T81" fmla="*/ 68 h 59"/>
                <a:gd name="T82" fmla="*/ 11 w 22"/>
                <a:gd name="T83" fmla="*/ 68 h 59"/>
                <a:gd name="T84" fmla="*/ 11 w 22"/>
                <a:gd name="T85" fmla="*/ 68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"/>
                <a:gd name="T130" fmla="*/ 0 h 59"/>
                <a:gd name="T131" fmla="*/ 22 w 2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" h="59">
                  <a:moveTo>
                    <a:pt x="11" y="59"/>
                  </a:moveTo>
                  <a:lnTo>
                    <a:pt x="6" y="47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20" y="21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7" y="37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1" y="5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69" name="Freeform 251"/>
            <p:cNvSpPr>
              <a:spLocks/>
            </p:cNvSpPr>
            <p:nvPr/>
          </p:nvSpPr>
          <p:spPr bwMode="auto">
            <a:xfrm>
              <a:off x="3327" y="2599"/>
              <a:ext cx="22" cy="60"/>
            </a:xfrm>
            <a:custGeom>
              <a:avLst/>
              <a:gdLst>
                <a:gd name="T0" fmla="*/ 11 w 22"/>
                <a:gd name="T1" fmla="*/ 68 h 59"/>
                <a:gd name="T2" fmla="*/ 6 w 22"/>
                <a:gd name="T3" fmla="*/ 56 h 59"/>
                <a:gd name="T4" fmla="*/ 1 w 22"/>
                <a:gd name="T5" fmla="*/ 42 h 59"/>
                <a:gd name="T6" fmla="*/ 0 w 22"/>
                <a:gd name="T7" fmla="*/ 40 h 59"/>
                <a:gd name="T8" fmla="*/ 1 w 22"/>
                <a:gd name="T9" fmla="*/ 40 h 59"/>
                <a:gd name="T10" fmla="*/ 5 w 22"/>
                <a:gd name="T11" fmla="*/ 24 h 59"/>
                <a:gd name="T12" fmla="*/ 7 w 22"/>
                <a:gd name="T13" fmla="*/ 21 h 59"/>
                <a:gd name="T14" fmla="*/ 8 w 22"/>
                <a:gd name="T15" fmla="*/ 18 h 59"/>
                <a:gd name="T16" fmla="*/ 9 w 22"/>
                <a:gd name="T17" fmla="*/ 14 h 59"/>
                <a:gd name="T18" fmla="*/ 10 w 22"/>
                <a:gd name="T19" fmla="*/ 8 h 59"/>
                <a:gd name="T20" fmla="*/ 10 w 22"/>
                <a:gd name="T21" fmla="*/ 8 h 59"/>
                <a:gd name="T22" fmla="*/ 11 w 22"/>
                <a:gd name="T23" fmla="*/ 7 h 59"/>
                <a:gd name="T24" fmla="*/ 11 w 22"/>
                <a:gd name="T25" fmla="*/ 6 h 59"/>
                <a:gd name="T26" fmla="*/ 11 w 22"/>
                <a:gd name="T27" fmla="*/ 3 h 59"/>
                <a:gd name="T28" fmla="*/ 14 w 22"/>
                <a:gd name="T29" fmla="*/ 3 h 59"/>
                <a:gd name="T30" fmla="*/ 15 w 22"/>
                <a:gd name="T31" fmla="*/ 3 h 59"/>
                <a:gd name="T32" fmla="*/ 15 w 22"/>
                <a:gd name="T33" fmla="*/ 4 h 59"/>
                <a:gd name="T34" fmla="*/ 17 w 22"/>
                <a:gd name="T35" fmla="*/ 3 h 59"/>
                <a:gd name="T36" fmla="*/ 17 w 22"/>
                <a:gd name="T37" fmla="*/ 2 h 59"/>
                <a:gd name="T38" fmla="*/ 18 w 22"/>
                <a:gd name="T39" fmla="*/ 1 h 59"/>
                <a:gd name="T40" fmla="*/ 18 w 22"/>
                <a:gd name="T41" fmla="*/ 0 h 59"/>
                <a:gd name="T42" fmla="*/ 19 w 22"/>
                <a:gd name="T43" fmla="*/ 1 h 59"/>
                <a:gd name="T44" fmla="*/ 20 w 22"/>
                <a:gd name="T45" fmla="*/ 3 h 59"/>
                <a:gd name="T46" fmla="*/ 21 w 22"/>
                <a:gd name="T47" fmla="*/ 4 h 59"/>
                <a:gd name="T48" fmla="*/ 21 w 22"/>
                <a:gd name="T49" fmla="*/ 5 h 59"/>
                <a:gd name="T50" fmla="*/ 21 w 22"/>
                <a:gd name="T51" fmla="*/ 6 h 59"/>
                <a:gd name="T52" fmla="*/ 22 w 22"/>
                <a:gd name="T53" fmla="*/ 7 h 59"/>
                <a:gd name="T54" fmla="*/ 21 w 22"/>
                <a:gd name="T55" fmla="*/ 8 h 59"/>
                <a:gd name="T56" fmla="*/ 20 w 22"/>
                <a:gd name="T57" fmla="*/ 8 h 59"/>
                <a:gd name="T58" fmla="*/ 21 w 22"/>
                <a:gd name="T59" fmla="*/ 11 h 59"/>
                <a:gd name="T60" fmla="*/ 21 w 22"/>
                <a:gd name="T61" fmla="*/ 13 h 59"/>
                <a:gd name="T62" fmla="*/ 20 w 22"/>
                <a:gd name="T63" fmla="*/ 15 h 59"/>
                <a:gd name="T64" fmla="*/ 20 w 22"/>
                <a:gd name="T65" fmla="*/ 21 h 59"/>
                <a:gd name="T66" fmla="*/ 20 w 22"/>
                <a:gd name="T67" fmla="*/ 26 h 59"/>
                <a:gd name="T68" fmla="*/ 19 w 22"/>
                <a:gd name="T69" fmla="*/ 28 h 59"/>
                <a:gd name="T70" fmla="*/ 19 w 22"/>
                <a:gd name="T71" fmla="*/ 40 h 59"/>
                <a:gd name="T72" fmla="*/ 17 w 22"/>
                <a:gd name="T73" fmla="*/ 46 h 59"/>
                <a:gd name="T74" fmla="*/ 14 w 22"/>
                <a:gd name="T75" fmla="*/ 54 h 59"/>
                <a:gd name="T76" fmla="*/ 14 w 22"/>
                <a:gd name="T77" fmla="*/ 60 h 59"/>
                <a:gd name="T78" fmla="*/ 12 w 22"/>
                <a:gd name="T79" fmla="*/ 66 h 59"/>
                <a:gd name="T80" fmla="*/ 12 w 22"/>
                <a:gd name="T81" fmla="*/ 68 h 59"/>
                <a:gd name="T82" fmla="*/ 11 w 22"/>
                <a:gd name="T83" fmla="*/ 68 h 59"/>
                <a:gd name="T84" fmla="*/ 11 w 22"/>
                <a:gd name="T85" fmla="*/ 68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"/>
                <a:gd name="T130" fmla="*/ 0 h 59"/>
                <a:gd name="T131" fmla="*/ 22 w 2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" h="59">
                  <a:moveTo>
                    <a:pt x="11" y="59"/>
                  </a:moveTo>
                  <a:lnTo>
                    <a:pt x="6" y="47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8" y="18"/>
                  </a:lnTo>
                  <a:lnTo>
                    <a:pt x="9" y="14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20" y="21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7" y="37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1" y="5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0" name="Freeform 252"/>
            <p:cNvSpPr>
              <a:spLocks/>
            </p:cNvSpPr>
            <p:nvPr/>
          </p:nvSpPr>
          <p:spPr bwMode="auto">
            <a:xfrm>
              <a:off x="2980" y="3050"/>
              <a:ext cx="77" cy="86"/>
            </a:xfrm>
            <a:custGeom>
              <a:avLst/>
              <a:gdLst>
                <a:gd name="T0" fmla="*/ 33 w 77"/>
                <a:gd name="T1" fmla="*/ 0 h 85"/>
                <a:gd name="T2" fmla="*/ 49 w 77"/>
                <a:gd name="T3" fmla="*/ 2 h 85"/>
                <a:gd name="T4" fmla="*/ 60 w 77"/>
                <a:gd name="T5" fmla="*/ 3 h 85"/>
                <a:gd name="T6" fmla="*/ 57 w 77"/>
                <a:gd name="T7" fmla="*/ 10 h 85"/>
                <a:gd name="T8" fmla="*/ 59 w 77"/>
                <a:gd name="T9" fmla="*/ 16 h 85"/>
                <a:gd name="T10" fmla="*/ 67 w 77"/>
                <a:gd name="T11" fmla="*/ 13 h 85"/>
                <a:gd name="T12" fmla="*/ 73 w 77"/>
                <a:gd name="T13" fmla="*/ 15 h 85"/>
                <a:gd name="T14" fmla="*/ 75 w 77"/>
                <a:gd name="T15" fmla="*/ 23 h 85"/>
                <a:gd name="T16" fmla="*/ 69 w 77"/>
                <a:gd name="T17" fmla="*/ 28 h 85"/>
                <a:gd name="T18" fmla="*/ 67 w 77"/>
                <a:gd name="T19" fmla="*/ 32 h 85"/>
                <a:gd name="T20" fmla="*/ 68 w 77"/>
                <a:gd name="T21" fmla="*/ 35 h 85"/>
                <a:gd name="T22" fmla="*/ 73 w 77"/>
                <a:gd name="T23" fmla="*/ 38 h 85"/>
                <a:gd name="T24" fmla="*/ 76 w 77"/>
                <a:gd name="T25" fmla="*/ 39 h 85"/>
                <a:gd name="T26" fmla="*/ 76 w 77"/>
                <a:gd name="T27" fmla="*/ 57 h 85"/>
                <a:gd name="T28" fmla="*/ 73 w 77"/>
                <a:gd name="T29" fmla="*/ 71 h 85"/>
                <a:gd name="T30" fmla="*/ 71 w 77"/>
                <a:gd name="T31" fmla="*/ 76 h 85"/>
                <a:gd name="T32" fmla="*/ 68 w 77"/>
                <a:gd name="T33" fmla="*/ 75 h 85"/>
                <a:gd name="T34" fmla="*/ 65 w 77"/>
                <a:gd name="T35" fmla="*/ 70 h 85"/>
                <a:gd name="T36" fmla="*/ 62 w 77"/>
                <a:gd name="T37" fmla="*/ 74 h 85"/>
                <a:gd name="T38" fmla="*/ 58 w 77"/>
                <a:gd name="T39" fmla="*/ 73 h 85"/>
                <a:gd name="T40" fmla="*/ 53 w 77"/>
                <a:gd name="T41" fmla="*/ 67 h 85"/>
                <a:gd name="T42" fmla="*/ 51 w 77"/>
                <a:gd name="T43" fmla="*/ 66 h 85"/>
                <a:gd name="T44" fmla="*/ 48 w 77"/>
                <a:gd name="T45" fmla="*/ 72 h 85"/>
                <a:gd name="T46" fmla="*/ 44 w 77"/>
                <a:gd name="T47" fmla="*/ 75 h 85"/>
                <a:gd name="T48" fmla="*/ 37 w 77"/>
                <a:gd name="T49" fmla="*/ 77 h 85"/>
                <a:gd name="T50" fmla="*/ 38 w 77"/>
                <a:gd name="T51" fmla="*/ 82 h 85"/>
                <a:gd name="T52" fmla="*/ 42 w 77"/>
                <a:gd name="T53" fmla="*/ 87 h 85"/>
                <a:gd name="T54" fmla="*/ 40 w 77"/>
                <a:gd name="T55" fmla="*/ 93 h 85"/>
                <a:gd name="T56" fmla="*/ 33 w 77"/>
                <a:gd name="T57" fmla="*/ 92 h 85"/>
                <a:gd name="T58" fmla="*/ 31 w 77"/>
                <a:gd name="T59" fmla="*/ 94 h 85"/>
                <a:gd name="T60" fmla="*/ 25 w 77"/>
                <a:gd name="T61" fmla="*/ 87 h 85"/>
                <a:gd name="T62" fmla="*/ 15 w 77"/>
                <a:gd name="T63" fmla="*/ 77 h 85"/>
                <a:gd name="T64" fmla="*/ 15 w 77"/>
                <a:gd name="T65" fmla="*/ 74 h 85"/>
                <a:gd name="T66" fmla="*/ 6 w 77"/>
                <a:gd name="T67" fmla="*/ 65 h 85"/>
                <a:gd name="T68" fmla="*/ 9 w 77"/>
                <a:gd name="T69" fmla="*/ 62 h 85"/>
                <a:gd name="T70" fmla="*/ 4 w 77"/>
                <a:gd name="T71" fmla="*/ 59 h 85"/>
                <a:gd name="T72" fmla="*/ 0 w 77"/>
                <a:gd name="T73" fmla="*/ 53 h 85"/>
                <a:gd name="T74" fmla="*/ 5 w 77"/>
                <a:gd name="T75" fmla="*/ 40 h 85"/>
                <a:gd name="T76" fmla="*/ 8 w 77"/>
                <a:gd name="T77" fmla="*/ 32 h 85"/>
                <a:gd name="T78" fmla="*/ 11 w 77"/>
                <a:gd name="T79" fmla="*/ 30 h 85"/>
                <a:gd name="T80" fmla="*/ 14 w 77"/>
                <a:gd name="T81" fmla="*/ 29 h 85"/>
                <a:gd name="T82" fmla="*/ 7 w 77"/>
                <a:gd name="T83" fmla="*/ 24 h 85"/>
                <a:gd name="T84" fmla="*/ 10 w 77"/>
                <a:gd name="T85" fmla="*/ 23 h 85"/>
                <a:gd name="T86" fmla="*/ 16 w 77"/>
                <a:gd name="T87" fmla="*/ 19 h 85"/>
                <a:gd name="T88" fmla="*/ 29 w 77"/>
                <a:gd name="T89" fmla="*/ 19 h 85"/>
                <a:gd name="T90" fmla="*/ 33 w 77"/>
                <a:gd name="T91" fmla="*/ 18 h 85"/>
                <a:gd name="T92" fmla="*/ 33 w 77"/>
                <a:gd name="T93" fmla="*/ 3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85"/>
                <a:gd name="T143" fmla="*/ 77 w 77"/>
                <a:gd name="T144" fmla="*/ 85 h 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85">
                  <a:moveTo>
                    <a:pt x="33" y="3"/>
                  </a:moveTo>
                  <a:lnTo>
                    <a:pt x="33" y="0"/>
                  </a:lnTo>
                  <a:lnTo>
                    <a:pt x="38" y="1"/>
                  </a:lnTo>
                  <a:lnTo>
                    <a:pt x="49" y="2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7" y="13"/>
                  </a:lnTo>
                  <a:lnTo>
                    <a:pt x="71" y="13"/>
                  </a:lnTo>
                  <a:lnTo>
                    <a:pt x="73" y="15"/>
                  </a:lnTo>
                  <a:lnTo>
                    <a:pt x="76" y="21"/>
                  </a:lnTo>
                  <a:lnTo>
                    <a:pt x="75" y="23"/>
                  </a:lnTo>
                  <a:lnTo>
                    <a:pt x="72" y="26"/>
                  </a:lnTo>
                  <a:lnTo>
                    <a:pt x="69" y="28"/>
                  </a:lnTo>
                  <a:lnTo>
                    <a:pt x="68" y="30"/>
                  </a:lnTo>
                  <a:lnTo>
                    <a:pt x="67" y="32"/>
                  </a:lnTo>
                  <a:lnTo>
                    <a:pt x="68" y="35"/>
                  </a:lnTo>
                  <a:lnTo>
                    <a:pt x="70" y="37"/>
                  </a:lnTo>
                  <a:lnTo>
                    <a:pt x="73" y="38"/>
                  </a:lnTo>
                  <a:lnTo>
                    <a:pt x="75" y="39"/>
                  </a:lnTo>
                  <a:lnTo>
                    <a:pt x="76" y="39"/>
                  </a:lnTo>
                  <a:lnTo>
                    <a:pt x="77" y="41"/>
                  </a:lnTo>
                  <a:lnTo>
                    <a:pt x="76" y="48"/>
                  </a:lnTo>
                  <a:lnTo>
                    <a:pt x="75" y="55"/>
                  </a:lnTo>
                  <a:lnTo>
                    <a:pt x="73" y="62"/>
                  </a:lnTo>
                  <a:lnTo>
                    <a:pt x="72" y="66"/>
                  </a:lnTo>
                  <a:lnTo>
                    <a:pt x="71" y="67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7" y="62"/>
                  </a:lnTo>
                  <a:lnTo>
                    <a:pt x="65" y="61"/>
                  </a:lnTo>
                  <a:lnTo>
                    <a:pt x="63" y="64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3" y="58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49" y="58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4" y="66"/>
                  </a:lnTo>
                  <a:lnTo>
                    <a:pt x="38" y="67"/>
                  </a:lnTo>
                  <a:lnTo>
                    <a:pt x="37" y="68"/>
                  </a:lnTo>
                  <a:lnTo>
                    <a:pt x="37" y="71"/>
                  </a:lnTo>
                  <a:lnTo>
                    <a:pt x="38" y="73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0" y="84"/>
                  </a:lnTo>
                  <a:lnTo>
                    <a:pt x="35" y="82"/>
                  </a:lnTo>
                  <a:lnTo>
                    <a:pt x="33" y="83"/>
                  </a:lnTo>
                  <a:lnTo>
                    <a:pt x="31" y="85"/>
                  </a:lnTo>
                  <a:lnTo>
                    <a:pt x="28" y="81"/>
                  </a:lnTo>
                  <a:lnTo>
                    <a:pt x="25" y="78"/>
                  </a:lnTo>
                  <a:lnTo>
                    <a:pt x="23" y="75"/>
                  </a:lnTo>
                  <a:lnTo>
                    <a:pt x="15" y="68"/>
                  </a:lnTo>
                  <a:lnTo>
                    <a:pt x="17" y="66"/>
                  </a:lnTo>
                  <a:lnTo>
                    <a:pt x="15" y="65"/>
                  </a:lnTo>
                  <a:lnTo>
                    <a:pt x="11" y="64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1" name="Freeform 253"/>
            <p:cNvSpPr>
              <a:spLocks/>
            </p:cNvSpPr>
            <p:nvPr/>
          </p:nvSpPr>
          <p:spPr bwMode="auto">
            <a:xfrm>
              <a:off x="2980" y="3050"/>
              <a:ext cx="77" cy="86"/>
            </a:xfrm>
            <a:custGeom>
              <a:avLst/>
              <a:gdLst>
                <a:gd name="T0" fmla="*/ 33 w 77"/>
                <a:gd name="T1" fmla="*/ 0 h 85"/>
                <a:gd name="T2" fmla="*/ 49 w 77"/>
                <a:gd name="T3" fmla="*/ 2 h 85"/>
                <a:gd name="T4" fmla="*/ 60 w 77"/>
                <a:gd name="T5" fmla="*/ 3 h 85"/>
                <a:gd name="T6" fmla="*/ 57 w 77"/>
                <a:gd name="T7" fmla="*/ 10 h 85"/>
                <a:gd name="T8" fmla="*/ 59 w 77"/>
                <a:gd name="T9" fmla="*/ 16 h 85"/>
                <a:gd name="T10" fmla="*/ 67 w 77"/>
                <a:gd name="T11" fmla="*/ 13 h 85"/>
                <a:gd name="T12" fmla="*/ 73 w 77"/>
                <a:gd name="T13" fmla="*/ 15 h 85"/>
                <a:gd name="T14" fmla="*/ 75 w 77"/>
                <a:gd name="T15" fmla="*/ 23 h 85"/>
                <a:gd name="T16" fmla="*/ 69 w 77"/>
                <a:gd name="T17" fmla="*/ 28 h 85"/>
                <a:gd name="T18" fmla="*/ 67 w 77"/>
                <a:gd name="T19" fmla="*/ 32 h 85"/>
                <a:gd name="T20" fmla="*/ 68 w 77"/>
                <a:gd name="T21" fmla="*/ 35 h 85"/>
                <a:gd name="T22" fmla="*/ 73 w 77"/>
                <a:gd name="T23" fmla="*/ 38 h 85"/>
                <a:gd name="T24" fmla="*/ 76 w 77"/>
                <a:gd name="T25" fmla="*/ 39 h 85"/>
                <a:gd name="T26" fmla="*/ 76 w 77"/>
                <a:gd name="T27" fmla="*/ 57 h 85"/>
                <a:gd name="T28" fmla="*/ 73 w 77"/>
                <a:gd name="T29" fmla="*/ 71 h 85"/>
                <a:gd name="T30" fmla="*/ 71 w 77"/>
                <a:gd name="T31" fmla="*/ 76 h 85"/>
                <a:gd name="T32" fmla="*/ 68 w 77"/>
                <a:gd name="T33" fmla="*/ 75 h 85"/>
                <a:gd name="T34" fmla="*/ 65 w 77"/>
                <a:gd name="T35" fmla="*/ 70 h 85"/>
                <a:gd name="T36" fmla="*/ 62 w 77"/>
                <a:gd name="T37" fmla="*/ 74 h 85"/>
                <a:gd name="T38" fmla="*/ 58 w 77"/>
                <a:gd name="T39" fmla="*/ 73 h 85"/>
                <a:gd name="T40" fmla="*/ 53 w 77"/>
                <a:gd name="T41" fmla="*/ 67 h 85"/>
                <a:gd name="T42" fmla="*/ 51 w 77"/>
                <a:gd name="T43" fmla="*/ 66 h 85"/>
                <a:gd name="T44" fmla="*/ 48 w 77"/>
                <a:gd name="T45" fmla="*/ 72 h 85"/>
                <a:gd name="T46" fmla="*/ 44 w 77"/>
                <a:gd name="T47" fmla="*/ 75 h 85"/>
                <a:gd name="T48" fmla="*/ 37 w 77"/>
                <a:gd name="T49" fmla="*/ 77 h 85"/>
                <a:gd name="T50" fmla="*/ 38 w 77"/>
                <a:gd name="T51" fmla="*/ 82 h 85"/>
                <a:gd name="T52" fmla="*/ 42 w 77"/>
                <a:gd name="T53" fmla="*/ 87 h 85"/>
                <a:gd name="T54" fmla="*/ 40 w 77"/>
                <a:gd name="T55" fmla="*/ 93 h 85"/>
                <a:gd name="T56" fmla="*/ 33 w 77"/>
                <a:gd name="T57" fmla="*/ 92 h 85"/>
                <a:gd name="T58" fmla="*/ 31 w 77"/>
                <a:gd name="T59" fmla="*/ 94 h 85"/>
                <a:gd name="T60" fmla="*/ 25 w 77"/>
                <a:gd name="T61" fmla="*/ 87 h 85"/>
                <a:gd name="T62" fmla="*/ 15 w 77"/>
                <a:gd name="T63" fmla="*/ 77 h 85"/>
                <a:gd name="T64" fmla="*/ 15 w 77"/>
                <a:gd name="T65" fmla="*/ 74 h 85"/>
                <a:gd name="T66" fmla="*/ 6 w 77"/>
                <a:gd name="T67" fmla="*/ 65 h 85"/>
                <a:gd name="T68" fmla="*/ 9 w 77"/>
                <a:gd name="T69" fmla="*/ 62 h 85"/>
                <a:gd name="T70" fmla="*/ 4 w 77"/>
                <a:gd name="T71" fmla="*/ 59 h 85"/>
                <a:gd name="T72" fmla="*/ 0 w 77"/>
                <a:gd name="T73" fmla="*/ 53 h 85"/>
                <a:gd name="T74" fmla="*/ 5 w 77"/>
                <a:gd name="T75" fmla="*/ 40 h 85"/>
                <a:gd name="T76" fmla="*/ 8 w 77"/>
                <a:gd name="T77" fmla="*/ 32 h 85"/>
                <a:gd name="T78" fmla="*/ 11 w 77"/>
                <a:gd name="T79" fmla="*/ 30 h 85"/>
                <a:gd name="T80" fmla="*/ 14 w 77"/>
                <a:gd name="T81" fmla="*/ 29 h 85"/>
                <a:gd name="T82" fmla="*/ 7 w 77"/>
                <a:gd name="T83" fmla="*/ 24 h 85"/>
                <a:gd name="T84" fmla="*/ 10 w 77"/>
                <a:gd name="T85" fmla="*/ 23 h 85"/>
                <a:gd name="T86" fmla="*/ 16 w 77"/>
                <a:gd name="T87" fmla="*/ 19 h 85"/>
                <a:gd name="T88" fmla="*/ 29 w 77"/>
                <a:gd name="T89" fmla="*/ 19 h 85"/>
                <a:gd name="T90" fmla="*/ 33 w 77"/>
                <a:gd name="T91" fmla="*/ 18 h 85"/>
                <a:gd name="T92" fmla="*/ 33 w 77"/>
                <a:gd name="T93" fmla="*/ 3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85"/>
                <a:gd name="T143" fmla="*/ 77 w 77"/>
                <a:gd name="T144" fmla="*/ 85 h 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85">
                  <a:moveTo>
                    <a:pt x="33" y="3"/>
                  </a:moveTo>
                  <a:lnTo>
                    <a:pt x="33" y="0"/>
                  </a:lnTo>
                  <a:lnTo>
                    <a:pt x="38" y="1"/>
                  </a:lnTo>
                  <a:lnTo>
                    <a:pt x="49" y="2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7" y="13"/>
                  </a:lnTo>
                  <a:lnTo>
                    <a:pt x="71" y="13"/>
                  </a:lnTo>
                  <a:lnTo>
                    <a:pt x="73" y="15"/>
                  </a:lnTo>
                  <a:lnTo>
                    <a:pt x="76" y="21"/>
                  </a:lnTo>
                  <a:lnTo>
                    <a:pt x="75" y="23"/>
                  </a:lnTo>
                  <a:lnTo>
                    <a:pt x="72" y="26"/>
                  </a:lnTo>
                  <a:lnTo>
                    <a:pt x="69" y="28"/>
                  </a:lnTo>
                  <a:lnTo>
                    <a:pt x="68" y="30"/>
                  </a:lnTo>
                  <a:lnTo>
                    <a:pt x="67" y="32"/>
                  </a:lnTo>
                  <a:lnTo>
                    <a:pt x="68" y="35"/>
                  </a:lnTo>
                  <a:lnTo>
                    <a:pt x="70" y="37"/>
                  </a:lnTo>
                  <a:lnTo>
                    <a:pt x="73" y="38"/>
                  </a:lnTo>
                  <a:lnTo>
                    <a:pt x="75" y="39"/>
                  </a:lnTo>
                  <a:lnTo>
                    <a:pt x="76" y="39"/>
                  </a:lnTo>
                  <a:lnTo>
                    <a:pt x="77" y="41"/>
                  </a:lnTo>
                  <a:lnTo>
                    <a:pt x="76" y="48"/>
                  </a:lnTo>
                  <a:lnTo>
                    <a:pt x="75" y="55"/>
                  </a:lnTo>
                  <a:lnTo>
                    <a:pt x="73" y="62"/>
                  </a:lnTo>
                  <a:lnTo>
                    <a:pt x="72" y="66"/>
                  </a:lnTo>
                  <a:lnTo>
                    <a:pt x="71" y="67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7" y="62"/>
                  </a:lnTo>
                  <a:lnTo>
                    <a:pt x="65" y="61"/>
                  </a:lnTo>
                  <a:lnTo>
                    <a:pt x="63" y="64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3" y="58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49" y="58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4" y="66"/>
                  </a:lnTo>
                  <a:lnTo>
                    <a:pt x="38" y="67"/>
                  </a:lnTo>
                  <a:lnTo>
                    <a:pt x="37" y="68"/>
                  </a:lnTo>
                  <a:lnTo>
                    <a:pt x="37" y="71"/>
                  </a:lnTo>
                  <a:lnTo>
                    <a:pt x="38" y="73"/>
                  </a:lnTo>
                  <a:lnTo>
                    <a:pt x="40" y="76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0" y="84"/>
                  </a:lnTo>
                  <a:lnTo>
                    <a:pt x="35" y="82"/>
                  </a:lnTo>
                  <a:lnTo>
                    <a:pt x="33" y="83"/>
                  </a:lnTo>
                  <a:lnTo>
                    <a:pt x="31" y="85"/>
                  </a:lnTo>
                  <a:lnTo>
                    <a:pt x="28" y="81"/>
                  </a:lnTo>
                  <a:lnTo>
                    <a:pt x="25" y="78"/>
                  </a:lnTo>
                  <a:lnTo>
                    <a:pt x="23" y="75"/>
                  </a:lnTo>
                  <a:lnTo>
                    <a:pt x="15" y="68"/>
                  </a:lnTo>
                  <a:lnTo>
                    <a:pt x="17" y="66"/>
                  </a:lnTo>
                  <a:lnTo>
                    <a:pt x="15" y="65"/>
                  </a:lnTo>
                  <a:lnTo>
                    <a:pt x="11" y="64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2" name="Freeform 254"/>
            <p:cNvSpPr>
              <a:spLocks noEditPoints="1"/>
            </p:cNvSpPr>
            <p:nvPr/>
          </p:nvSpPr>
          <p:spPr bwMode="auto">
            <a:xfrm>
              <a:off x="1822" y="3327"/>
              <a:ext cx="117" cy="660"/>
            </a:xfrm>
            <a:custGeom>
              <a:avLst/>
              <a:gdLst>
                <a:gd name="T0" fmla="*/ 88 w 116"/>
                <a:gd name="T1" fmla="*/ 652 h 654"/>
                <a:gd name="T2" fmla="*/ 72 w 116"/>
                <a:gd name="T3" fmla="*/ 674 h 654"/>
                <a:gd name="T4" fmla="*/ 56 w 116"/>
                <a:gd name="T5" fmla="*/ 668 h 654"/>
                <a:gd name="T6" fmla="*/ 38 w 116"/>
                <a:gd name="T7" fmla="*/ 666 h 654"/>
                <a:gd name="T8" fmla="*/ 49 w 116"/>
                <a:gd name="T9" fmla="*/ 654 h 654"/>
                <a:gd name="T10" fmla="*/ 37 w 116"/>
                <a:gd name="T11" fmla="*/ 636 h 654"/>
                <a:gd name="T12" fmla="*/ 23 w 116"/>
                <a:gd name="T13" fmla="*/ 628 h 654"/>
                <a:gd name="T14" fmla="*/ 18 w 116"/>
                <a:gd name="T15" fmla="*/ 613 h 654"/>
                <a:gd name="T16" fmla="*/ 23 w 116"/>
                <a:gd name="T17" fmla="*/ 599 h 654"/>
                <a:gd name="T18" fmla="*/ 22 w 116"/>
                <a:gd name="T19" fmla="*/ 577 h 654"/>
                <a:gd name="T20" fmla="*/ 21 w 116"/>
                <a:gd name="T21" fmla="*/ 548 h 654"/>
                <a:gd name="T22" fmla="*/ 16 w 116"/>
                <a:gd name="T23" fmla="*/ 543 h 654"/>
                <a:gd name="T24" fmla="*/ 19 w 116"/>
                <a:gd name="T25" fmla="*/ 532 h 654"/>
                <a:gd name="T26" fmla="*/ 7 w 116"/>
                <a:gd name="T27" fmla="*/ 513 h 654"/>
                <a:gd name="T28" fmla="*/ 13 w 116"/>
                <a:gd name="T29" fmla="*/ 497 h 654"/>
                <a:gd name="T30" fmla="*/ 16 w 116"/>
                <a:gd name="T31" fmla="*/ 514 h 654"/>
                <a:gd name="T32" fmla="*/ 26 w 116"/>
                <a:gd name="T33" fmla="*/ 507 h 654"/>
                <a:gd name="T34" fmla="*/ 29 w 116"/>
                <a:gd name="T35" fmla="*/ 485 h 654"/>
                <a:gd name="T36" fmla="*/ 40 w 116"/>
                <a:gd name="T37" fmla="*/ 468 h 654"/>
                <a:gd name="T38" fmla="*/ 37 w 116"/>
                <a:gd name="T39" fmla="*/ 445 h 654"/>
                <a:gd name="T40" fmla="*/ 41 w 116"/>
                <a:gd name="T41" fmla="*/ 423 h 654"/>
                <a:gd name="T42" fmla="*/ 35 w 116"/>
                <a:gd name="T43" fmla="*/ 414 h 654"/>
                <a:gd name="T44" fmla="*/ 22 w 116"/>
                <a:gd name="T45" fmla="*/ 396 h 654"/>
                <a:gd name="T46" fmla="*/ 28 w 116"/>
                <a:gd name="T47" fmla="*/ 349 h 654"/>
                <a:gd name="T48" fmla="*/ 30 w 116"/>
                <a:gd name="T49" fmla="*/ 330 h 654"/>
                <a:gd name="T50" fmla="*/ 43 w 116"/>
                <a:gd name="T51" fmla="*/ 295 h 654"/>
                <a:gd name="T52" fmla="*/ 53 w 116"/>
                <a:gd name="T53" fmla="*/ 260 h 654"/>
                <a:gd name="T54" fmla="*/ 54 w 116"/>
                <a:gd name="T55" fmla="*/ 237 h 654"/>
                <a:gd name="T56" fmla="*/ 67 w 116"/>
                <a:gd name="T57" fmla="*/ 195 h 654"/>
                <a:gd name="T58" fmla="*/ 72 w 116"/>
                <a:gd name="T59" fmla="*/ 152 h 654"/>
                <a:gd name="T60" fmla="*/ 77 w 116"/>
                <a:gd name="T61" fmla="*/ 114 h 654"/>
                <a:gd name="T62" fmla="*/ 76 w 116"/>
                <a:gd name="T63" fmla="*/ 92 h 654"/>
                <a:gd name="T64" fmla="*/ 82 w 116"/>
                <a:gd name="T65" fmla="*/ 69 h 654"/>
                <a:gd name="T66" fmla="*/ 86 w 116"/>
                <a:gd name="T67" fmla="*/ 8 h 654"/>
                <a:gd name="T68" fmla="*/ 99 w 116"/>
                <a:gd name="T69" fmla="*/ 18 h 654"/>
                <a:gd name="T70" fmla="*/ 109 w 116"/>
                <a:gd name="T71" fmla="*/ 52 h 654"/>
                <a:gd name="T72" fmla="*/ 124 w 116"/>
                <a:gd name="T73" fmla="*/ 88 h 654"/>
                <a:gd name="T74" fmla="*/ 104 w 116"/>
                <a:gd name="T75" fmla="*/ 113 h 654"/>
                <a:gd name="T76" fmla="*/ 105 w 116"/>
                <a:gd name="T77" fmla="*/ 137 h 654"/>
                <a:gd name="T78" fmla="*/ 100 w 116"/>
                <a:gd name="T79" fmla="*/ 151 h 654"/>
                <a:gd name="T80" fmla="*/ 86 w 116"/>
                <a:gd name="T81" fmla="*/ 208 h 654"/>
                <a:gd name="T82" fmla="*/ 81 w 116"/>
                <a:gd name="T83" fmla="*/ 242 h 654"/>
                <a:gd name="T84" fmla="*/ 79 w 116"/>
                <a:gd name="T85" fmla="*/ 309 h 654"/>
                <a:gd name="T86" fmla="*/ 73 w 116"/>
                <a:gd name="T87" fmla="*/ 356 h 654"/>
                <a:gd name="T88" fmla="*/ 50 w 116"/>
                <a:gd name="T89" fmla="*/ 394 h 654"/>
                <a:gd name="T90" fmla="*/ 47 w 116"/>
                <a:gd name="T91" fmla="*/ 442 h 654"/>
                <a:gd name="T92" fmla="*/ 68 w 116"/>
                <a:gd name="T93" fmla="*/ 470 h 654"/>
                <a:gd name="T94" fmla="*/ 49 w 116"/>
                <a:gd name="T95" fmla="*/ 479 h 654"/>
                <a:gd name="T96" fmla="*/ 50 w 116"/>
                <a:gd name="T97" fmla="*/ 527 h 654"/>
                <a:gd name="T98" fmla="*/ 43 w 116"/>
                <a:gd name="T99" fmla="*/ 554 h 654"/>
                <a:gd name="T100" fmla="*/ 32 w 116"/>
                <a:gd name="T101" fmla="*/ 608 h 654"/>
                <a:gd name="T102" fmla="*/ 55 w 116"/>
                <a:gd name="T103" fmla="*/ 642 h 654"/>
                <a:gd name="T104" fmla="*/ 95 w 116"/>
                <a:gd name="T105" fmla="*/ 708 h 654"/>
                <a:gd name="T106" fmla="*/ 75 w 116"/>
                <a:gd name="T107" fmla="*/ 705 h 654"/>
                <a:gd name="T108" fmla="*/ 93 w 116"/>
                <a:gd name="T109" fmla="*/ 693 h 654"/>
                <a:gd name="T110" fmla="*/ 92 w 116"/>
                <a:gd name="T111" fmla="*/ 676 h 654"/>
                <a:gd name="T112" fmla="*/ 87 w 116"/>
                <a:gd name="T113" fmla="*/ 660 h 654"/>
                <a:gd name="T114" fmla="*/ 30 w 116"/>
                <a:gd name="T115" fmla="*/ 662 h 654"/>
                <a:gd name="T116" fmla="*/ 36 w 116"/>
                <a:gd name="T117" fmla="*/ 645 h 654"/>
                <a:gd name="T118" fmla="*/ 17 w 116"/>
                <a:gd name="T119" fmla="*/ 448 h 654"/>
                <a:gd name="T120" fmla="*/ 25 w 116"/>
                <a:gd name="T121" fmla="*/ 422 h 654"/>
                <a:gd name="T122" fmla="*/ 24 w 116"/>
                <a:gd name="T123" fmla="*/ 451 h 6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6"/>
                <a:gd name="T187" fmla="*/ 0 h 654"/>
                <a:gd name="T188" fmla="*/ 116 w 116"/>
                <a:gd name="T189" fmla="*/ 654 h 6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6" h="654">
                  <a:moveTo>
                    <a:pt x="96" y="596"/>
                  </a:moveTo>
                  <a:lnTo>
                    <a:pt x="94" y="597"/>
                  </a:lnTo>
                  <a:lnTo>
                    <a:pt x="89" y="597"/>
                  </a:lnTo>
                  <a:lnTo>
                    <a:pt x="85" y="594"/>
                  </a:lnTo>
                  <a:lnTo>
                    <a:pt x="84" y="593"/>
                  </a:lnTo>
                  <a:lnTo>
                    <a:pt x="82" y="595"/>
                  </a:lnTo>
                  <a:lnTo>
                    <a:pt x="79" y="599"/>
                  </a:lnTo>
                  <a:lnTo>
                    <a:pt x="76" y="601"/>
                  </a:lnTo>
                  <a:lnTo>
                    <a:pt x="69" y="602"/>
                  </a:lnTo>
                  <a:lnTo>
                    <a:pt x="67" y="603"/>
                  </a:lnTo>
                  <a:lnTo>
                    <a:pt x="65" y="605"/>
                  </a:lnTo>
                  <a:lnTo>
                    <a:pt x="63" y="611"/>
                  </a:lnTo>
                  <a:lnTo>
                    <a:pt x="62" y="615"/>
                  </a:lnTo>
                  <a:lnTo>
                    <a:pt x="63" y="620"/>
                  </a:lnTo>
                  <a:lnTo>
                    <a:pt x="62" y="627"/>
                  </a:lnTo>
                  <a:lnTo>
                    <a:pt x="61" y="628"/>
                  </a:lnTo>
                  <a:lnTo>
                    <a:pt x="59" y="629"/>
                  </a:lnTo>
                  <a:lnTo>
                    <a:pt x="55" y="630"/>
                  </a:lnTo>
                  <a:lnTo>
                    <a:pt x="49" y="625"/>
                  </a:lnTo>
                  <a:lnTo>
                    <a:pt x="53" y="619"/>
                  </a:lnTo>
                  <a:lnTo>
                    <a:pt x="56" y="614"/>
                  </a:lnTo>
                  <a:lnTo>
                    <a:pt x="59" y="610"/>
                  </a:lnTo>
                  <a:lnTo>
                    <a:pt x="59" y="609"/>
                  </a:lnTo>
                  <a:lnTo>
                    <a:pt x="57" y="607"/>
                  </a:lnTo>
                  <a:lnTo>
                    <a:pt x="55" y="606"/>
                  </a:lnTo>
                  <a:lnTo>
                    <a:pt x="47" y="611"/>
                  </a:lnTo>
                  <a:lnTo>
                    <a:pt x="41" y="611"/>
                  </a:lnTo>
                  <a:lnTo>
                    <a:pt x="38" y="612"/>
                  </a:lnTo>
                  <a:lnTo>
                    <a:pt x="36" y="609"/>
                  </a:lnTo>
                  <a:lnTo>
                    <a:pt x="37" y="607"/>
                  </a:lnTo>
                  <a:lnTo>
                    <a:pt x="43" y="605"/>
                  </a:lnTo>
                  <a:lnTo>
                    <a:pt x="44" y="605"/>
                  </a:lnTo>
                  <a:lnTo>
                    <a:pt x="49" y="603"/>
                  </a:lnTo>
                  <a:lnTo>
                    <a:pt x="52" y="602"/>
                  </a:lnTo>
                  <a:lnTo>
                    <a:pt x="49" y="600"/>
                  </a:lnTo>
                  <a:lnTo>
                    <a:pt x="45" y="600"/>
                  </a:lnTo>
                  <a:lnTo>
                    <a:pt x="40" y="600"/>
                  </a:lnTo>
                  <a:lnTo>
                    <a:pt x="40" y="596"/>
                  </a:lnTo>
                  <a:lnTo>
                    <a:pt x="42" y="593"/>
                  </a:lnTo>
                  <a:lnTo>
                    <a:pt x="41" y="591"/>
                  </a:lnTo>
                  <a:lnTo>
                    <a:pt x="39" y="590"/>
                  </a:lnTo>
                  <a:lnTo>
                    <a:pt x="37" y="585"/>
                  </a:lnTo>
                  <a:lnTo>
                    <a:pt x="33" y="589"/>
                  </a:lnTo>
                  <a:lnTo>
                    <a:pt x="29" y="588"/>
                  </a:lnTo>
                  <a:lnTo>
                    <a:pt x="30" y="582"/>
                  </a:lnTo>
                  <a:lnTo>
                    <a:pt x="31" y="581"/>
                  </a:lnTo>
                  <a:lnTo>
                    <a:pt x="28" y="581"/>
                  </a:lnTo>
                  <a:lnTo>
                    <a:pt x="26" y="582"/>
                  </a:lnTo>
                  <a:lnTo>
                    <a:pt x="23" y="579"/>
                  </a:lnTo>
                  <a:lnTo>
                    <a:pt x="22" y="578"/>
                  </a:lnTo>
                  <a:lnTo>
                    <a:pt x="25" y="575"/>
                  </a:lnTo>
                  <a:lnTo>
                    <a:pt x="25" y="573"/>
                  </a:lnTo>
                  <a:lnTo>
                    <a:pt x="25" y="570"/>
                  </a:lnTo>
                  <a:lnTo>
                    <a:pt x="22" y="570"/>
                  </a:lnTo>
                  <a:lnTo>
                    <a:pt x="18" y="566"/>
                  </a:lnTo>
                  <a:lnTo>
                    <a:pt x="17" y="565"/>
                  </a:lnTo>
                  <a:lnTo>
                    <a:pt x="22" y="563"/>
                  </a:lnTo>
                  <a:lnTo>
                    <a:pt x="23" y="562"/>
                  </a:lnTo>
                  <a:lnTo>
                    <a:pt x="24" y="559"/>
                  </a:lnTo>
                  <a:lnTo>
                    <a:pt x="26" y="555"/>
                  </a:lnTo>
                  <a:lnTo>
                    <a:pt x="27" y="553"/>
                  </a:lnTo>
                  <a:lnTo>
                    <a:pt x="23" y="554"/>
                  </a:lnTo>
                  <a:lnTo>
                    <a:pt x="22" y="555"/>
                  </a:lnTo>
                  <a:lnTo>
                    <a:pt x="20" y="554"/>
                  </a:lnTo>
                  <a:lnTo>
                    <a:pt x="18" y="548"/>
                  </a:lnTo>
                  <a:lnTo>
                    <a:pt x="22" y="544"/>
                  </a:lnTo>
                  <a:lnTo>
                    <a:pt x="18" y="540"/>
                  </a:lnTo>
                  <a:lnTo>
                    <a:pt x="17" y="536"/>
                  </a:lnTo>
                  <a:lnTo>
                    <a:pt x="22" y="532"/>
                  </a:lnTo>
                  <a:lnTo>
                    <a:pt x="21" y="528"/>
                  </a:lnTo>
                  <a:lnTo>
                    <a:pt x="17" y="532"/>
                  </a:lnTo>
                  <a:lnTo>
                    <a:pt x="16" y="518"/>
                  </a:lnTo>
                  <a:lnTo>
                    <a:pt x="19" y="512"/>
                  </a:lnTo>
                  <a:lnTo>
                    <a:pt x="17" y="504"/>
                  </a:lnTo>
                  <a:lnTo>
                    <a:pt x="18" y="503"/>
                  </a:lnTo>
                  <a:lnTo>
                    <a:pt x="21" y="503"/>
                  </a:lnTo>
                  <a:lnTo>
                    <a:pt x="24" y="505"/>
                  </a:lnTo>
                  <a:lnTo>
                    <a:pt x="28" y="506"/>
                  </a:lnTo>
                  <a:lnTo>
                    <a:pt x="29" y="503"/>
                  </a:lnTo>
                  <a:lnTo>
                    <a:pt x="29" y="502"/>
                  </a:lnTo>
                  <a:lnTo>
                    <a:pt x="24" y="498"/>
                  </a:lnTo>
                  <a:lnTo>
                    <a:pt x="19" y="499"/>
                  </a:lnTo>
                  <a:lnTo>
                    <a:pt x="16" y="498"/>
                  </a:lnTo>
                  <a:lnTo>
                    <a:pt x="13" y="498"/>
                  </a:lnTo>
                  <a:lnTo>
                    <a:pt x="13" y="496"/>
                  </a:lnTo>
                  <a:lnTo>
                    <a:pt x="15" y="493"/>
                  </a:lnTo>
                  <a:lnTo>
                    <a:pt x="15" y="491"/>
                  </a:lnTo>
                  <a:lnTo>
                    <a:pt x="15" y="490"/>
                  </a:lnTo>
                  <a:lnTo>
                    <a:pt x="16" y="488"/>
                  </a:lnTo>
                  <a:lnTo>
                    <a:pt x="19" y="488"/>
                  </a:lnTo>
                  <a:lnTo>
                    <a:pt x="21" y="485"/>
                  </a:lnTo>
                  <a:lnTo>
                    <a:pt x="21" y="483"/>
                  </a:lnTo>
                  <a:lnTo>
                    <a:pt x="16" y="479"/>
                  </a:lnTo>
                  <a:lnTo>
                    <a:pt x="14" y="478"/>
                  </a:lnTo>
                  <a:lnTo>
                    <a:pt x="9" y="479"/>
                  </a:lnTo>
                  <a:lnTo>
                    <a:pt x="7" y="478"/>
                  </a:lnTo>
                  <a:lnTo>
                    <a:pt x="7" y="473"/>
                  </a:lnTo>
                  <a:lnTo>
                    <a:pt x="1" y="475"/>
                  </a:lnTo>
                  <a:lnTo>
                    <a:pt x="0" y="474"/>
                  </a:lnTo>
                  <a:lnTo>
                    <a:pt x="1" y="473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8" y="459"/>
                  </a:lnTo>
                  <a:lnTo>
                    <a:pt x="20" y="461"/>
                  </a:lnTo>
                  <a:lnTo>
                    <a:pt x="20" y="464"/>
                  </a:lnTo>
                  <a:lnTo>
                    <a:pt x="16" y="466"/>
                  </a:lnTo>
                  <a:lnTo>
                    <a:pt x="14" y="468"/>
                  </a:lnTo>
                  <a:lnTo>
                    <a:pt x="15" y="473"/>
                  </a:lnTo>
                  <a:lnTo>
                    <a:pt x="16" y="474"/>
                  </a:lnTo>
                  <a:lnTo>
                    <a:pt x="17" y="473"/>
                  </a:lnTo>
                  <a:lnTo>
                    <a:pt x="18" y="469"/>
                  </a:lnTo>
                  <a:lnTo>
                    <a:pt x="19" y="468"/>
                  </a:lnTo>
                  <a:lnTo>
                    <a:pt x="21" y="469"/>
                  </a:lnTo>
                  <a:lnTo>
                    <a:pt x="20" y="472"/>
                  </a:lnTo>
                  <a:lnTo>
                    <a:pt x="21" y="477"/>
                  </a:lnTo>
                  <a:lnTo>
                    <a:pt x="26" y="468"/>
                  </a:lnTo>
                  <a:lnTo>
                    <a:pt x="27" y="462"/>
                  </a:lnTo>
                  <a:lnTo>
                    <a:pt x="28" y="456"/>
                  </a:lnTo>
                  <a:lnTo>
                    <a:pt x="29" y="453"/>
                  </a:lnTo>
                  <a:lnTo>
                    <a:pt x="29" y="452"/>
                  </a:lnTo>
                  <a:lnTo>
                    <a:pt x="34" y="450"/>
                  </a:lnTo>
                  <a:lnTo>
                    <a:pt x="32" y="450"/>
                  </a:lnTo>
                  <a:lnTo>
                    <a:pt x="29" y="449"/>
                  </a:lnTo>
                  <a:lnTo>
                    <a:pt x="29" y="447"/>
                  </a:lnTo>
                  <a:lnTo>
                    <a:pt x="30" y="445"/>
                  </a:lnTo>
                  <a:lnTo>
                    <a:pt x="31" y="444"/>
                  </a:lnTo>
                  <a:lnTo>
                    <a:pt x="35" y="442"/>
                  </a:lnTo>
                  <a:lnTo>
                    <a:pt x="38" y="438"/>
                  </a:lnTo>
                  <a:lnTo>
                    <a:pt x="40" y="434"/>
                  </a:lnTo>
                  <a:lnTo>
                    <a:pt x="40" y="432"/>
                  </a:lnTo>
                  <a:lnTo>
                    <a:pt x="37" y="431"/>
                  </a:lnTo>
                  <a:lnTo>
                    <a:pt x="33" y="428"/>
                  </a:lnTo>
                  <a:lnTo>
                    <a:pt x="33" y="425"/>
                  </a:lnTo>
                  <a:lnTo>
                    <a:pt x="34" y="422"/>
                  </a:lnTo>
                  <a:lnTo>
                    <a:pt x="35" y="419"/>
                  </a:lnTo>
                  <a:lnTo>
                    <a:pt x="34" y="411"/>
                  </a:lnTo>
                  <a:lnTo>
                    <a:pt x="37" y="409"/>
                  </a:lnTo>
                  <a:lnTo>
                    <a:pt x="41" y="407"/>
                  </a:lnTo>
                  <a:lnTo>
                    <a:pt x="38" y="402"/>
                  </a:lnTo>
                  <a:lnTo>
                    <a:pt x="38" y="395"/>
                  </a:lnTo>
                  <a:lnTo>
                    <a:pt x="38" y="394"/>
                  </a:lnTo>
                  <a:lnTo>
                    <a:pt x="42" y="392"/>
                  </a:lnTo>
                  <a:lnTo>
                    <a:pt x="42" y="390"/>
                  </a:lnTo>
                  <a:lnTo>
                    <a:pt x="41" y="387"/>
                  </a:lnTo>
                  <a:lnTo>
                    <a:pt x="40" y="387"/>
                  </a:lnTo>
                  <a:lnTo>
                    <a:pt x="38" y="385"/>
                  </a:lnTo>
                  <a:lnTo>
                    <a:pt x="39" y="383"/>
                  </a:lnTo>
                  <a:lnTo>
                    <a:pt x="40" y="380"/>
                  </a:lnTo>
                  <a:lnTo>
                    <a:pt x="37" y="378"/>
                  </a:lnTo>
                  <a:lnTo>
                    <a:pt x="35" y="378"/>
                  </a:lnTo>
                  <a:lnTo>
                    <a:pt x="35" y="379"/>
                  </a:lnTo>
                  <a:lnTo>
                    <a:pt x="32" y="383"/>
                  </a:lnTo>
                  <a:lnTo>
                    <a:pt x="28" y="383"/>
                  </a:lnTo>
                  <a:lnTo>
                    <a:pt x="26" y="381"/>
                  </a:lnTo>
                  <a:lnTo>
                    <a:pt x="25" y="377"/>
                  </a:lnTo>
                  <a:lnTo>
                    <a:pt x="23" y="372"/>
                  </a:lnTo>
                  <a:lnTo>
                    <a:pt x="22" y="366"/>
                  </a:lnTo>
                  <a:lnTo>
                    <a:pt x="23" y="359"/>
                  </a:lnTo>
                  <a:lnTo>
                    <a:pt x="24" y="355"/>
                  </a:lnTo>
                  <a:lnTo>
                    <a:pt x="28" y="349"/>
                  </a:lnTo>
                  <a:lnTo>
                    <a:pt x="31" y="343"/>
                  </a:lnTo>
                  <a:lnTo>
                    <a:pt x="31" y="341"/>
                  </a:lnTo>
                  <a:lnTo>
                    <a:pt x="28" y="327"/>
                  </a:lnTo>
                  <a:lnTo>
                    <a:pt x="28" y="322"/>
                  </a:lnTo>
                  <a:lnTo>
                    <a:pt x="29" y="318"/>
                  </a:lnTo>
                  <a:lnTo>
                    <a:pt x="28" y="314"/>
                  </a:lnTo>
                  <a:lnTo>
                    <a:pt x="25" y="307"/>
                  </a:lnTo>
                  <a:lnTo>
                    <a:pt x="25" y="305"/>
                  </a:lnTo>
                  <a:lnTo>
                    <a:pt x="26" y="303"/>
                  </a:lnTo>
                  <a:lnTo>
                    <a:pt x="29" y="304"/>
                  </a:lnTo>
                  <a:lnTo>
                    <a:pt x="30" y="303"/>
                  </a:lnTo>
                  <a:lnTo>
                    <a:pt x="32" y="302"/>
                  </a:lnTo>
                  <a:lnTo>
                    <a:pt x="35" y="291"/>
                  </a:lnTo>
                  <a:lnTo>
                    <a:pt x="36" y="288"/>
                  </a:lnTo>
                  <a:lnTo>
                    <a:pt x="38" y="281"/>
                  </a:lnTo>
                  <a:lnTo>
                    <a:pt x="39" y="276"/>
                  </a:lnTo>
                  <a:lnTo>
                    <a:pt x="43" y="270"/>
                  </a:lnTo>
                  <a:lnTo>
                    <a:pt x="46" y="264"/>
                  </a:lnTo>
                  <a:lnTo>
                    <a:pt x="47" y="260"/>
                  </a:lnTo>
                  <a:lnTo>
                    <a:pt x="48" y="253"/>
                  </a:lnTo>
                  <a:lnTo>
                    <a:pt x="50" y="248"/>
                  </a:lnTo>
                  <a:lnTo>
                    <a:pt x="51" y="246"/>
                  </a:lnTo>
                  <a:lnTo>
                    <a:pt x="53" y="244"/>
                  </a:lnTo>
                  <a:lnTo>
                    <a:pt x="53" y="242"/>
                  </a:lnTo>
                  <a:lnTo>
                    <a:pt x="51" y="236"/>
                  </a:lnTo>
                  <a:lnTo>
                    <a:pt x="52" y="234"/>
                  </a:lnTo>
                  <a:lnTo>
                    <a:pt x="55" y="231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5"/>
                  </a:lnTo>
                  <a:lnTo>
                    <a:pt x="54" y="219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52" y="194"/>
                  </a:lnTo>
                  <a:lnTo>
                    <a:pt x="55" y="190"/>
                  </a:lnTo>
                  <a:lnTo>
                    <a:pt x="57" y="186"/>
                  </a:lnTo>
                  <a:lnTo>
                    <a:pt x="58" y="182"/>
                  </a:lnTo>
                  <a:lnTo>
                    <a:pt x="58" y="177"/>
                  </a:lnTo>
                  <a:lnTo>
                    <a:pt x="56" y="173"/>
                  </a:lnTo>
                  <a:lnTo>
                    <a:pt x="55" y="170"/>
                  </a:lnTo>
                  <a:lnTo>
                    <a:pt x="57" y="164"/>
                  </a:lnTo>
                  <a:lnTo>
                    <a:pt x="59" y="157"/>
                  </a:lnTo>
                  <a:lnTo>
                    <a:pt x="59" y="153"/>
                  </a:lnTo>
                  <a:lnTo>
                    <a:pt x="62" y="149"/>
                  </a:lnTo>
                  <a:lnTo>
                    <a:pt x="63" y="143"/>
                  </a:lnTo>
                  <a:lnTo>
                    <a:pt x="65" y="136"/>
                  </a:lnTo>
                  <a:lnTo>
                    <a:pt x="65" y="131"/>
                  </a:lnTo>
                  <a:lnTo>
                    <a:pt x="66" y="127"/>
                  </a:lnTo>
                  <a:lnTo>
                    <a:pt x="66" y="119"/>
                  </a:lnTo>
                  <a:lnTo>
                    <a:pt x="68" y="115"/>
                  </a:lnTo>
                  <a:lnTo>
                    <a:pt x="70" y="111"/>
                  </a:lnTo>
                  <a:lnTo>
                    <a:pt x="68" y="105"/>
                  </a:lnTo>
                  <a:lnTo>
                    <a:pt x="68" y="99"/>
                  </a:lnTo>
                  <a:lnTo>
                    <a:pt x="69" y="98"/>
                  </a:lnTo>
                  <a:lnTo>
                    <a:pt x="69" y="92"/>
                  </a:lnTo>
                  <a:lnTo>
                    <a:pt x="70" y="88"/>
                  </a:lnTo>
                  <a:lnTo>
                    <a:pt x="69" y="86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67" y="80"/>
                  </a:lnTo>
                  <a:lnTo>
                    <a:pt x="68" y="79"/>
                  </a:lnTo>
                  <a:lnTo>
                    <a:pt x="71" y="78"/>
                  </a:lnTo>
                  <a:lnTo>
                    <a:pt x="72" y="75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73" y="60"/>
                  </a:lnTo>
                  <a:lnTo>
                    <a:pt x="73" y="44"/>
                  </a:lnTo>
                  <a:lnTo>
                    <a:pt x="72" y="31"/>
                  </a:lnTo>
                  <a:lnTo>
                    <a:pt x="72" y="21"/>
                  </a:lnTo>
                  <a:lnTo>
                    <a:pt x="71" y="14"/>
                  </a:lnTo>
                  <a:lnTo>
                    <a:pt x="70" y="12"/>
                  </a:lnTo>
                  <a:lnTo>
                    <a:pt x="75" y="10"/>
                  </a:lnTo>
                  <a:lnTo>
                    <a:pt x="77" y="8"/>
                  </a:lnTo>
                  <a:lnTo>
                    <a:pt x="78" y="2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7" y="6"/>
                  </a:lnTo>
                  <a:lnTo>
                    <a:pt x="89" y="10"/>
                  </a:lnTo>
                  <a:lnTo>
                    <a:pt x="90" y="18"/>
                  </a:lnTo>
                  <a:lnTo>
                    <a:pt x="92" y="21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4" y="38"/>
                  </a:lnTo>
                  <a:lnTo>
                    <a:pt x="94" y="41"/>
                  </a:lnTo>
                  <a:lnTo>
                    <a:pt x="95" y="45"/>
                  </a:lnTo>
                  <a:lnTo>
                    <a:pt x="100" y="52"/>
                  </a:lnTo>
                  <a:lnTo>
                    <a:pt x="101" y="56"/>
                  </a:lnTo>
                  <a:lnTo>
                    <a:pt x="103" y="62"/>
                  </a:lnTo>
                  <a:lnTo>
                    <a:pt x="105" y="77"/>
                  </a:lnTo>
                  <a:lnTo>
                    <a:pt x="107" y="78"/>
                  </a:lnTo>
                  <a:lnTo>
                    <a:pt x="113" y="78"/>
                  </a:lnTo>
                  <a:lnTo>
                    <a:pt x="114" y="78"/>
                  </a:lnTo>
                  <a:lnTo>
                    <a:pt x="115" y="79"/>
                  </a:lnTo>
                  <a:lnTo>
                    <a:pt x="116" y="80"/>
                  </a:lnTo>
                  <a:lnTo>
                    <a:pt x="116" y="84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02" y="99"/>
                  </a:lnTo>
                  <a:lnTo>
                    <a:pt x="97" y="102"/>
                  </a:lnTo>
                  <a:lnTo>
                    <a:pt x="95" y="104"/>
                  </a:lnTo>
                  <a:lnTo>
                    <a:pt x="97" y="110"/>
                  </a:lnTo>
                  <a:lnTo>
                    <a:pt x="94" y="114"/>
                  </a:lnTo>
                  <a:lnTo>
                    <a:pt x="94" y="118"/>
                  </a:lnTo>
                  <a:lnTo>
                    <a:pt x="95" y="121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6" y="128"/>
                  </a:lnTo>
                  <a:lnTo>
                    <a:pt x="95" y="131"/>
                  </a:lnTo>
                  <a:lnTo>
                    <a:pt x="95" y="134"/>
                  </a:lnTo>
                  <a:lnTo>
                    <a:pt x="99" y="138"/>
                  </a:lnTo>
                  <a:lnTo>
                    <a:pt x="99" y="139"/>
                  </a:lnTo>
                  <a:lnTo>
                    <a:pt x="98" y="141"/>
                  </a:lnTo>
                  <a:lnTo>
                    <a:pt x="96" y="141"/>
                  </a:lnTo>
                  <a:lnTo>
                    <a:pt x="91" y="142"/>
                  </a:lnTo>
                  <a:lnTo>
                    <a:pt x="89" y="148"/>
                  </a:lnTo>
                  <a:lnTo>
                    <a:pt x="86" y="154"/>
                  </a:lnTo>
                  <a:lnTo>
                    <a:pt x="82" y="158"/>
                  </a:lnTo>
                  <a:lnTo>
                    <a:pt x="80" y="162"/>
                  </a:lnTo>
                  <a:lnTo>
                    <a:pt x="76" y="174"/>
                  </a:lnTo>
                  <a:lnTo>
                    <a:pt x="77" y="185"/>
                  </a:lnTo>
                  <a:lnTo>
                    <a:pt x="77" y="190"/>
                  </a:lnTo>
                  <a:lnTo>
                    <a:pt x="76" y="191"/>
                  </a:lnTo>
                  <a:lnTo>
                    <a:pt x="73" y="193"/>
                  </a:lnTo>
                  <a:lnTo>
                    <a:pt x="71" y="196"/>
                  </a:lnTo>
                  <a:lnTo>
                    <a:pt x="69" y="204"/>
                  </a:lnTo>
                  <a:lnTo>
                    <a:pt x="68" y="211"/>
                  </a:lnTo>
                  <a:lnTo>
                    <a:pt x="70" y="216"/>
                  </a:lnTo>
                  <a:lnTo>
                    <a:pt x="72" y="224"/>
                  </a:lnTo>
                  <a:lnTo>
                    <a:pt x="77" y="245"/>
                  </a:lnTo>
                  <a:lnTo>
                    <a:pt x="77" y="250"/>
                  </a:lnTo>
                  <a:lnTo>
                    <a:pt x="77" y="253"/>
                  </a:lnTo>
                  <a:lnTo>
                    <a:pt x="70" y="267"/>
                  </a:lnTo>
                  <a:lnTo>
                    <a:pt x="68" y="271"/>
                  </a:lnTo>
                  <a:lnTo>
                    <a:pt x="69" y="274"/>
                  </a:lnTo>
                  <a:lnTo>
                    <a:pt x="70" y="282"/>
                  </a:lnTo>
                  <a:lnTo>
                    <a:pt x="70" y="285"/>
                  </a:lnTo>
                  <a:lnTo>
                    <a:pt x="61" y="293"/>
                  </a:lnTo>
                  <a:lnTo>
                    <a:pt x="60" y="296"/>
                  </a:lnTo>
                  <a:lnTo>
                    <a:pt x="59" y="304"/>
                  </a:lnTo>
                  <a:lnTo>
                    <a:pt x="59" y="312"/>
                  </a:lnTo>
                  <a:lnTo>
                    <a:pt x="61" y="321"/>
                  </a:lnTo>
                  <a:lnTo>
                    <a:pt x="64" y="329"/>
                  </a:lnTo>
                  <a:lnTo>
                    <a:pt x="62" y="330"/>
                  </a:lnTo>
                  <a:lnTo>
                    <a:pt x="56" y="334"/>
                  </a:lnTo>
                  <a:lnTo>
                    <a:pt x="56" y="335"/>
                  </a:lnTo>
                  <a:lnTo>
                    <a:pt x="55" y="338"/>
                  </a:lnTo>
                  <a:lnTo>
                    <a:pt x="52" y="357"/>
                  </a:lnTo>
                  <a:lnTo>
                    <a:pt x="50" y="361"/>
                  </a:lnTo>
                  <a:lnTo>
                    <a:pt x="50" y="364"/>
                  </a:lnTo>
                  <a:lnTo>
                    <a:pt x="50" y="379"/>
                  </a:lnTo>
                  <a:lnTo>
                    <a:pt x="52" y="386"/>
                  </a:lnTo>
                  <a:lnTo>
                    <a:pt x="52" y="390"/>
                  </a:lnTo>
                  <a:lnTo>
                    <a:pt x="48" y="392"/>
                  </a:lnTo>
                  <a:lnTo>
                    <a:pt x="47" y="394"/>
                  </a:lnTo>
                  <a:lnTo>
                    <a:pt x="47" y="396"/>
                  </a:lnTo>
                  <a:lnTo>
                    <a:pt x="47" y="406"/>
                  </a:lnTo>
                  <a:lnTo>
                    <a:pt x="48" y="407"/>
                  </a:lnTo>
                  <a:lnTo>
                    <a:pt x="51" y="408"/>
                  </a:lnTo>
                  <a:lnTo>
                    <a:pt x="52" y="414"/>
                  </a:lnTo>
                  <a:lnTo>
                    <a:pt x="50" y="426"/>
                  </a:lnTo>
                  <a:lnTo>
                    <a:pt x="52" y="431"/>
                  </a:lnTo>
                  <a:lnTo>
                    <a:pt x="54" y="433"/>
                  </a:lnTo>
                  <a:lnTo>
                    <a:pt x="59" y="434"/>
                  </a:lnTo>
                  <a:lnTo>
                    <a:pt x="61" y="435"/>
                  </a:lnTo>
                  <a:lnTo>
                    <a:pt x="61" y="437"/>
                  </a:lnTo>
                  <a:lnTo>
                    <a:pt x="59" y="438"/>
                  </a:lnTo>
                  <a:lnTo>
                    <a:pt x="57" y="440"/>
                  </a:lnTo>
                  <a:lnTo>
                    <a:pt x="52" y="440"/>
                  </a:lnTo>
                  <a:lnTo>
                    <a:pt x="48" y="441"/>
                  </a:lnTo>
                  <a:lnTo>
                    <a:pt x="49" y="443"/>
                  </a:lnTo>
                  <a:lnTo>
                    <a:pt x="53" y="445"/>
                  </a:lnTo>
                  <a:lnTo>
                    <a:pt x="56" y="449"/>
                  </a:lnTo>
                  <a:lnTo>
                    <a:pt x="56" y="450"/>
                  </a:lnTo>
                  <a:lnTo>
                    <a:pt x="51" y="457"/>
                  </a:lnTo>
                  <a:lnTo>
                    <a:pt x="51" y="467"/>
                  </a:lnTo>
                  <a:lnTo>
                    <a:pt x="52" y="476"/>
                  </a:lnTo>
                  <a:lnTo>
                    <a:pt x="50" y="484"/>
                  </a:lnTo>
                  <a:lnTo>
                    <a:pt x="49" y="488"/>
                  </a:lnTo>
                  <a:lnTo>
                    <a:pt x="48" y="491"/>
                  </a:lnTo>
                  <a:lnTo>
                    <a:pt x="44" y="492"/>
                  </a:lnTo>
                  <a:lnTo>
                    <a:pt x="43" y="494"/>
                  </a:lnTo>
                  <a:lnTo>
                    <a:pt x="41" y="501"/>
                  </a:lnTo>
                  <a:lnTo>
                    <a:pt x="44" y="507"/>
                  </a:lnTo>
                  <a:lnTo>
                    <a:pt x="43" y="509"/>
                  </a:lnTo>
                  <a:lnTo>
                    <a:pt x="41" y="520"/>
                  </a:lnTo>
                  <a:lnTo>
                    <a:pt x="40" y="522"/>
                  </a:lnTo>
                  <a:lnTo>
                    <a:pt x="29" y="532"/>
                  </a:lnTo>
                  <a:lnTo>
                    <a:pt x="27" y="534"/>
                  </a:lnTo>
                  <a:lnTo>
                    <a:pt x="27" y="539"/>
                  </a:lnTo>
                  <a:lnTo>
                    <a:pt x="29" y="551"/>
                  </a:lnTo>
                  <a:lnTo>
                    <a:pt x="32" y="562"/>
                  </a:lnTo>
                  <a:lnTo>
                    <a:pt x="33" y="563"/>
                  </a:lnTo>
                  <a:lnTo>
                    <a:pt x="39" y="560"/>
                  </a:lnTo>
                  <a:lnTo>
                    <a:pt x="43" y="559"/>
                  </a:lnTo>
                  <a:lnTo>
                    <a:pt x="44" y="561"/>
                  </a:lnTo>
                  <a:lnTo>
                    <a:pt x="46" y="584"/>
                  </a:lnTo>
                  <a:lnTo>
                    <a:pt x="50" y="589"/>
                  </a:lnTo>
                  <a:lnTo>
                    <a:pt x="55" y="590"/>
                  </a:lnTo>
                  <a:lnTo>
                    <a:pt x="63" y="589"/>
                  </a:lnTo>
                  <a:lnTo>
                    <a:pt x="80" y="590"/>
                  </a:lnTo>
                  <a:lnTo>
                    <a:pt x="86" y="593"/>
                  </a:lnTo>
                  <a:lnTo>
                    <a:pt x="94" y="596"/>
                  </a:lnTo>
                  <a:lnTo>
                    <a:pt x="96" y="596"/>
                  </a:lnTo>
                  <a:close/>
                  <a:moveTo>
                    <a:pt x="92" y="653"/>
                  </a:moveTo>
                  <a:lnTo>
                    <a:pt x="86" y="654"/>
                  </a:lnTo>
                  <a:lnTo>
                    <a:pt x="83" y="653"/>
                  </a:lnTo>
                  <a:lnTo>
                    <a:pt x="79" y="650"/>
                  </a:lnTo>
                  <a:lnTo>
                    <a:pt x="77" y="650"/>
                  </a:lnTo>
                  <a:lnTo>
                    <a:pt x="74" y="651"/>
                  </a:lnTo>
                  <a:lnTo>
                    <a:pt x="68" y="654"/>
                  </a:lnTo>
                  <a:lnTo>
                    <a:pt x="65" y="654"/>
                  </a:lnTo>
                  <a:lnTo>
                    <a:pt x="66" y="651"/>
                  </a:lnTo>
                  <a:lnTo>
                    <a:pt x="67" y="647"/>
                  </a:lnTo>
                  <a:lnTo>
                    <a:pt x="67" y="644"/>
                  </a:lnTo>
                  <a:lnTo>
                    <a:pt x="72" y="642"/>
                  </a:lnTo>
                  <a:lnTo>
                    <a:pt x="81" y="643"/>
                  </a:lnTo>
                  <a:lnTo>
                    <a:pt x="83" y="647"/>
                  </a:lnTo>
                  <a:lnTo>
                    <a:pt x="88" y="646"/>
                  </a:lnTo>
                  <a:lnTo>
                    <a:pt x="84" y="639"/>
                  </a:lnTo>
                  <a:lnTo>
                    <a:pt x="82" y="637"/>
                  </a:lnTo>
                  <a:lnTo>
                    <a:pt x="79" y="636"/>
                  </a:lnTo>
                  <a:lnTo>
                    <a:pt x="77" y="635"/>
                  </a:lnTo>
                  <a:lnTo>
                    <a:pt x="76" y="636"/>
                  </a:lnTo>
                  <a:lnTo>
                    <a:pt x="74" y="632"/>
                  </a:lnTo>
                  <a:lnTo>
                    <a:pt x="73" y="628"/>
                  </a:lnTo>
                  <a:lnTo>
                    <a:pt x="83" y="622"/>
                  </a:lnTo>
                  <a:lnTo>
                    <a:pt x="83" y="619"/>
                  </a:lnTo>
                  <a:lnTo>
                    <a:pt x="82" y="617"/>
                  </a:lnTo>
                  <a:lnTo>
                    <a:pt x="70" y="620"/>
                  </a:lnTo>
                  <a:lnTo>
                    <a:pt x="68" y="618"/>
                  </a:lnTo>
                  <a:lnTo>
                    <a:pt x="70" y="613"/>
                  </a:lnTo>
                  <a:lnTo>
                    <a:pt x="71" y="611"/>
                  </a:lnTo>
                  <a:lnTo>
                    <a:pt x="78" y="606"/>
                  </a:lnTo>
                  <a:lnTo>
                    <a:pt x="83" y="600"/>
                  </a:lnTo>
                  <a:lnTo>
                    <a:pt x="86" y="603"/>
                  </a:lnTo>
                  <a:lnTo>
                    <a:pt x="92" y="603"/>
                  </a:lnTo>
                  <a:lnTo>
                    <a:pt x="92" y="615"/>
                  </a:lnTo>
                  <a:lnTo>
                    <a:pt x="92" y="653"/>
                  </a:lnTo>
                  <a:close/>
                  <a:moveTo>
                    <a:pt x="33" y="610"/>
                  </a:moveTo>
                  <a:lnTo>
                    <a:pt x="30" y="608"/>
                  </a:lnTo>
                  <a:lnTo>
                    <a:pt x="31" y="600"/>
                  </a:lnTo>
                  <a:lnTo>
                    <a:pt x="26" y="600"/>
                  </a:lnTo>
                  <a:lnTo>
                    <a:pt x="25" y="597"/>
                  </a:lnTo>
                  <a:lnTo>
                    <a:pt x="26" y="593"/>
                  </a:lnTo>
                  <a:lnTo>
                    <a:pt x="32" y="594"/>
                  </a:lnTo>
                  <a:lnTo>
                    <a:pt x="35" y="592"/>
                  </a:lnTo>
                  <a:lnTo>
                    <a:pt x="36" y="593"/>
                  </a:lnTo>
                  <a:lnTo>
                    <a:pt x="36" y="602"/>
                  </a:lnTo>
                  <a:lnTo>
                    <a:pt x="35" y="605"/>
                  </a:lnTo>
                  <a:lnTo>
                    <a:pt x="33" y="610"/>
                  </a:lnTo>
                  <a:close/>
                  <a:moveTo>
                    <a:pt x="24" y="415"/>
                  </a:moveTo>
                  <a:lnTo>
                    <a:pt x="21" y="414"/>
                  </a:lnTo>
                  <a:lnTo>
                    <a:pt x="19" y="414"/>
                  </a:lnTo>
                  <a:lnTo>
                    <a:pt x="17" y="412"/>
                  </a:lnTo>
                  <a:lnTo>
                    <a:pt x="16" y="410"/>
                  </a:lnTo>
                  <a:lnTo>
                    <a:pt x="18" y="407"/>
                  </a:lnTo>
                  <a:lnTo>
                    <a:pt x="19" y="401"/>
                  </a:lnTo>
                  <a:lnTo>
                    <a:pt x="18" y="397"/>
                  </a:lnTo>
                  <a:lnTo>
                    <a:pt x="18" y="393"/>
                  </a:lnTo>
                  <a:lnTo>
                    <a:pt x="20" y="387"/>
                  </a:lnTo>
                  <a:lnTo>
                    <a:pt x="25" y="386"/>
                  </a:lnTo>
                  <a:lnTo>
                    <a:pt x="28" y="389"/>
                  </a:lnTo>
                  <a:lnTo>
                    <a:pt x="28" y="392"/>
                  </a:lnTo>
                  <a:lnTo>
                    <a:pt x="24" y="395"/>
                  </a:lnTo>
                  <a:lnTo>
                    <a:pt x="23" y="397"/>
                  </a:lnTo>
                  <a:lnTo>
                    <a:pt x="26" y="404"/>
                  </a:lnTo>
                  <a:lnTo>
                    <a:pt x="25" y="413"/>
                  </a:lnTo>
                  <a:lnTo>
                    <a:pt x="24" y="41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3" name="Freeform 255"/>
            <p:cNvSpPr>
              <a:spLocks/>
            </p:cNvSpPr>
            <p:nvPr/>
          </p:nvSpPr>
          <p:spPr bwMode="auto">
            <a:xfrm>
              <a:off x="1822" y="3327"/>
              <a:ext cx="117" cy="636"/>
            </a:xfrm>
            <a:custGeom>
              <a:avLst/>
              <a:gdLst>
                <a:gd name="T0" fmla="*/ 91 w 116"/>
                <a:gd name="T1" fmla="*/ 649 h 630"/>
                <a:gd name="T2" fmla="*/ 72 w 116"/>
                <a:gd name="T3" fmla="*/ 665 h 630"/>
                <a:gd name="T4" fmla="*/ 55 w 116"/>
                <a:gd name="T5" fmla="*/ 684 h 630"/>
                <a:gd name="T6" fmla="*/ 57 w 116"/>
                <a:gd name="T7" fmla="*/ 661 h 630"/>
                <a:gd name="T8" fmla="*/ 37 w 116"/>
                <a:gd name="T9" fmla="*/ 661 h 630"/>
                <a:gd name="T10" fmla="*/ 45 w 116"/>
                <a:gd name="T11" fmla="*/ 654 h 630"/>
                <a:gd name="T12" fmla="*/ 37 w 116"/>
                <a:gd name="T13" fmla="*/ 639 h 630"/>
                <a:gd name="T14" fmla="*/ 26 w 116"/>
                <a:gd name="T15" fmla="*/ 636 h 630"/>
                <a:gd name="T16" fmla="*/ 25 w 116"/>
                <a:gd name="T17" fmla="*/ 622 h 630"/>
                <a:gd name="T18" fmla="*/ 24 w 116"/>
                <a:gd name="T19" fmla="*/ 609 h 630"/>
                <a:gd name="T20" fmla="*/ 18 w 116"/>
                <a:gd name="T21" fmla="*/ 596 h 630"/>
                <a:gd name="T22" fmla="*/ 17 w 116"/>
                <a:gd name="T23" fmla="*/ 577 h 630"/>
                <a:gd name="T24" fmla="*/ 24 w 116"/>
                <a:gd name="T25" fmla="*/ 550 h 630"/>
                <a:gd name="T26" fmla="*/ 16 w 116"/>
                <a:gd name="T27" fmla="*/ 543 h 630"/>
                <a:gd name="T28" fmla="*/ 16 w 116"/>
                <a:gd name="T29" fmla="*/ 533 h 630"/>
                <a:gd name="T30" fmla="*/ 9 w 116"/>
                <a:gd name="T31" fmla="*/ 524 h 630"/>
                <a:gd name="T32" fmla="*/ 7 w 116"/>
                <a:gd name="T33" fmla="*/ 511 h 630"/>
                <a:gd name="T34" fmla="*/ 20 w 116"/>
                <a:gd name="T35" fmla="*/ 506 h 630"/>
                <a:gd name="T36" fmla="*/ 18 w 116"/>
                <a:gd name="T37" fmla="*/ 513 h 630"/>
                <a:gd name="T38" fmla="*/ 27 w 116"/>
                <a:gd name="T39" fmla="*/ 504 h 630"/>
                <a:gd name="T40" fmla="*/ 29 w 116"/>
                <a:gd name="T41" fmla="*/ 488 h 630"/>
                <a:gd name="T42" fmla="*/ 40 w 116"/>
                <a:gd name="T43" fmla="*/ 470 h 630"/>
                <a:gd name="T44" fmla="*/ 35 w 116"/>
                <a:gd name="T45" fmla="*/ 455 h 630"/>
                <a:gd name="T46" fmla="*/ 38 w 116"/>
                <a:gd name="T47" fmla="*/ 430 h 630"/>
                <a:gd name="T48" fmla="*/ 39 w 116"/>
                <a:gd name="T49" fmla="*/ 419 h 630"/>
                <a:gd name="T50" fmla="*/ 28 w 116"/>
                <a:gd name="T51" fmla="*/ 419 h 630"/>
                <a:gd name="T52" fmla="*/ 23 w 116"/>
                <a:gd name="T53" fmla="*/ 392 h 630"/>
                <a:gd name="T54" fmla="*/ 28 w 116"/>
                <a:gd name="T55" fmla="*/ 349 h 630"/>
                <a:gd name="T56" fmla="*/ 29 w 116"/>
                <a:gd name="T57" fmla="*/ 331 h 630"/>
                <a:gd name="T58" fmla="*/ 38 w 116"/>
                <a:gd name="T59" fmla="*/ 308 h 630"/>
                <a:gd name="T60" fmla="*/ 50 w 116"/>
                <a:gd name="T61" fmla="*/ 267 h 630"/>
                <a:gd name="T62" fmla="*/ 55 w 116"/>
                <a:gd name="T63" fmla="*/ 249 h 630"/>
                <a:gd name="T64" fmla="*/ 52 w 116"/>
                <a:gd name="T65" fmla="*/ 216 h 630"/>
                <a:gd name="T66" fmla="*/ 56 w 116"/>
                <a:gd name="T67" fmla="*/ 191 h 630"/>
                <a:gd name="T68" fmla="*/ 72 w 116"/>
                <a:gd name="T69" fmla="*/ 152 h 630"/>
                <a:gd name="T70" fmla="*/ 79 w 116"/>
                <a:gd name="T71" fmla="*/ 120 h 630"/>
                <a:gd name="T72" fmla="*/ 78 w 116"/>
                <a:gd name="T73" fmla="*/ 95 h 630"/>
                <a:gd name="T74" fmla="*/ 81 w 116"/>
                <a:gd name="T75" fmla="*/ 84 h 630"/>
                <a:gd name="T76" fmla="*/ 81 w 116"/>
                <a:gd name="T77" fmla="*/ 21 h 630"/>
                <a:gd name="T78" fmla="*/ 88 w 116"/>
                <a:gd name="T79" fmla="*/ 1 h 630"/>
                <a:gd name="T80" fmla="*/ 101 w 116"/>
                <a:gd name="T81" fmla="*/ 21 h 630"/>
                <a:gd name="T82" fmla="*/ 109 w 116"/>
                <a:gd name="T83" fmla="*/ 52 h 630"/>
                <a:gd name="T84" fmla="*/ 123 w 116"/>
                <a:gd name="T85" fmla="*/ 87 h 630"/>
                <a:gd name="T86" fmla="*/ 111 w 116"/>
                <a:gd name="T87" fmla="*/ 108 h 630"/>
                <a:gd name="T88" fmla="*/ 104 w 116"/>
                <a:gd name="T89" fmla="*/ 130 h 630"/>
                <a:gd name="T90" fmla="*/ 108 w 116"/>
                <a:gd name="T91" fmla="*/ 147 h 630"/>
                <a:gd name="T92" fmla="*/ 95 w 116"/>
                <a:gd name="T93" fmla="*/ 168 h 630"/>
                <a:gd name="T94" fmla="*/ 85 w 116"/>
                <a:gd name="T95" fmla="*/ 209 h 630"/>
                <a:gd name="T96" fmla="*/ 81 w 116"/>
                <a:gd name="T97" fmla="*/ 242 h 630"/>
                <a:gd name="T98" fmla="*/ 78 w 116"/>
                <a:gd name="T99" fmla="*/ 301 h 630"/>
                <a:gd name="T100" fmla="*/ 68 w 116"/>
                <a:gd name="T101" fmla="*/ 339 h 630"/>
                <a:gd name="T102" fmla="*/ 55 w 116"/>
                <a:gd name="T103" fmla="*/ 365 h 630"/>
                <a:gd name="T104" fmla="*/ 52 w 116"/>
                <a:gd name="T105" fmla="*/ 426 h 630"/>
                <a:gd name="T106" fmla="*/ 51 w 116"/>
                <a:gd name="T107" fmla="*/ 444 h 630"/>
                <a:gd name="T108" fmla="*/ 70 w 116"/>
                <a:gd name="T109" fmla="*/ 471 h 630"/>
                <a:gd name="T110" fmla="*/ 49 w 116"/>
                <a:gd name="T111" fmla="*/ 480 h 630"/>
                <a:gd name="T112" fmla="*/ 52 w 116"/>
                <a:gd name="T113" fmla="*/ 521 h 630"/>
                <a:gd name="T114" fmla="*/ 41 w 116"/>
                <a:gd name="T115" fmla="*/ 546 h 630"/>
                <a:gd name="T116" fmla="*/ 27 w 116"/>
                <a:gd name="T117" fmla="*/ 579 h 630"/>
                <a:gd name="T118" fmla="*/ 43 w 116"/>
                <a:gd name="T119" fmla="*/ 609 h 630"/>
                <a:gd name="T120" fmla="*/ 89 w 116"/>
                <a:gd name="T121" fmla="*/ 644 h 6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"/>
                <a:gd name="T184" fmla="*/ 0 h 630"/>
                <a:gd name="T185" fmla="*/ 116 w 116"/>
                <a:gd name="T186" fmla="*/ 630 h 6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" h="630">
                  <a:moveTo>
                    <a:pt x="96" y="596"/>
                  </a:moveTo>
                  <a:lnTo>
                    <a:pt x="94" y="597"/>
                  </a:lnTo>
                  <a:lnTo>
                    <a:pt x="89" y="597"/>
                  </a:lnTo>
                  <a:lnTo>
                    <a:pt x="85" y="594"/>
                  </a:lnTo>
                  <a:lnTo>
                    <a:pt x="84" y="593"/>
                  </a:lnTo>
                  <a:lnTo>
                    <a:pt x="82" y="595"/>
                  </a:lnTo>
                  <a:lnTo>
                    <a:pt x="79" y="599"/>
                  </a:lnTo>
                  <a:lnTo>
                    <a:pt x="76" y="601"/>
                  </a:lnTo>
                  <a:lnTo>
                    <a:pt x="69" y="602"/>
                  </a:lnTo>
                  <a:lnTo>
                    <a:pt x="67" y="603"/>
                  </a:lnTo>
                  <a:lnTo>
                    <a:pt x="65" y="605"/>
                  </a:lnTo>
                  <a:lnTo>
                    <a:pt x="63" y="611"/>
                  </a:lnTo>
                  <a:lnTo>
                    <a:pt x="62" y="615"/>
                  </a:lnTo>
                  <a:lnTo>
                    <a:pt x="63" y="620"/>
                  </a:lnTo>
                  <a:lnTo>
                    <a:pt x="62" y="627"/>
                  </a:lnTo>
                  <a:lnTo>
                    <a:pt x="61" y="628"/>
                  </a:lnTo>
                  <a:lnTo>
                    <a:pt x="59" y="629"/>
                  </a:lnTo>
                  <a:lnTo>
                    <a:pt x="55" y="630"/>
                  </a:lnTo>
                  <a:lnTo>
                    <a:pt x="49" y="625"/>
                  </a:lnTo>
                  <a:lnTo>
                    <a:pt x="53" y="619"/>
                  </a:lnTo>
                  <a:lnTo>
                    <a:pt x="56" y="614"/>
                  </a:lnTo>
                  <a:lnTo>
                    <a:pt x="59" y="610"/>
                  </a:lnTo>
                  <a:lnTo>
                    <a:pt x="59" y="609"/>
                  </a:lnTo>
                  <a:lnTo>
                    <a:pt x="57" y="607"/>
                  </a:lnTo>
                  <a:lnTo>
                    <a:pt x="55" y="606"/>
                  </a:lnTo>
                  <a:lnTo>
                    <a:pt x="47" y="611"/>
                  </a:lnTo>
                  <a:lnTo>
                    <a:pt x="41" y="611"/>
                  </a:lnTo>
                  <a:lnTo>
                    <a:pt x="38" y="612"/>
                  </a:lnTo>
                  <a:lnTo>
                    <a:pt x="36" y="609"/>
                  </a:lnTo>
                  <a:lnTo>
                    <a:pt x="37" y="607"/>
                  </a:lnTo>
                  <a:lnTo>
                    <a:pt x="43" y="605"/>
                  </a:lnTo>
                  <a:lnTo>
                    <a:pt x="44" y="605"/>
                  </a:lnTo>
                  <a:lnTo>
                    <a:pt x="49" y="603"/>
                  </a:lnTo>
                  <a:lnTo>
                    <a:pt x="52" y="602"/>
                  </a:lnTo>
                  <a:lnTo>
                    <a:pt x="49" y="600"/>
                  </a:lnTo>
                  <a:lnTo>
                    <a:pt x="45" y="600"/>
                  </a:lnTo>
                  <a:lnTo>
                    <a:pt x="40" y="600"/>
                  </a:lnTo>
                  <a:lnTo>
                    <a:pt x="40" y="596"/>
                  </a:lnTo>
                  <a:lnTo>
                    <a:pt x="42" y="593"/>
                  </a:lnTo>
                  <a:lnTo>
                    <a:pt x="41" y="591"/>
                  </a:lnTo>
                  <a:lnTo>
                    <a:pt x="39" y="590"/>
                  </a:lnTo>
                  <a:lnTo>
                    <a:pt x="37" y="585"/>
                  </a:lnTo>
                  <a:lnTo>
                    <a:pt x="33" y="589"/>
                  </a:lnTo>
                  <a:lnTo>
                    <a:pt x="29" y="588"/>
                  </a:lnTo>
                  <a:lnTo>
                    <a:pt x="30" y="582"/>
                  </a:lnTo>
                  <a:lnTo>
                    <a:pt x="31" y="581"/>
                  </a:lnTo>
                  <a:lnTo>
                    <a:pt x="28" y="581"/>
                  </a:lnTo>
                  <a:lnTo>
                    <a:pt x="26" y="582"/>
                  </a:lnTo>
                  <a:lnTo>
                    <a:pt x="23" y="579"/>
                  </a:lnTo>
                  <a:lnTo>
                    <a:pt x="22" y="578"/>
                  </a:lnTo>
                  <a:lnTo>
                    <a:pt x="25" y="575"/>
                  </a:lnTo>
                  <a:lnTo>
                    <a:pt x="25" y="573"/>
                  </a:lnTo>
                  <a:lnTo>
                    <a:pt x="25" y="570"/>
                  </a:lnTo>
                  <a:lnTo>
                    <a:pt x="22" y="570"/>
                  </a:lnTo>
                  <a:lnTo>
                    <a:pt x="18" y="566"/>
                  </a:lnTo>
                  <a:lnTo>
                    <a:pt x="17" y="565"/>
                  </a:lnTo>
                  <a:lnTo>
                    <a:pt x="22" y="563"/>
                  </a:lnTo>
                  <a:lnTo>
                    <a:pt x="23" y="562"/>
                  </a:lnTo>
                  <a:lnTo>
                    <a:pt x="24" y="559"/>
                  </a:lnTo>
                  <a:lnTo>
                    <a:pt x="26" y="555"/>
                  </a:lnTo>
                  <a:lnTo>
                    <a:pt x="27" y="553"/>
                  </a:lnTo>
                  <a:lnTo>
                    <a:pt x="23" y="554"/>
                  </a:lnTo>
                  <a:lnTo>
                    <a:pt x="22" y="555"/>
                  </a:lnTo>
                  <a:lnTo>
                    <a:pt x="20" y="554"/>
                  </a:lnTo>
                  <a:lnTo>
                    <a:pt x="18" y="548"/>
                  </a:lnTo>
                  <a:lnTo>
                    <a:pt x="22" y="544"/>
                  </a:lnTo>
                  <a:lnTo>
                    <a:pt x="18" y="540"/>
                  </a:lnTo>
                  <a:lnTo>
                    <a:pt x="17" y="536"/>
                  </a:lnTo>
                  <a:lnTo>
                    <a:pt x="22" y="532"/>
                  </a:lnTo>
                  <a:lnTo>
                    <a:pt x="21" y="528"/>
                  </a:lnTo>
                  <a:lnTo>
                    <a:pt x="17" y="532"/>
                  </a:lnTo>
                  <a:lnTo>
                    <a:pt x="16" y="518"/>
                  </a:lnTo>
                  <a:lnTo>
                    <a:pt x="19" y="512"/>
                  </a:lnTo>
                  <a:lnTo>
                    <a:pt x="17" y="504"/>
                  </a:lnTo>
                  <a:lnTo>
                    <a:pt x="18" y="503"/>
                  </a:lnTo>
                  <a:lnTo>
                    <a:pt x="21" y="503"/>
                  </a:lnTo>
                  <a:lnTo>
                    <a:pt x="24" y="505"/>
                  </a:lnTo>
                  <a:lnTo>
                    <a:pt x="28" y="506"/>
                  </a:lnTo>
                  <a:lnTo>
                    <a:pt x="29" y="503"/>
                  </a:lnTo>
                  <a:lnTo>
                    <a:pt x="29" y="502"/>
                  </a:lnTo>
                  <a:lnTo>
                    <a:pt x="24" y="498"/>
                  </a:lnTo>
                  <a:lnTo>
                    <a:pt x="19" y="499"/>
                  </a:lnTo>
                  <a:lnTo>
                    <a:pt x="16" y="498"/>
                  </a:lnTo>
                  <a:lnTo>
                    <a:pt x="13" y="498"/>
                  </a:lnTo>
                  <a:lnTo>
                    <a:pt x="13" y="496"/>
                  </a:lnTo>
                  <a:lnTo>
                    <a:pt x="15" y="493"/>
                  </a:lnTo>
                  <a:lnTo>
                    <a:pt x="15" y="491"/>
                  </a:lnTo>
                  <a:lnTo>
                    <a:pt x="15" y="490"/>
                  </a:lnTo>
                  <a:lnTo>
                    <a:pt x="16" y="488"/>
                  </a:lnTo>
                  <a:lnTo>
                    <a:pt x="19" y="488"/>
                  </a:lnTo>
                  <a:lnTo>
                    <a:pt x="21" y="485"/>
                  </a:lnTo>
                  <a:lnTo>
                    <a:pt x="21" y="483"/>
                  </a:lnTo>
                  <a:lnTo>
                    <a:pt x="16" y="479"/>
                  </a:lnTo>
                  <a:lnTo>
                    <a:pt x="14" y="478"/>
                  </a:lnTo>
                  <a:lnTo>
                    <a:pt x="9" y="479"/>
                  </a:lnTo>
                  <a:lnTo>
                    <a:pt x="7" y="478"/>
                  </a:lnTo>
                  <a:lnTo>
                    <a:pt x="7" y="473"/>
                  </a:lnTo>
                  <a:lnTo>
                    <a:pt x="1" y="475"/>
                  </a:lnTo>
                  <a:lnTo>
                    <a:pt x="0" y="474"/>
                  </a:lnTo>
                  <a:lnTo>
                    <a:pt x="1" y="473"/>
                  </a:lnTo>
                  <a:lnTo>
                    <a:pt x="7" y="468"/>
                  </a:lnTo>
                  <a:lnTo>
                    <a:pt x="9" y="467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8" y="459"/>
                  </a:lnTo>
                  <a:lnTo>
                    <a:pt x="20" y="461"/>
                  </a:lnTo>
                  <a:lnTo>
                    <a:pt x="20" y="464"/>
                  </a:lnTo>
                  <a:lnTo>
                    <a:pt x="16" y="466"/>
                  </a:lnTo>
                  <a:lnTo>
                    <a:pt x="14" y="468"/>
                  </a:lnTo>
                  <a:lnTo>
                    <a:pt x="15" y="473"/>
                  </a:lnTo>
                  <a:lnTo>
                    <a:pt x="16" y="474"/>
                  </a:lnTo>
                  <a:lnTo>
                    <a:pt x="17" y="473"/>
                  </a:lnTo>
                  <a:lnTo>
                    <a:pt x="18" y="469"/>
                  </a:lnTo>
                  <a:lnTo>
                    <a:pt x="19" y="468"/>
                  </a:lnTo>
                  <a:lnTo>
                    <a:pt x="21" y="469"/>
                  </a:lnTo>
                  <a:lnTo>
                    <a:pt x="20" y="472"/>
                  </a:lnTo>
                  <a:lnTo>
                    <a:pt x="21" y="477"/>
                  </a:lnTo>
                  <a:lnTo>
                    <a:pt x="26" y="468"/>
                  </a:lnTo>
                  <a:lnTo>
                    <a:pt x="27" y="462"/>
                  </a:lnTo>
                  <a:lnTo>
                    <a:pt x="28" y="456"/>
                  </a:lnTo>
                  <a:lnTo>
                    <a:pt x="29" y="453"/>
                  </a:lnTo>
                  <a:lnTo>
                    <a:pt x="29" y="452"/>
                  </a:lnTo>
                  <a:lnTo>
                    <a:pt x="34" y="450"/>
                  </a:lnTo>
                  <a:lnTo>
                    <a:pt x="32" y="450"/>
                  </a:lnTo>
                  <a:lnTo>
                    <a:pt x="29" y="449"/>
                  </a:lnTo>
                  <a:lnTo>
                    <a:pt x="29" y="447"/>
                  </a:lnTo>
                  <a:lnTo>
                    <a:pt x="30" y="445"/>
                  </a:lnTo>
                  <a:lnTo>
                    <a:pt x="31" y="444"/>
                  </a:lnTo>
                  <a:lnTo>
                    <a:pt x="35" y="442"/>
                  </a:lnTo>
                  <a:lnTo>
                    <a:pt x="38" y="438"/>
                  </a:lnTo>
                  <a:lnTo>
                    <a:pt x="40" y="434"/>
                  </a:lnTo>
                  <a:lnTo>
                    <a:pt x="40" y="432"/>
                  </a:lnTo>
                  <a:lnTo>
                    <a:pt x="37" y="431"/>
                  </a:lnTo>
                  <a:lnTo>
                    <a:pt x="33" y="428"/>
                  </a:lnTo>
                  <a:lnTo>
                    <a:pt x="33" y="425"/>
                  </a:lnTo>
                  <a:lnTo>
                    <a:pt x="34" y="422"/>
                  </a:lnTo>
                  <a:lnTo>
                    <a:pt x="35" y="419"/>
                  </a:lnTo>
                  <a:lnTo>
                    <a:pt x="34" y="411"/>
                  </a:lnTo>
                  <a:lnTo>
                    <a:pt x="37" y="409"/>
                  </a:lnTo>
                  <a:lnTo>
                    <a:pt x="41" y="407"/>
                  </a:lnTo>
                  <a:lnTo>
                    <a:pt x="38" y="402"/>
                  </a:lnTo>
                  <a:lnTo>
                    <a:pt x="38" y="395"/>
                  </a:lnTo>
                  <a:lnTo>
                    <a:pt x="38" y="394"/>
                  </a:lnTo>
                  <a:lnTo>
                    <a:pt x="42" y="392"/>
                  </a:lnTo>
                  <a:lnTo>
                    <a:pt x="42" y="390"/>
                  </a:lnTo>
                  <a:lnTo>
                    <a:pt x="41" y="387"/>
                  </a:lnTo>
                  <a:lnTo>
                    <a:pt x="40" y="387"/>
                  </a:lnTo>
                  <a:lnTo>
                    <a:pt x="38" y="385"/>
                  </a:lnTo>
                  <a:lnTo>
                    <a:pt x="39" y="383"/>
                  </a:lnTo>
                  <a:lnTo>
                    <a:pt x="40" y="380"/>
                  </a:lnTo>
                  <a:lnTo>
                    <a:pt x="37" y="378"/>
                  </a:lnTo>
                  <a:lnTo>
                    <a:pt x="35" y="378"/>
                  </a:lnTo>
                  <a:lnTo>
                    <a:pt x="35" y="379"/>
                  </a:lnTo>
                  <a:lnTo>
                    <a:pt x="32" y="383"/>
                  </a:lnTo>
                  <a:lnTo>
                    <a:pt x="28" y="383"/>
                  </a:lnTo>
                  <a:lnTo>
                    <a:pt x="26" y="381"/>
                  </a:lnTo>
                  <a:lnTo>
                    <a:pt x="25" y="377"/>
                  </a:lnTo>
                  <a:lnTo>
                    <a:pt x="23" y="372"/>
                  </a:lnTo>
                  <a:lnTo>
                    <a:pt x="22" y="366"/>
                  </a:lnTo>
                  <a:lnTo>
                    <a:pt x="23" y="359"/>
                  </a:lnTo>
                  <a:lnTo>
                    <a:pt x="24" y="355"/>
                  </a:lnTo>
                  <a:lnTo>
                    <a:pt x="28" y="349"/>
                  </a:lnTo>
                  <a:lnTo>
                    <a:pt x="31" y="343"/>
                  </a:lnTo>
                  <a:lnTo>
                    <a:pt x="31" y="341"/>
                  </a:lnTo>
                  <a:lnTo>
                    <a:pt x="28" y="327"/>
                  </a:lnTo>
                  <a:lnTo>
                    <a:pt x="28" y="322"/>
                  </a:lnTo>
                  <a:lnTo>
                    <a:pt x="29" y="318"/>
                  </a:lnTo>
                  <a:lnTo>
                    <a:pt x="28" y="314"/>
                  </a:lnTo>
                  <a:lnTo>
                    <a:pt x="25" y="307"/>
                  </a:lnTo>
                  <a:lnTo>
                    <a:pt x="25" y="305"/>
                  </a:lnTo>
                  <a:lnTo>
                    <a:pt x="26" y="303"/>
                  </a:lnTo>
                  <a:lnTo>
                    <a:pt x="29" y="304"/>
                  </a:lnTo>
                  <a:lnTo>
                    <a:pt x="30" y="303"/>
                  </a:lnTo>
                  <a:lnTo>
                    <a:pt x="32" y="302"/>
                  </a:lnTo>
                  <a:lnTo>
                    <a:pt x="35" y="291"/>
                  </a:lnTo>
                  <a:lnTo>
                    <a:pt x="36" y="288"/>
                  </a:lnTo>
                  <a:lnTo>
                    <a:pt x="38" y="281"/>
                  </a:lnTo>
                  <a:lnTo>
                    <a:pt x="39" y="276"/>
                  </a:lnTo>
                  <a:lnTo>
                    <a:pt x="43" y="270"/>
                  </a:lnTo>
                  <a:lnTo>
                    <a:pt x="46" y="264"/>
                  </a:lnTo>
                  <a:lnTo>
                    <a:pt x="47" y="260"/>
                  </a:lnTo>
                  <a:lnTo>
                    <a:pt x="48" y="253"/>
                  </a:lnTo>
                  <a:lnTo>
                    <a:pt x="50" y="248"/>
                  </a:lnTo>
                  <a:lnTo>
                    <a:pt x="51" y="246"/>
                  </a:lnTo>
                  <a:lnTo>
                    <a:pt x="53" y="244"/>
                  </a:lnTo>
                  <a:lnTo>
                    <a:pt x="53" y="242"/>
                  </a:lnTo>
                  <a:lnTo>
                    <a:pt x="51" y="236"/>
                  </a:lnTo>
                  <a:lnTo>
                    <a:pt x="52" y="234"/>
                  </a:lnTo>
                  <a:lnTo>
                    <a:pt x="55" y="231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5"/>
                  </a:lnTo>
                  <a:lnTo>
                    <a:pt x="54" y="219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52" y="194"/>
                  </a:lnTo>
                  <a:lnTo>
                    <a:pt x="55" y="190"/>
                  </a:lnTo>
                  <a:lnTo>
                    <a:pt x="57" y="186"/>
                  </a:lnTo>
                  <a:lnTo>
                    <a:pt x="58" y="182"/>
                  </a:lnTo>
                  <a:lnTo>
                    <a:pt x="58" y="177"/>
                  </a:lnTo>
                  <a:lnTo>
                    <a:pt x="56" y="173"/>
                  </a:lnTo>
                  <a:lnTo>
                    <a:pt x="55" y="170"/>
                  </a:lnTo>
                  <a:lnTo>
                    <a:pt x="57" y="164"/>
                  </a:lnTo>
                  <a:lnTo>
                    <a:pt x="59" y="157"/>
                  </a:lnTo>
                  <a:lnTo>
                    <a:pt x="59" y="153"/>
                  </a:lnTo>
                  <a:lnTo>
                    <a:pt x="62" y="149"/>
                  </a:lnTo>
                  <a:lnTo>
                    <a:pt x="63" y="143"/>
                  </a:lnTo>
                  <a:lnTo>
                    <a:pt x="65" y="136"/>
                  </a:lnTo>
                  <a:lnTo>
                    <a:pt x="65" y="131"/>
                  </a:lnTo>
                  <a:lnTo>
                    <a:pt x="66" y="127"/>
                  </a:lnTo>
                  <a:lnTo>
                    <a:pt x="66" y="119"/>
                  </a:lnTo>
                  <a:lnTo>
                    <a:pt x="68" y="115"/>
                  </a:lnTo>
                  <a:lnTo>
                    <a:pt x="70" y="111"/>
                  </a:lnTo>
                  <a:lnTo>
                    <a:pt x="68" y="105"/>
                  </a:lnTo>
                  <a:lnTo>
                    <a:pt x="68" y="99"/>
                  </a:lnTo>
                  <a:lnTo>
                    <a:pt x="69" y="98"/>
                  </a:lnTo>
                  <a:lnTo>
                    <a:pt x="69" y="92"/>
                  </a:lnTo>
                  <a:lnTo>
                    <a:pt x="70" y="88"/>
                  </a:lnTo>
                  <a:lnTo>
                    <a:pt x="69" y="86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67" y="80"/>
                  </a:lnTo>
                  <a:lnTo>
                    <a:pt x="68" y="79"/>
                  </a:lnTo>
                  <a:lnTo>
                    <a:pt x="71" y="78"/>
                  </a:lnTo>
                  <a:lnTo>
                    <a:pt x="72" y="75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73" y="60"/>
                  </a:lnTo>
                  <a:lnTo>
                    <a:pt x="73" y="44"/>
                  </a:lnTo>
                  <a:lnTo>
                    <a:pt x="72" y="31"/>
                  </a:lnTo>
                  <a:lnTo>
                    <a:pt x="72" y="21"/>
                  </a:lnTo>
                  <a:lnTo>
                    <a:pt x="71" y="14"/>
                  </a:lnTo>
                  <a:lnTo>
                    <a:pt x="70" y="12"/>
                  </a:lnTo>
                  <a:lnTo>
                    <a:pt x="75" y="10"/>
                  </a:lnTo>
                  <a:lnTo>
                    <a:pt x="77" y="8"/>
                  </a:lnTo>
                  <a:lnTo>
                    <a:pt x="78" y="2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7" y="6"/>
                  </a:lnTo>
                  <a:lnTo>
                    <a:pt x="89" y="10"/>
                  </a:lnTo>
                  <a:lnTo>
                    <a:pt x="90" y="18"/>
                  </a:lnTo>
                  <a:lnTo>
                    <a:pt x="92" y="21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4" y="38"/>
                  </a:lnTo>
                  <a:lnTo>
                    <a:pt x="94" y="41"/>
                  </a:lnTo>
                  <a:lnTo>
                    <a:pt x="95" y="45"/>
                  </a:lnTo>
                  <a:lnTo>
                    <a:pt x="100" y="52"/>
                  </a:lnTo>
                  <a:lnTo>
                    <a:pt x="101" y="56"/>
                  </a:lnTo>
                  <a:lnTo>
                    <a:pt x="103" y="62"/>
                  </a:lnTo>
                  <a:lnTo>
                    <a:pt x="105" y="77"/>
                  </a:lnTo>
                  <a:lnTo>
                    <a:pt x="107" y="78"/>
                  </a:lnTo>
                  <a:lnTo>
                    <a:pt x="113" y="78"/>
                  </a:lnTo>
                  <a:lnTo>
                    <a:pt x="114" y="78"/>
                  </a:lnTo>
                  <a:lnTo>
                    <a:pt x="115" y="79"/>
                  </a:lnTo>
                  <a:lnTo>
                    <a:pt x="116" y="80"/>
                  </a:lnTo>
                  <a:lnTo>
                    <a:pt x="116" y="84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02" y="99"/>
                  </a:lnTo>
                  <a:lnTo>
                    <a:pt x="97" y="102"/>
                  </a:lnTo>
                  <a:lnTo>
                    <a:pt x="95" y="104"/>
                  </a:lnTo>
                  <a:lnTo>
                    <a:pt x="97" y="110"/>
                  </a:lnTo>
                  <a:lnTo>
                    <a:pt x="94" y="114"/>
                  </a:lnTo>
                  <a:lnTo>
                    <a:pt x="94" y="118"/>
                  </a:lnTo>
                  <a:lnTo>
                    <a:pt x="95" y="121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6" y="128"/>
                  </a:lnTo>
                  <a:lnTo>
                    <a:pt x="95" y="131"/>
                  </a:lnTo>
                  <a:lnTo>
                    <a:pt x="95" y="134"/>
                  </a:lnTo>
                  <a:lnTo>
                    <a:pt x="99" y="138"/>
                  </a:lnTo>
                  <a:lnTo>
                    <a:pt x="99" y="139"/>
                  </a:lnTo>
                  <a:lnTo>
                    <a:pt x="98" y="141"/>
                  </a:lnTo>
                  <a:lnTo>
                    <a:pt x="96" y="141"/>
                  </a:lnTo>
                  <a:lnTo>
                    <a:pt x="91" y="142"/>
                  </a:lnTo>
                  <a:lnTo>
                    <a:pt x="89" y="148"/>
                  </a:lnTo>
                  <a:lnTo>
                    <a:pt x="86" y="154"/>
                  </a:lnTo>
                  <a:lnTo>
                    <a:pt x="82" y="158"/>
                  </a:lnTo>
                  <a:lnTo>
                    <a:pt x="80" y="162"/>
                  </a:lnTo>
                  <a:lnTo>
                    <a:pt x="76" y="174"/>
                  </a:lnTo>
                  <a:lnTo>
                    <a:pt x="77" y="185"/>
                  </a:lnTo>
                  <a:lnTo>
                    <a:pt x="77" y="190"/>
                  </a:lnTo>
                  <a:lnTo>
                    <a:pt x="76" y="191"/>
                  </a:lnTo>
                  <a:lnTo>
                    <a:pt x="73" y="193"/>
                  </a:lnTo>
                  <a:lnTo>
                    <a:pt x="71" y="196"/>
                  </a:lnTo>
                  <a:lnTo>
                    <a:pt x="69" y="204"/>
                  </a:lnTo>
                  <a:lnTo>
                    <a:pt x="68" y="211"/>
                  </a:lnTo>
                  <a:lnTo>
                    <a:pt x="70" y="216"/>
                  </a:lnTo>
                  <a:lnTo>
                    <a:pt x="72" y="224"/>
                  </a:lnTo>
                  <a:lnTo>
                    <a:pt x="77" y="245"/>
                  </a:lnTo>
                  <a:lnTo>
                    <a:pt x="77" y="250"/>
                  </a:lnTo>
                  <a:lnTo>
                    <a:pt x="77" y="253"/>
                  </a:lnTo>
                  <a:lnTo>
                    <a:pt x="70" y="267"/>
                  </a:lnTo>
                  <a:lnTo>
                    <a:pt x="68" y="271"/>
                  </a:lnTo>
                  <a:lnTo>
                    <a:pt x="69" y="274"/>
                  </a:lnTo>
                  <a:lnTo>
                    <a:pt x="70" y="282"/>
                  </a:lnTo>
                  <a:lnTo>
                    <a:pt x="70" y="285"/>
                  </a:lnTo>
                  <a:lnTo>
                    <a:pt x="61" y="293"/>
                  </a:lnTo>
                  <a:lnTo>
                    <a:pt x="60" y="296"/>
                  </a:lnTo>
                  <a:lnTo>
                    <a:pt x="59" y="304"/>
                  </a:lnTo>
                  <a:lnTo>
                    <a:pt x="59" y="312"/>
                  </a:lnTo>
                  <a:lnTo>
                    <a:pt x="61" y="321"/>
                  </a:lnTo>
                  <a:lnTo>
                    <a:pt x="64" y="329"/>
                  </a:lnTo>
                  <a:lnTo>
                    <a:pt x="62" y="330"/>
                  </a:lnTo>
                  <a:lnTo>
                    <a:pt x="56" y="334"/>
                  </a:lnTo>
                  <a:lnTo>
                    <a:pt x="56" y="335"/>
                  </a:lnTo>
                  <a:lnTo>
                    <a:pt x="55" y="338"/>
                  </a:lnTo>
                  <a:lnTo>
                    <a:pt x="52" y="357"/>
                  </a:lnTo>
                  <a:lnTo>
                    <a:pt x="50" y="361"/>
                  </a:lnTo>
                  <a:lnTo>
                    <a:pt x="50" y="364"/>
                  </a:lnTo>
                  <a:lnTo>
                    <a:pt x="50" y="379"/>
                  </a:lnTo>
                  <a:lnTo>
                    <a:pt x="52" y="386"/>
                  </a:lnTo>
                  <a:lnTo>
                    <a:pt x="52" y="390"/>
                  </a:lnTo>
                  <a:lnTo>
                    <a:pt x="48" y="392"/>
                  </a:lnTo>
                  <a:lnTo>
                    <a:pt x="47" y="394"/>
                  </a:lnTo>
                  <a:lnTo>
                    <a:pt x="47" y="396"/>
                  </a:lnTo>
                  <a:lnTo>
                    <a:pt x="47" y="406"/>
                  </a:lnTo>
                  <a:lnTo>
                    <a:pt x="48" y="407"/>
                  </a:lnTo>
                  <a:lnTo>
                    <a:pt x="51" y="408"/>
                  </a:lnTo>
                  <a:lnTo>
                    <a:pt x="52" y="414"/>
                  </a:lnTo>
                  <a:lnTo>
                    <a:pt x="50" y="426"/>
                  </a:lnTo>
                  <a:lnTo>
                    <a:pt x="52" y="431"/>
                  </a:lnTo>
                  <a:lnTo>
                    <a:pt x="54" y="433"/>
                  </a:lnTo>
                  <a:lnTo>
                    <a:pt x="59" y="434"/>
                  </a:lnTo>
                  <a:lnTo>
                    <a:pt x="61" y="435"/>
                  </a:lnTo>
                  <a:lnTo>
                    <a:pt x="61" y="437"/>
                  </a:lnTo>
                  <a:lnTo>
                    <a:pt x="59" y="438"/>
                  </a:lnTo>
                  <a:lnTo>
                    <a:pt x="57" y="440"/>
                  </a:lnTo>
                  <a:lnTo>
                    <a:pt x="52" y="440"/>
                  </a:lnTo>
                  <a:lnTo>
                    <a:pt x="48" y="441"/>
                  </a:lnTo>
                  <a:lnTo>
                    <a:pt x="49" y="443"/>
                  </a:lnTo>
                  <a:lnTo>
                    <a:pt x="53" y="445"/>
                  </a:lnTo>
                  <a:lnTo>
                    <a:pt x="56" y="449"/>
                  </a:lnTo>
                  <a:lnTo>
                    <a:pt x="56" y="450"/>
                  </a:lnTo>
                  <a:lnTo>
                    <a:pt x="51" y="457"/>
                  </a:lnTo>
                  <a:lnTo>
                    <a:pt x="51" y="467"/>
                  </a:lnTo>
                  <a:lnTo>
                    <a:pt x="52" y="476"/>
                  </a:lnTo>
                  <a:lnTo>
                    <a:pt x="50" y="484"/>
                  </a:lnTo>
                  <a:lnTo>
                    <a:pt x="49" y="488"/>
                  </a:lnTo>
                  <a:lnTo>
                    <a:pt x="48" y="491"/>
                  </a:lnTo>
                  <a:lnTo>
                    <a:pt x="44" y="492"/>
                  </a:lnTo>
                  <a:lnTo>
                    <a:pt x="43" y="494"/>
                  </a:lnTo>
                  <a:lnTo>
                    <a:pt x="41" y="501"/>
                  </a:lnTo>
                  <a:lnTo>
                    <a:pt x="44" y="507"/>
                  </a:lnTo>
                  <a:lnTo>
                    <a:pt x="43" y="509"/>
                  </a:lnTo>
                  <a:lnTo>
                    <a:pt x="41" y="520"/>
                  </a:lnTo>
                  <a:lnTo>
                    <a:pt x="40" y="522"/>
                  </a:lnTo>
                  <a:lnTo>
                    <a:pt x="29" y="532"/>
                  </a:lnTo>
                  <a:lnTo>
                    <a:pt x="27" y="534"/>
                  </a:lnTo>
                  <a:lnTo>
                    <a:pt x="27" y="539"/>
                  </a:lnTo>
                  <a:lnTo>
                    <a:pt x="29" y="551"/>
                  </a:lnTo>
                  <a:lnTo>
                    <a:pt x="32" y="562"/>
                  </a:lnTo>
                  <a:lnTo>
                    <a:pt x="33" y="563"/>
                  </a:lnTo>
                  <a:lnTo>
                    <a:pt x="39" y="560"/>
                  </a:lnTo>
                  <a:lnTo>
                    <a:pt x="43" y="559"/>
                  </a:lnTo>
                  <a:lnTo>
                    <a:pt x="44" y="561"/>
                  </a:lnTo>
                  <a:lnTo>
                    <a:pt x="46" y="584"/>
                  </a:lnTo>
                  <a:lnTo>
                    <a:pt x="50" y="589"/>
                  </a:lnTo>
                  <a:lnTo>
                    <a:pt x="55" y="590"/>
                  </a:lnTo>
                  <a:lnTo>
                    <a:pt x="63" y="589"/>
                  </a:lnTo>
                  <a:lnTo>
                    <a:pt x="80" y="590"/>
                  </a:lnTo>
                  <a:lnTo>
                    <a:pt x="86" y="593"/>
                  </a:lnTo>
                  <a:lnTo>
                    <a:pt x="94" y="596"/>
                  </a:lnTo>
                  <a:lnTo>
                    <a:pt x="96" y="59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4" name="Freeform 256"/>
            <p:cNvSpPr>
              <a:spLocks/>
            </p:cNvSpPr>
            <p:nvPr/>
          </p:nvSpPr>
          <p:spPr bwMode="auto">
            <a:xfrm>
              <a:off x="1887" y="3933"/>
              <a:ext cx="27" cy="54"/>
            </a:xfrm>
            <a:custGeom>
              <a:avLst/>
              <a:gdLst>
                <a:gd name="T0" fmla="*/ 27 w 27"/>
                <a:gd name="T1" fmla="*/ 53 h 54"/>
                <a:gd name="T2" fmla="*/ 21 w 27"/>
                <a:gd name="T3" fmla="*/ 54 h 54"/>
                <a:gd name="T4" fmla="*/ 18 w 27"/>
                <a:gd name="T5" fmla="*/ 53 h 54"/>
                <a:gd name="T6" fmla="*/ 14 w 27"/>
                <a:gd name="T7" fmla="*/ 50 h 54"/>
                <a:gd name="T8" fmla="*/ 12 w 27"/>
                <a:gd name="T9" fmla="*/ 50 h 54"/>
                <a:gd name="T10" fmla="*/ 9 w 27"/>
                <a:gd name="T11" fmla="*/ 51 h 54"/>
                <a:gd name="T12" fmla="*/ 3 w 27"/>
                <a:gd name="T13" fmla="*/ 54 h 54"/>
                <a:gd name="T14" fmla="*/ 0 w 27"/>
                <a:gd name="T15" fmla="*/ 54 h 54"/>
                <a:gd name="T16" fmla="*/ 1 w 27"/>
                <a:gd name="T17" fmla="*/ 51 h 54"/>
                <a:gd name="T18" fmla="*/ 2 w 27"/>
                <a:gd name="T19" fmla="*/ 47 h 54"/>
                <a:gd name="T20" fmla="*/ 2 w 27"/>
                <a:gd name="T21" fmla="*/ 44 h 54"/>
                <a:gd name="T22" fmla="*/ 7 w 27"/>
                <a:gd name="T23" fmla="*/ 42 h 54"/>
                <a:gd name="T24" fmla="*/ 16 w 27"/>
                <a:gd name="T25" fmla="*/ 43 h 54"/>
                <a:gd name="T26" fmla="*/ 18 w 27"/>
                <a:gd name="T27" fmla="*/ 47 h 54"/>
                <a:gd name="T28" fmla="*/ 23 w 27"/>
                <a:gd name="T29" fmla="*/ 46 h 54"/>
                <a:gd name="T30" fmla="*/ 19 w 27"/>
                <a:gd name="T31" fmla="*/ 39 h 54"/>
                <a:gd name="T32" fmla="*/ 17 w 27"/>
                <a:gd name="T33" fmla="*/ 37 h 54"/>
                <a:gd name="T34" fmla="*/ 14 w 27"/>
                <a:gd name="T35" fmla="*/ 36 h 54"/>
                <a:gd name="T36" fmla="*/ 12 w 27"/>
                <a:gd name="T37" fmla="*/ 35 h 54"/>
                <a:gd name="T38" fmla="*/ 11 w 27"/>
                <a:gd name="T39" fmla="*/ 36 h 54"/>
                <a:gd name="T40" fmla="*/ 9 w 27"/>
                <a:gd name="T41" fmla="*/ 32 h 54"/>
                <a:gd name="T42" fmla="*/ 8 w 27"/>
                <a:gd name="T43" fmla="*/ 28 h 54"/>
                <a:gd name="T44" fmla="*/ 18 w 27"/>
                <a:gd name="T45" fmla="*/ 22 h 54"/>
                <a:gd name="T46" fmla="*/ 18 w 27"/>
                <a:gd name="T47" fmla="*/ 19 h 54"/>
                <a:gd name="T48" fmla="*/ 17 w 27"/>
                <a:gd name="T49" fmla="*/ 17 h 54"/>
                <a:gd name="T50" fmla="*/ 5 w 27"/>
                <a:gd name="T51" fmla="*/ 20 h 54"/>
                <a:gd name="T52" fmla="*/ 3 w 27"/>
                <a:gd name="T53" fmla="*/ 18 h 54"/>
                <a:gd name="T54" fmla="*/ 5 w 27"/>
                <a:gd name="T55" fmla="*/ 13 h 54"/>
                <a:gd name="T56" fmla="*/ 6 w 27"/>
                <a:gd name="T57" fmla="*/ 11 h 54"/>
                <a:gd name="T58" fmla="*/ 13 w 27"/>
                <a:gd name="T59" fmla="*/ 6 h 54"/>
                <a:gd name="T60" fmla="*/ 18 w 27"/>
                <a:gd name="T61" fmla="*/ 0 h 54"/>
                <a:gd name="T62" fmla="*/ 21 w 27"/>
                <a:gd name="T63" fmla="*/ 3 h 54"/>
                <a:gd name="T64" fmla="*/ 27 w 27"/>
                <a:gd name="T65" fmla="*/ 3 h 54"/>
                <a:gd name="T66" fmla="*/ 27 w 27"/>
                <a:gd name="T67" fmla="*/ 15 h 54"/>
                <a:gd name="T68" fmla="*/ 27 w 27"/>
                <a:gd name="T69" fmla="*/ 53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4"/>
                <a:gd name="T107" fmla="*/ 27 w 27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4">
                  <a:moveTo>
                    <a:pt x="27" y="53"/>
                  </a:moveTo>
                  <a:lnTo>
                    <a:pt x="21" y="54"/>
                  </a:lnTo>
                  <a:lnTo>
                    <a:pt x="18" y="53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51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7" y="42"/>
                  </a:lnTo>
                  <a:lnTo>
                    <a:pt x="16" y="43"/>
                  </a:lnTo>
                  <a:lnTo>
                    <a:pt x="18" y="47"/>
                  </a:lnTo>
                  <a:lnTo>
                    <a:pt x="23" y="46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9" y="32"/>
                  </a:lnTo>
                  <a:lnTo>
                    <a:pt x="8" y="28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13" y="6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7" y="3"/>
                  </a:lnTo>
                  <a:lnTo>
                    <a:pt x="27" y="15"/>
                  </a:lnTo>
                  <a:lnTo>
                    <a:pt x="27" y="5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5" name="Freeform 257"/>
            <p:cNvSpPr>
              <a:spLocks/>
            </p:cNvSpPr>
            <p:nvPr/>
          </p:nvSpPr>
          <p:spPr bwMode="auto">
            <a:xfrm>
              <a:off x="1847" y="3924"/>
              <a:ext cx="11" cy="19"/>
            </a:xfrm>
            <a:custGeom>
              <a:avLst/>
              <a:gdLst>
                <a:gd name="T0" fmla="*/ 8 w 11"/>
                <a:gd name="T1" fmla="*/ 27 h 18"/>
                <a:gd name="T2" fmla="*/ 5 w 11"/>
                <a:gd name="T3" fmla="*/ 25 h 18"/>
                <a:gd name="T4" fmla="*/ 6 w 11"/>
                <a:gd name="T5" fmla="*/ 8 h 18"/>
                <a:gd name="T6" fmla="*/ 1 w 11"/>
                <a:gd name="T7" fmla="*/ 8 h 18"/>
                <a:gd name="T8" fmla="*/ 0 w 11"/>
                <a:gd name="T9" fmla="*/ 5 h 18"/>
                <a:gd name="T10" fmla="*/ 1 w 11"/>
                <a:gd name="T11" fmla="*/ 1 h 18"/>
                <a:gd name="T12" fmla="*/ 7 w 11"/>
                <a:gd name="T13" fmla="*/ 2 h 18"/>
                <a:gd name="T14" fmla="*/ 10 w 11"/>
                <a:gd name="T15" fmla="*/ 0 h 18"/>
                <a:gd name="T16" fmla="*/ 11 w 11"/>
                <a:gd name="T17" fmla="*/ 1 h 18"/>
                <a:gd name="T18" fmla="*/ 11 w 11"/>
                <a:gd name="T19" fmla="*/ 19 h 18"/>
                <a:gd name="T20" fmla="*/ 10 w 11"/>
                <a:gd name="T21" fmla="*/ 22 h 18"/>
                <a:gd name="T22" fmla="*/ 8 w 11"/>
                <a:gd name="T23" fmla="*/ 2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8"/>
                <a:gd name="T38" fmla="*/ 11 w 11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8">
                  <a:moveTo>
                    <a:pt x="8" y="18"/>
                  </a:moveTo>
                  <a:lnTo>
                    <a:pt x="5" y="16"/>
                  </a:lnTo>
                  <a:lnTo>
                    <a:pt x="6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8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6" name="Freeform 258"/>
            <p:cNvSpPr>
              <a:spLocks/>
            </p:cNvSpPr>
            <p:nvPr/>
          </p:nvSpPr>
          <p:spPr bwMode="auto">
            <a:xfrm>
              <a:off x="1838" y="3717"/>
              <a:ext cx="12" cy="29"/>
            </a:xfrm>
            <a:custGeom>
              <a:avLst/>
              <a:gdLst>
                <a:gd name="T0" fmla="*/ 8 w 12"/>
                <a:gd name="T1" fmla="*/ 29 h 29"/>
                <a:gd name="T2" fmla="*/ 5 w 12"/>
                <a:gd name="T3" fmla="*/ 28 h 29"/>
                <a:gd name="T4" fmla="*/ 3 w 12"/>
                <a:gd name="T5" fmla="*/ 28 h 29"/>
                <a:gd name="T6" fmla="*/ 1 w 12"/>
                <a:gd name="T7" fmla="*/ 26 h 29"/>
                <a:gd name="T8" fmla="*/ 0 w 12"/>
                <a:gd name="T9" fmla="*/ 24 h 29"/>
                <a:gd name="T10" fmla="*/ 2 w 12"/>
                <a:gd name="T11" fmla="*/ 21 h 29"/>
                <a:gd name="T12" fmla="*/ 3 w 12"/>
                <a:gd name="T13" fmla="*/ 15 h 29"/>
                <a:gd name="T14" fmla="*/ 2 w 12"/>
                <a:gd name="T15" fmla="*/ 11 h 29"/>
                <a:gd name="T16" fmla="*/ 2 w 12"/>
                <a:gd name="T17" fmla="*/ 7 h 29"/>
                <a:gd name="T18" fmla="*/ 4 w 12"/>
                <a:gd name="T19" fmla="*/ 1 h 29"/>
                <a:gd name="T20" fmla="*/ 9 w 12"/>
                <a:gd name="T21" fmla="*/ 0 h 29"/>
                <a:gd name="T22" fmla="*/ 12 w 12"/>
                <a:gd name="T23" fmla="*/ 3 h 29"/>
                <a:gd name="T24" fmla="*/ 12 w 12"/>
                <a:gd name="T25" fmla="*/ 6 h 29"/>
                <a:gd name="T26" fmla="*/ 8 w 12"/>
                <a:gd name="T27" fmla="*/ 9 h 29"/>
                <a:gd name="T28" fmla="*/ 7 w 12"/>
                <a:gd name="T29" fmla="*/ 11 h 29"/>
                <a:gd name="T30" fmla="*/ 10 w 12"/>
                <a:gd name="T31" fmla="*/ 18 h 29"/>
                <a:gd name="T32" fmla="*/ 9 w 12"/>
                <a:gd name="T33" fmla="*/ 27 h 29"/>
                <a:gd name="T34" fmla="*/ 8 w 12"/>
                <a:gd name="T35" fmla="*/ 29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29"/>
                <a:gd name="T56" fmla="*/ 12 w 1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29">
                  <a:moveTo>
                    <a:pt x="8" y="29"/>
                  </a:moveTo>
                  <a:lnTo>
                    <a:pt x="5" y="28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7"/>
                  </a:lnTo>
                  <a:lnTo>
                    <a:pt x="4" y="1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8" y="9"/>
                  </a:lnTo>
                  <a:lnTo>
                    <a:pt x="7" y="11"/>
                  </a:lnTo>
                  <a:lnTo>
                    <a:pt x="10" y="18"/>
                  </a:lnTo>
                  <a:lnTo>
                    <a:pt x="9" y="27"/>
                  </a:lnTo>
                  <a:lnTo>
                    <a:pt x="8" y="2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7" name="Freeform 259"/>
            <p:cNvSpPr>
              <a:spLocks/>
            </p:cNvSpPr>
            <p:nvPr/>
          </p:nvSpPr>
          <p:spPr bwMode="auto">
            <a:xfrm>
              <a:off x="3056" y="2930"/>
              <a:ext cx="177" cy="122"/>
            </a:xfrm>
            <a:custGeom>
              <a:avLst/>
              <a:gdLst>
                <a:gd name="T0" fmla="*/ 21 w 175"/>
                <a:gd name="T1" fmla="*/ 128 h 121"/>
                <a:gd name="T2" fmla="*/ 17 w 175"/>
                <a:gd name="T3" fmla="*/ 118 h 121"/>
                <a:gd name="T4" fmla="*/ 9 w 175"/>
                <a:gd name="T5" fmla="*/ 108 h 121"/>
                <a:gd name="T6" fmla="*/ 6 w 175"/>
                <a:gd name="T7" fmla="*/ 100 h 121"/>
                <a:gd name="T8" fmla="*/ 2 w 175"/>
                <a:gd name="T9" fmla="*/ 92 h 121"/>
                <a:gd name="T10" fmla="*/ 0 w 175"/>
                <a:gd name="T11" fmla="*/ 80 h 121"/>
                <a:gd name="T12" fmla="*/ 1 w 175"/>
                <a:gd name="T13" fmla="*/ 76 h 121"/>
                <a:gd name="T14" fmla="*/ 7 w 175"/>
                <a:gd name="T15" fmla="*/ 70 h 121"/>
                <a:gd name="T16" fmla="*/ 14 w 175"/>
                <a:gd name="T17" fmla="*/ 49 h 121"/>
                <a:gd name="T18" fmla="*/ 16 w 175"/>
                <a:gd name="T19" fmla="*/ 49 h 121"/>
                <a:gd name="T20" fmla="*/ 20 w 175"/>
                <a:gd name="T21" fmla="*/ 48 h 121"/>
                <a:gd name="T22" fmla="*/ 32 w 175"/>
                <a:gd name="T23" fmla="*/ 47 h 121"/>
                <a:gd name="T24" fmla="*/ 35 w 175"/>
                <a:gd name="T25" fmla="*/ 48 h 121"/>
                <a:gd name="T26" fmla="*/ 42 w 175"/>
                <a:gd name="T27" fmla="*/ 44 h 121"/>
                <a:gd name="T28" fmla="*/ 61 w 175"/>
                <a:gd name="T29" fmla="*/ 42 h 121"/>
                <a:gd name="T30" fmla="*/ 65 w 175"/>
                <a:gd name="T31" fmla="*/ 41 h 121"/>
                <a:gd name="T32" fmla="*/ 70 w 175"/>
                <a:gd name="T33" fmla="*/ 29 h 121"/>
                <a:gd name="T34" fmla="*/ 74 w 175"/>
                <a:gd name="T35" fmla="*/ 27 h 121"/>
                <a:gd name="T36" fmla="*/ 89 w 175"/>
                <a:gd name="T37" fmla="*/ 26 h 121"/>
                <a:gd name="T38" fmla="*/ 107 w 175"/>
                <a:gd name="T39" fmla="*/ 10 h 121"/>
                <a:gd name="T40" fmla="*/ 108 w 175"/>
                <a:gd name="T41" fmla="*/ 5 h 121"/>
                <a:gd name="T42" fmla="*/ 116 w 175"/>
                <a:gd name="T43" fmla="*/ 0 h 121"/>
                <a:gd name="T44" fmla="*/ 120 w 175"/>
                <a:gd name="T45" fmla="*/ 0 h 121"/>
                <a:gd name="T46" fmla="*/ 131 w 175"/>
                <a:gd name="T47" fmla="*/ 11 h 121"/>
                <a:gd name="T48" fmla="*/ 136 w 175"/>
                <a:gd name="T49" fmla="*/ 18 h 121"/>
                <a:gd name="T50" fmla="*/ 132 w 175"/>
                <a:gd name="T51" fmla="*/ 31 h 121"/>
                <a:gd name="T52" fmla="*/ 144 w 175"/>
                <a:gd name="T53" fmla="*/ 33 h 121"/>
                <a:gd name="T54" fmla="*/ 150 w 175"/>
                <a:gd name="T55" fmla="*/ 34 h 121"/>
                <a:gd name="T56" fmla="*/ 153 w 175"/>
                <a:gd name="T57" fmla="*/ 38 h 121"/>
                <a:gd name="T58" fmla="*/ 162 w 175"/>
                <a:gd name="T59" fmla="*/ 42 h 121"/>
                <a:gd name="T60" fmla="*/ 166 w 175"/>
                <a:gd name="T61" fmla="*/ 45 h 121"/>
                <a:gd name="T62" fmla="*/ 166 w 175"/>
                <a:gd name="T63" fmla="*/ 50 h 121"/>
                <a:gd name="T64" fmla="*/ 172 w 175"/>
                <a:gd name="T65" fmla="*/ 55 h 121"/>
                <a:gd name="T66" fmla="*/ 178 w 175"/>
                <a:gd name="T67" fmla="*/ 59 h 121"/>
                <a:gd name="T68" fmla="*/ 179 w 175"/>
                <a:gd name="T69" fmla="*/ 74 h 121"/>
                <a:gd name="T70" fmla="*/ 183 w 175"/>
                <a:gd name="T71" fmla="*/ 78 h 121"/>
                <a:gd name="T72" fmla="*/ 192 w 175"/>
                <a:gd name="T73" fmla="*/ 82 h 121"/>
                <a:gd name="T74" fmla="*/ 192 w 175"/>
                <a:gd name="T75" fmla="*/ 89 h 121"/>
                <a:gd name="T76" fmla="*/ 189 w 175"/>
                <a:gd name="T77" fmla="*/ 90 h 121"/>
                <a:gd name="T78" fmla="*/ 182 w 175"/>
                <a:gd name="T79" fmla="*/ 92 h 121"/>
                <a:gd name="T80" fmla="*/ 176 w 175"/>
                <a:gd name="T81" fmla="*/ 89 h 121"/>
                <a:gd name="T82" fmla="*/ 166 w 175"/>
                <a:gd name="T83" fmla="*/ 88 h 121"/>
                <a:gd name="T84" fmla="*/ 165 w 175"/>
                <a:gd name="T85" fmla="*/ 93 h 121"/>
                <a:gd name="T86" fmla="*/ 161 w 175"/>
                <a:gd name="T87" fmla="*/ 93 h 121"/>
                <a:gd name="T88" fmla="*/ 152 w 175"/>
                <a:gd name="T89" fmla="*/ 92 h 121"/>
                <a:gd name="T90" fmla="*/ 132 w 175"/>
                <a:gd name="T91" fmla="*/ 97 h 121"/>
                <a:gd name="T92" fmla="*/ 126 w 175"/>
                <a:gd name="T93" fmla="*/ 95 h 121"/>
                <a:gd name="T94" fmla="*/ 122 w 175"/>
                <a:gd name="T95" fmla="*/ 96 h 121"/>
                <a:gd name="T96" fmla="*/ 117 w 175"/>
                <a:gd name="T97" fmla="*/ 105 h 121"/>
                <a:gd name="T98" fmla="*/ 101 w 175"/>
                <a:gd name="T99" fmla="*/ 101 h 121"/>
                <a:gd name="T100" fmla="*/ 89 w 175"/>
                <a:gd name="T101" fmla="*/ 98 h 121"/>
                <a:gd name="T102" fmla="*/ 86 w 175"/>
                <a:gd name="T103" fmla="*/ 94 h 121"/>
                <a:gd name="T104" fmla="*/ 79 w 175"/>
                <a:gd name="T105" fmla="*/ 90 h 121"/>
                <a:gd name="T106" fmla="*/ 73 w 175"/>
                <a:gd name="T107" fmla="*/ 92 h 121"/>
                <a:gd name="T108" fmla="*/ 66 w 175"/>
                <a:gd name="T109" fmla="*/ 100 h 121"/>
                <a:gd name="T110" fmla="*/ 66 w 175"/>
                <a:gd name="T111" fmla="*/ 105 h 121"/>
                <a:gd name="T112" fmla="*/ 66 w 175"/>
                <a:gd name="T113" fmla="*/ 111 h 121"/>
                <a:gd name="T114" fmla="*/ 60 w 175"/>
                <a:gd name="T115" fmla="*/ 113 h 121"/>
                <a:gd name="T116" fmla="*/ 42 w 175"/>
                <a:gd name="T117" fmla="*/ 112 h 121"/>
                <a:gd name="T118" fmla="*/ 33 w 175"/>
                <a:gd name="T119" fmla="*/ 112 h 121"/>
                <a:gd name="T120" fmla="*/ 29 w 175"/>
                <a:gd name="T121" fmla="*/ 114 h 121"/>
                <a:gd name="T122" fmla="*/ 27 w 175"/>
                <a:gd name="T123" fmla="*/ 125 h 121"/>
                <a:gd name="T124" fmla="*/ 23 w 175"/>
                <a:gd name="T125" fmla="*/ 130 h 1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"/>
                <a:gd name="T190" fmla="*/ 0 h 121"/>
                <a:gd name="T191" fmla="*/ 175 w 175"/>
                <a:gd name="T192" fmla="*/ 121 h 1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" h="121">
                  <a:moveTo>
                    <a:pt x="23" y="121"/>
                  </a:moveTo>
                  <a:lnTo>
                    <a:pt x="21" y="119"/>
                  </a:lnTo>
                  <a:lnTo>
                    <a:pt x="20" y="114"/>
                  </a:lnTo>
                  <a:lnTo>
                    <a:pt x="17" y="109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4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7" y="61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9" y="43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7" y="46"/>
                  </a:lnTo>
                  <a:lnTo>
                    <a:pt x="42" y="44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6" y="41"/>
                  </a:lnTo>
                  <a:lnTo>
                    <a:pt x="60" y="34"/>
                  </a:lnTo>
                  <a:lnTo>
                    <a:pt x="61" y="29"/>
                  </a:lnTo>
                  <a:lnTo>
                    <a:pt x="62" y="28"/>
                  </a:lnTo>
                  <a:lnTo>
                    <a:pt x="65" y="27"/>
                  </a:lnTo>
                  <a:lnTo>
                    <a:pt x="78" y="27"/>
                  </a:lnTo>
                  <a:lnTo>
                    <a:pt x="80" y="26"/>
                  </a:lnTo>
                  <a:lnTo>
                    <a:pt x="97" y="12"/>
                  </a:lnTo>
                  <a:lnTo>
                    <a:pt x="98" y="10"/>
                  </a:lnTo>
                  <a:lnTo>
                    <a:pt x="98" y="8"/>
                  </a:lnTo>
                  <a:lnTo>
                    <a:pt x="99" y="5"/>
                  </a:lnTo>
                  <a:lnTo>
                    <a:pt x="101" y="4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22" y="11"/>
                  </a:lnTo>
                  <a:lnTo>
                    <a:pt x="125" y="15"/>
                  </a:lnTo>
                  <a:lnTo>
                    <a:pt x="125" y="18"/>
                  </a:lnTo>
                  <a:lnTo>
                    <a:pt x="123" y="27"/>
                  </a:lnTo>
                  <a:lnTo>
                    <a:pt x="123" y="31"/>
                  </a:lnTo>
                  <a:lnTo>
                    <a:pt x="124" y="33"/>
                  </a:lnTo>
                  <a:lnTo>
                    <a:pt x="129" y="33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3" y="37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4" y="42"/>
                  </a:lnTo>
                  <a:lnTo>
                    <a:pt x="146" y="43"/>
                  </a:lnTo>
                  <a:lnTo>
                    <a:pt x="148" y="45"/>
                  </a:lnTo>
                  <a:lnTo>
                    <a:pt x="147" y="48"/>
                  </a:lnTo>
                  <a:lnTo>
                    <a:pt x="148" y="50"/>
                  </a:lnTo>
                  <a:lnTo>
                    <a:pt x="151" y="53"/>
                  </a:lnTo>
                  <a:lnTo>
                    <a:pt x="154" y="55"/>
                  </a:lnTo>
                  <a:lnTo>
                    <a:pt x="159" y="58"/>
                  </a:lnTo>
                  <a:lnTo>
                    <a:pt x="160" y="59"/>
                  </a:lnTo>
                  <a:lnTo>
                    <a:pt x="161" y="61"/>
                  </a:lnTo>
                  <a:lnTo>
                    <a:pt x="161" y="65"/>
                  </a:lnTo>
                  <a:lnTo>
                    <a:pt x="163" y="68"/>
                  </a:lnTo>
                  <a:lnTo>
                    <a:pt x="165" y="69"/>
                  </a:lnTo>
                  <a:lnTo>
                    <a:pt x="170" y="70"/>
                  </a:lnTo>
                  <a:lnTo>
                    <a:pt x="174" y="73"/>
                  </a:lnTo>
                  <a:lnTo>
                    <a:pt x="175" y="76"/>
                  </a:lnTo>
                  <a:lnTo>
                    <a:pt x="174" y="80"/>
                  </a:lnTo>
                  <a:lnTo>
                    <a:pt x="171" y="81"/>
                  </a:lnTo>
                  <a:lnTo>
                    <a:pt x="165" y="83"/>
                  </a:lnTo>
                  <a:lnTo>
                    <a:pt x="164" y="83"/>
                  </a:lnTo>
                  <a:lnTo>
                    <a:pt x="162" y="82"/>
                  </a:lnTo>
                  <a:lnTo>
                    <a:pt x="158" y="80"/>
                  </a:lnTo>
                  <a:lnTo>
                    <a:pt x="150" y="78"/>
                  </a:lnTo>
                  <a:lnTo>
                    <a:pt x="148" y="79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5" y="84"/>
                  </a:lnTo>
                  <a:lnTo>
                    <a:pt x="143" y="84"/>
                  </a:lnTo>
                  <a:lnTo>
                    <a:pt x="138" y="83"/>
                  </a:lnTo>
                  <a:lnTo>
                    <a:pt x="134" y="83"/>
                  </a:lnTo>
                  <a:lnTo>
                    <a:pt x="128" y="86"/>
                  </a:lnTo>
                  <a:lnTo>
                    <a:pt x="123" y="88"/>
                  </a:lnTo>
                  <a:lnTo>
                    <a:pt x="121" y="89"/>
                  </a:lnTo>
                  <a:lnTo>
                    <a:pt x="117" y="86"/>
                  </a:lnTo>
                  <a:lnTo>
                    <a:pt x="115" y="86"/>
                  </a:lnTo>
                  <a:lnTo>
                    <a:pt x="113" y="87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4" y="95"/>
                  </a:lnTo>
                  <a:lnTo>
                    <a:pt x="92" y="92"/>
                  </a:lnTo>
                  <a:lnTo>
                    <a:pt x="84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85"/>
                  </a:lnTo>
                  <a:lnTo>
                    <a:pt x="73" y="82"/>
                  </a:lnTo>
                  <a:lnTo>
                    <a:pt x="70" y="81"/>
                  </a:lnTo>
                  <a:lnTo>
                    <a:pt x="67" y="82"/>
                  </a:lnTo>
                  <a:lnTo>
                    <a:pt x="64" y="83"/>
                  </a:lnTo>
                  <a:lnTo>
                    <a:pt x="62" y="85"/>
                  </a:lnTo>
                  <a:lnTo>
                    <a:pt x="57" y="91"/>
                  </a:lnTo>
                  <a:lnTo>
                    <a:pt x="56" y="93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45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3" y="103"/>
                  </a:lnTo>
                  <a:lnTo>
                    <a:pt x="30" y="104"/>
                  </a:lnTo>
                  <a:lnTo>
                    <a:pt x="29" y="105"/>
                  </a:lnTo>
                  <a:lnTo>
                    <a:pt x="27" y="113"/>
                  </a:lnTo>
                  <a:lnTo>
                    <a:pt x="27" y="116"/>
                  </a:lnTo>
                  <a:lnTo>
                    <a:pt x="24" y="119"/>
                  </a:lnTo>
                  <a:lnTo>
                    <a:pt x="23" y="12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8" name="Freeform 260"/>
            <p:cNvSpPr>
              <a:spLocks/>
            </p:cNvSpPr>
            <p:nvPr/>
          </p:nvSpPr>
          <p:spPr bwMode="auto">
            <a:xfrm>
              <a:off x="3056" y="2930"/>
              <a:ext cx="177" cy="122"/>
            </a:xfrm>
            <a:custGeom>
              <a:avLst/>
              <a:gdLst>
                <a:gd name="T0" fmla="*/ 21 w 175"/>
                <a:gd name="T1" fmla="*/ 128 h 121"/>
                <a:gd name="T2" fmla="*/ 17 w 175"/>
                <a:gd name="T3" fmla="*/ 118 h 121"/>
                <a:gd name="T4" fmla="*/ 9 w 175"/>
                <a:gd name="T5" fmla="*/ 108 h 121"/>
                <a:gd name="T6" fmla="*/ 6 w 175"/>
                <a:gd name="T7" fmla="*/ 100 h 121"/>
                <a:gd name="T8" fmla="*/ 2 w 175"/>
                <a:gd name="T9" fmla="*/ 92 h 121"/>
                <a:gd name="T10" fmla="*/ 0 w 175"/>
                <a:gd name="T11" fmla="*/ 80 h 121"/>
                <a:gd name="T12" fmla="*/ 1 w 175"/>
                <a:gd name="T13" fmla="*/ 76 h 121"/>
                <a:gd name="T14" fmla="*/ 7 w 175"/>
                <a:gd name="T15" fmla="*/ 70 h 121"/>
                <a:gd name="T16" fmla="*/ 14 w 175"/>
                <a:gd name="T17" fmla="*/ 49 h 121"/>
                <a:gd name="T18" fmla="*/ 16 w 175"/>
                <a:gd name="T19" fmla="*/ 49 h 121"/>
                <a:gd name="T20" fmla="*/ 20 w 175"/>
                <a:gd name="T21" fmla="*/ 48 h 121"/>
                <a:gd name="T22" fmla="*/ 32 w 175"/>
                <a:gd name="T23" fmla="*/ 47 h 121"/>
                <a:gd name="T24" fmla="*/ 35 w 175"/>
                <a:gd name="T25" fmla="*/ 48 h 121"/>
                <a:gd name="T26" fmla="*/ 42 w 175"/>
                <a:gd name="T27" fmla="*/ 44 h 121"/>
                <a:gd name="T28" fmla="*/ 61 w 175"/>
                <a:gd name="T29" fmla="*/ 42 h 121"/>
                <a:gd name="T30" fmla="*/ 65 w 175"/>
                <a:gd name="T31" fmla="*/ 41 h 121"/>
                <a:gd name="T32" fmla="*/ 70 w 175"/>
                <a:gd name="T33" fmla="*/ 29 h 121"/>
                <a:gd name="T34" fmla="*/ 74 w 175"/>
                <a:gd name="T35" fmla="*/ 27 h 121"/>
                <a:gd name="T36" fmla="*/ 89 w 175"/>
                <a:gd name="T37" fmla="*/ 26 h 121"/>
                <a:gd name="T38" fmla="*/ 107 w 175"/>
                <a:gd name="T39" fmla="*/ 10 h 121"/>
                <a:gd name="T40" fmla="*/ 108 w 175"/>
                <a:gd name="T41" fmla="*/ 5 h 121"/>
                <a:gd name="T42" fmla="*/ 116 w 175"/>
                <a:gd name="T43" fmla="*/ 0 h 121"/>
                <a:gd name="T44" fmla="*/ 120 w 175"/>
                <a:gd name="T45" fmla="*/ 0 h 121"/>
                <a:gd name="T46" fmla="*/ 131 w 175"/>
                <a:gd name="T47" fmla="*/ 11 h 121"/>
                <a:gd name="T48" fmla="*/ 136 w 175"/>
                <a:gd name="T49" fmla="*/ 18 h 121"/>
                <a:gd name="T50" fmla="*/ 132 w 175"/>
                <a:gd name="T51" fmla="*/ 31 h 121"/>
                <a:gd name="T52" fmla="*/ 144 w 175"/>
                <a:gd name="T53" fmla="*/ 33 h 121"/>
                <a:gd name="T54" fmla="*/ 150 w 175"/>
                <a:gd name="T55" fmla="*/ 34 h 121"/>
                <a:gd name="T56" fmla="*/ 153 w 175"/>
                <a:gd name="T57" fmla="*/ 38 h 121"/>
                <a:gd name="T58" fmla="*/ 162 w 175"/>
                <a:gd name="T59" fmla="*/ 42 h 121"/>
                <a:gd name="T60" fmla="*/ 166 w 175"/>
                <a:gd name="T61" fmla="*/ 45 h 121"/>
                <a:gd name="T62" fmla="*/ 166 w 175"/>
                <a:gd name="T63" fmla="*/ 50 h 121"/>
                <a:gd name="T64" fmla="*/ 172 w 175"/>
                <a:gd name="T65" fmla="*/ 55 h 121"/>
                <a:gd name="T66" fmla="*/ 178 w 175"/>
                <a:gd name="T67" fmla="*/ 59 h 121"/>
                <a:gd name="T68" fmla="*/ 179 w 175"/>
                <a:gd name="T69" fmla="*/ 74 h 121"/>
                <a:gd name="T70" fmla="*/ 183 w 175"/>
                <a:gd name="T71" fmla="*/ 78 h 121"/>
                <a:gd name="T72" fmla="*/ 192 w 175"/>
                <a:gd name="T73" fmla="*/ 82 h 121"/>
                <a:gd name="T74" fmla="*/ 192 w 175"/>
                <a:gd name="T75" fmla="*/ 89 h 121"/>
                <a:gd name="T76" fmla="*/ 189 w 175"/>
                <a:gd name="T77" fmla="*/ 90 h 121"/>
                <a:gd name="T78" fmla="*/ 182 w 175"/>
                <a:gd name="T79" fmla="*/ 92 h 121"/>
                <a:gd name="T80" fmla="*/ 176 w 175"/>
                <a:gd name="T81" fmla="*/ 89 h 121"/>
                <a:gd name="T82" fmla="*/ 166 w 175"/>
                <a:gd name="T83" fmla="*/ 88 h 121"/>
                <a:gd name="T84" fmla="*/ 165 w 175"/>
                <a:gd name="T85" fmla="*/ 93 h 121"/>
                <a:gd name="T86" fmla="*/ 161 w 175"/>
                <a:gd name="T87" fmla="*/ 93 h 121"/>
                <a:gd name="T88" fmla="*/ 152 w 175"/>
                <a:gd name="T89" fmla="*/ 92 h 121"/>
                <a:gd name="T90" fmla="*/ 132 w 175"/>
                <a:gd name="T91" fmla="*/ 97 h 121"/>
                <a:gd name="T92" fmla="*/ 126 w 175"/>
                <a:gd name="T93" fmla="*/ 95 h 121"/>
                <a:gd name="T94" fmla="*/ 122 w 175"/>
                <a:gd name="T95" fmla="*/ 96 h 121"/>
                <a:gd name="T96" fmla="*/ 117 w 175"/>
                <a:gd name="T97" fmla="*/ 105 h 121"/>
                <a:gd name="T98" fmla="*/ 101 w 175"/>
                <a:gd name="T99" fmla="*/ 101 h 121"/>
                <a:gd name="T100" fmla="*/ 89 w 175"/>
                <a:gd name="T101" fmla="*/ 98 h 121"/>
                <a:gd name="T102" fmla="*/ 86 w 175"/>
                <a:gd name="T103" fmla="*/ 94 h 121"/>
                <a:gd name="T104" fmla="*/ 79 w 175"/>
                <a:gd name="T105" fmla="*/ 90 h 121"/>
                <a:gd name="T106" fmla="*/ 73 w 175"/>
                <a:gd name="T107" fmla="*/ 92 h 121"/>
                <a:gd name="T108" fmla="*/ 66 w 175"/>
                <a:gd name="T109" fmla="*/ 100 h 121"/>
                <a:gd name="T110" fmla="*/ 66 w 175"/>
                <a:gd name="T111" fmla="*/ 105 h 121"/>
                <a:gd name="T112" fmla="*/ 66 w 175"/>
                <a:gd name="T113" fmla="*/ 111 h 121"/>
                <a:gd name="T114" fmla="*/ 60 w 175"/>
                <a:gd name="T115" fmla="*/ 113 h 121"/>
                <a:gd name="T116" fmla="*/ 42 w 175"/>
                <a:gd name="T117" fmla="*/ 112 h 121"/>
                <a:gd name="T118" fmla="*/ 33 w 175"/>
                <a:gd name="T119" fmla="*/ 112 h 121"/>
                <a:gd name="T120" fmla="*/ 29 w 175"/>
                <a:gd name="T121" fmla="*/ 114 h 121"/>
                <a:gd name="T122" fmla="*/ 27 w 175"/>
                <a:gd name="T123" fmla="*/ 125 h 121"/>
                <a:gd name="T124" fmla="*/ 23 w 175"/>
                <a:gd name="T125" fmla="*/ 130 h 1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"/>
                <a:gd name="T190" fmla="*/ 0 h 121"/>
                <a:gd name="T191" fmla="*/ 175 w 175"/>
                <a:gd name="T192" fmla="*/ 121 h 1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" h="121">
                  <a:moveTo>
                    <a:pt x="23" y="121"/>
                  </a:moveTo>
                  <a:lnTo>
                    <a:pt x="21" y="119"/>
                  </a:lnTo>
                  <a:lnTo>
                    <a:pt x="20" y="114"/>
                  </a:lnTo>
                  <a:lnTo>
                    <a:pt x="17" y="109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4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7" y="61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9" y="43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7" y="46"/>
                  </a:lnTo>
                  <a:lnTo>
                    <a:pt x="42" y="44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6" y="41"/>
                  </a:lnTo>
                  <a:lnTo>
                    <a:pt x="60" y="34"/>
                  </a:lnTo>
                  <a:lnTo>
                    <a:pt x="61" y="29"/>
                  </a:lnTo>
                  <a:lnTo>
                    <a:pt x="62" y="28"/>
                  </a:lnTo>
                  <a:lnTo>
                    <a:pt x="65" y="27"/>
                  </a:lnTo>
                  <a:lnTo>
                    <a:pt x="78" y="27"/>
                  </a:lnTo>
                  <a:lnTo>
                    <a:pt x="80" y="26"/>
                  </a:lnTo>
                  <a:lnTo>
                    <a:pt x="97" y="12"/>
                  </a:lnTo>
                  <a:lnTo>
                    <a:pt x="98" y="10"/>
                  </a:lnTo>
                  <a:lnTo>
                    <a:pt x="98" y="8"/>
                  </a:lnTo>
                  <a:lnTo>
                    <a:pt x="99" y="5"/>
                  </a:lnTo>
                  <a:lnTo>
                    <a:pt x="101" y="4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22" y="11"/>
                  </a:lnTo>
                  <a:lnTo>
                    <a:pt x="125" y="15"/>
                  </a:lnTo>
                  <a:lnTo>
                    <a:pt x="125" y="18"/>
                  </a:lnTo>
                  <a:lnTo>
                    <a:pt x="123" y="27"/>
                  </a:lnTo>
                  <a:lnTo>
                    <a:pt x="123" y="31"/>
                  </a:lnTo>
                  <a:lnTo>
                    <a:pt x="124" y="33"/>
                  </a:lnTo>
                  <a:lnTo>
                    <a:pt x="129" y="33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3" y="37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4" y="42"/>
                  </a:lnTo>
                  <a:lnTo>
                    <a:pt x="146" y="43"/>
                  </a:lnTo>
                  <a:lnTo>
                    <a:pt x="148" y="45"/>
                  </a:lnTo>
                  <a:lnTo>
                    <a:pt x="147" y="48"/>
                  </a:lnTo>
                  <a:lnTo>
                    <a:pt x="148" y="50"/>
                  </a:lnTo>
                  <a:lnTo>
                    <a:pt x="151" y="53"/>
                  </a:lnTo>
                  <a:lnTo>
                    <a:pt x="154" y="55"/>
                  </a:lnTo>
                  <a:lnTo>
                    <a:pt x="159" y="58"/>
                  </a:lnTo>
                  <a:lnTo>
                    <a:pt x="160" y="59"/>
                  </a:lnTo>
                  <a:lnTo>
                    <a:pt x="161" y="61"/>
                  </a:lnTo>
                  <a:lnTo>
                    <a:pt x="161" y="65"/>
                  </a:lnTo>
                  <a:lnTo>
                    <a:pt x="163" y="68"/>
                  </a:lnTo>
                  <a:lnTo>
                    <a:pt x="165" y="69"/>
                  </a:lnTo>
                  <a:lnTo>
                    <a:pt x="170" y="70"/>
                  </a:lnTo>
                  <a:lnTo>
                    <a:pt x="174" y="73"/>
                  </a:lnTo>
                  <a:lnTo>
                    <a:pt x="175" y="76"/>
                  </a:lnTo>
                  <a:lnTo>
                    <a:pt x="174" y="80"/>
                  </a:lnTo>
                  <a:lnTo>
                    <a:pt x="171" y="81"/>
                  </a:lnTo>
                  <a:lnTo>
                    <a:pt x="165" y="83"/>
                  </a:lnTo>
                  <a:lnTo>
                    <a:pt x="164" y="83"/>
                  </a:lnTo>
                  <a:lnTo>
                    <a:pt x="162" y="82"/>
                  </a:lnTo>
                  <a:lnTo>
                    <a:pt x="158" y="80"/>
                  </a:lnTo>
                  <a:lnTo>
                    <a:pt x="150" y="78"/>
                  </a:lnTo>
                  <a:lnTo>
                    <a:pt x="148" y="79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5" y="84"/>
                  </a:lnTo>
                  <a:lnTo>
                    <a:pt x="143" y="84"/>
                  </a:lnTo>
                  <a:lnTo>
                    <a:pt x="138" y="83"/>
                  </a:lnTo>
                  <a:lnTo>
                    <a:pt x="134" y="83"/>
                  </a:lnTo>
                  <a:lnTo>
                    <a:pt x="128" y="86"/>
                  </a:lnTo>
                  <a:lnTo>
                    <a:pt x="123" y="88"/>
                  </a:lnTo>
                  <a:lnTo>
                    <a:pt x="121" y="89"/>
                  </a:lnTo>
                  <a:lnTo>
                    <a:pt x="117" y="86"/>
                  </a:lnTo>
                  <a:lnTo>
                    <a:pt x="115" y="86"/>
                  </a:lnTo>
                  <a:lnTo>
                    <a:pt x="113" y="87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4" y="95"/>
                  </a:lnTo>
                  <a:lnTo>
                    <a:pt x="92" y="92"/>
                  </a:lnTo>
                  <a:lnTo>
                    <a:pt x="84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85"/>
                  </a:lnTo>
                  <a:lnTo>
                    <a:pt x="73" y="82"/>
                  </a:lnTo>
                  <a:lnTo>
                    <a:pt x="70" y="81"/>
                  </a:lnTo>
                  <a:lnTo>
                    <a:pt x="67" y="82"/>
                  </a:lnTo>
                  <a:lnTo>
                    <a:pt x="64" y="83"/>
                  </a:lnTo>
                  <a:lnTo>
                    <a:pt x="62" y="85"/>
                  </a:lnTo>
                  <a:lnTo>
                    <a:pt x="57" y="91"/>
                  </a:lnTo>
                  <a:lnTo>
                    <a:pt x="56" y="93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45" y="103"/>
                  </a:lnTo>
                  <a:lnTo>
                    <a:pt x="42" y="103"/>
                  </a:lnTo>
                  <a:lnTo>
                    <a:pt x="39" y="102"/>
                  </a:lnTo>
                  <a:lnTo>
                    <a:pt x="33" y="103"/>
                  </a:lnTo>
                  <a:lnTo>
                    <a:pt x="30" y="104"/>
                  </a:lnTo>
                  <a:lnTo>
                    <a:pt x="29" y="105"/>
                  </a:lnTo>
                  <a:lnTo>
                    <a:pt x="27" y="113"/>
                  </a:lnTo>
                  <a:lnTo>
                    <a:pt x="27" y="116"/>
                  </a:lnTo>
                  <a:lnTo>
                    <a:pt x="24" y="119"/>
                  </a:lnTo>
                  <a:lnTo>
                    <a:pt x="23" y="12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79" name="Freeform 261"/>
            <p:cNvSpPr>
              <a:spLocks/>
            </p:cNvSpPr>
            <p:nvPr/>
          </p:nvSpPr>
          <p:spPr bwMode="auto">
            <a:xfrm>
              <a:off x="3339" y="2598"/>
              <a:ext cx="59" cy="67"/>
            </a:xfrm>
            <a:custGeom>
              <a:avLst/>
              <a:gdLst>
                <a:gd name="T0" fmla="*/ 1 w 59"/>
                <a:gd name="T1" fmla="*/ 73 h 66"/>
                <a:gd name="T2" fmla="*/ 1 w 59"/>
                <a:gd name="T3" fmla="*/ 70 h 66"/>
                <a:gd name="T4" fmla="*/ 1 w 59"/>
                <a:gd name="T5" fmla="*/ 69 h 66"/>
                <a:gd name="T6" fmla="*/ 0 w 59"/>
                <a:gd name="T7" fmla="*/ 69 h 66"/>
                <a:gd name="T8" fmla="*/ 0 w 59"/>
                <a:gd name="T9" fmla="*/ 67 h 66"/>
                <a:gd name="T10" fmla="*/ 2 w 59"/>
                <a:gd name="T11" fmla="*/ 61 h 66"/>
                <a:gd name="T12" fmla="*/ 2 w 59"/>
                <a:gd name="T13" fmla="*/ 55 h 66"/>
                <a:gd name="T14" fmla="*/ 5 w 59"/>
                <a:gd name="T15" fmla="*/ 47 h 66"/>
                <a:gd name="T16" fmla="*/ 7 w 59"/>
                <a:gd name="T17" fmla="*/ 32 h 66"/>
                <a:gd name="T18" fmla="*/ 7 w 59"/>
                <a:gd name="T19" fmla="*/ 29 h 66"/>
                <a:gd name="T20" fmla="*/ 8 w 59"/>
                <a:gd name="T21" fmla="*/ 27 h 66"/>
                <a:gd name="T22" fmla="*/ 8 w 59"/>
                <a:gd name="T23" fmla="*/ 22 h 66"/>
                <a:gd name="T24" fmla="*/ 8 w 59"/>
                <a:gd name="T25" fmla="*/ 16 h 66"/>
                <a:gd name="T26" fmla="*/ 9 w 59"/>
                <a:gd name="T27" fmla="*/ 14 h 66"/>
                <a:gd name="T28" fmla="*/ 9 w 59"/>
                <a:gd name="T29" fmla="*/ 12 h 66"/>
                <a:gd name="T30" fmla="*/ 8 w 59"/>
                <a:gd name="T31" fmla="*/ 9 h 66"/>
                <a:gd name="T32" fmla="*/ 9 w 59"/>
                <a:gd name="T33" fmla="*/ 9 h 66"/>
                <a:gd name="T34" fmla="*/ 10 w 59"/>
                <a:gd name="T35" fmla="*/ 8 h 66"/>
                <a:gd name="T36" fmla="*/ 21 w 59"/>
                <a:gd name="T37" fmla="*/ 15 h 66"/>
                <a:gd name="T38" fmla="*/ 23 w 59"/>
                <a:gd name="T39" fmla="*/ 17 h 66"/>
                <a:gd name="T40" fmla="*/ 25 w 59"/>
                <a:gd name="T41" fmla="*/ 16 h 66"/>
                <a:gd name="T42" fmla="*/ 32 w 59"/>
                <a:gd name="T43" fmla="*/ 12 h 66"/>
                <a:gd name="T44" fmla="*/ 50 w 59"/>
                <a:gd name="T45" fmla="*/ 1 h 66"/>
                <a:gd name="T46" fmla="*/ 51 w 59"/>
                <a:gd name="T47" fmla="*/ 0 h 66"/>
                <a:gd name="T48" fmla="*/ 56 w 59"/>
                <a:gd name="T49" fmla="*/ 12 h 66"/>
                <a:gd name="T50" fmla="*/ 58 w 59"/>
                <a:gd name="T51" fmla="*/ 17 h 66"/>
                <a:gd name="T52" fmla="*/ 59 w 59"/>
                <a:gd name="T53" fmla="*/ 17 h 66"/>
                <a:gd name="T54" fmla="*/ 56 w 59"/>
                <a:gd name="T55" fmla="*/ 21 h 66"/>
                <a:gd name="T56" fmla="*/ 54 w 59"/>
                <a:gd name="T57" fmla="*/ 22 h 66"/>
                <a:gd name="T58" fmla="*/ 49 w 59"/>
                <a:gd name="T59" fmla="*/ 24 h 66"/>
                <a:gd name="T60" fmla="*/ 32 w 59"/>
                <a:gd name="T61" fmla="*/ 28 h 66"/>
                <a:gd name="T62" fmla="*/ 29 w 59"/>
                <a:gd name="T63" fmla="*/ 30 h 66"/>
                <a:gd name="T64" fmla="*/ 36 w 59"/>
                <a:gd name="T65" fmla="*/ 48 h 66"/>
                <a:gd name="T66" fmla="*/ 40 w 59"/>
                <a:gd name="T67" fmla="*/ 54 h 66"/>
                <a:gd name="T68" fmla="*/ 35 w 59"/>
                <a:gd name="T69" fmla="*/ 60 h 66"/>
                <a:gd name="T70" fmla="*/ 32 w 59"/>
                <a:gd name="T71" fmla="*/ 62 h 66"/>
                <a:gd name="T72" fmla="*/ 31 w 59"/>
                <a:gd name="T73" fmla="*/ 63 h 66"/>
                <a:gd name="T74" fmla="*/ 23 w 59"/>
                <a:gd name="T75" fmla="*/ 65 h 66"/>
                <a:gd name="T76" fmla="*/ 20 w 59"/>
                <a:gd name="T77" fmla="*/ 69 h 66"/>
                <a:gd name="T78" fmla="*/ 14 w 59"/>
                <a:gd name="T79" fmla="*/ 75 h 66"/>
                <a:gd name="T80" fmla="*/ 2 w 59"/>
                <a:gd name="T81" fmla="*/ 73 h 66"/>
                <a:gd name="T82" fmla="*/ 1 w 59"/>
                <a:gd name="T83" fmla="*/ 73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"/>
                <a:gd name="T127" fmla="*/ 0 h 66"/>
                <a:gd name="T128" fmla="*/ 59 w 59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" h="66">
                  <a:moveTo>
                    <a:pt x="1" y="64"/>
                  </a:moveTo>
                  <a:lnTo>
                    <a:pt x="1" y="61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32" y="12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6" y="12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6" y="21"/>
                  </a:lnTo>
                  <a:lnTo>
                    <a:pt x="54" y="22"/>
                  </a:lnTo>
                  <a:lnTo>
                    <a:pt x="49" y="24"/>
                  </a:lnTo>
                  <a:lnTo>
                    <a:pt x="32" y="28"/>
                  </a:lnTo>
                  <a:lnTo>
                    <a:pt x="29" y="30"/>
                  </a:lnTo>
                  <a:lnTo>
                    <a:pt x="36" y="39"/>
                  </a:lnTo>
                  <a:lnTo>
                    <a:pt x="40" y="45"/>
                  </a:lnTo>
                  <a:lnTo>
                    <a:pt x="35" y="51"/>
                  </a:lnTo>
                  <a:lnTo>
                    <a:pt x="32" y="53"/>
                  </a:lnTo>
                  <a:lnTo>
                    <a:pt x="31" y="54"/>
                  </a:lnTo>
                  <a:lnTo>
                    <a:pt x="23" y="56"/>
                  </a:lnTo>
                  <a:lnTo>
                    <a:pt x="20" y="60"/>
                  </a:lnTo>
                  <a:lnTo>
                    <a:pt x="14" y="66"/>
                  </a:lnTo>
                  <a:lnTo>
                    <a:pt x="2" y="64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0" name="Freeform 262"/>
            <p:cNvSpPr>
              <a:spLocks/>
            </p:cNvSpPr>
            <p:nvPr/>
          </p:nvSpPr>
          <p:spPr bwMode="auto">
            <a:xfrm>
              <a:off x="3339" y="2598"/>
              <a:ext cx="59" cy="67"/>
            </a:xfrm>
            <a:custGeom>
              <a:avLst/>
              <a:gdLst>
                <a:gd name="T0" fmla="*/ 1 w 59"/>
                <a:gd name="T1" fmla="*/ 73 h 66"/>
                <a:gd name="T2" fmla="*/ 1 w 59"/>
                <a:gd name="T3" fmla="*/ 70 h 66"/>
                <a:gd name="T4" fmla="*/ 1 w 59"/>
                <a:gd name="T5" fmla="*/ 69 h 66"/>
                <a:gd name="T6" fmla="*/ 0 w 59"/>
                <a:gd name="T7" fmla="*/ 69 h 66"/>
                <a:gd name="T8" fmla="*/ 0 w 59"/>
                <a:gd name="T9" fmla="*/ 67 h 66"/>
                <a:gd name="T10" fmla="*/ 2 w 59"/>
                <a:gd name="T11" fmla="*/ 61 h 66"/>
                <a:gd name="T12" fmla="*/ 2 w 59"/>
                <a:gd name="T13" fmla="*/ 55 h 66"/>
                <a:gd name="T14" fmla="*/ 5 w 59"/>
                <a:gd name="T15" fmla="*/ 47 h 66"/>
                <a:gd name="T16" fmla="*/ 7 w 59"/>
                <a:gd name="T17" fmla="*/ 32 h 66"/>
                <a:gd name="T18" fmla="*/ 7 w 59"/>
                <a:gd name="T19" fmla="*/ 29 h 66"/>
                <a:gd name="T20" fmla="*/ 8 w 59"/>
                <a:gd name="T21" fmla="*/ 27 h 66"/>
                <a:gd name="T22" fmla="*/ 8 w 59"/>
                <a:gd name="T23" fmla="*/ 22 h 66"/>
                <a:gd name="T24" fmla="*/ 8 w 59"/>
                <a:gd name="T25" fmla="*/ 16 h 66"/>
                <a:gd name="T26" fmla="*/ 9 w 59"/>
                <a:gd name="T27" fmla="*/ 14 h 66"/>
                <a:gd name="T28" fmla="*/ 9 w 59"/>
                <a:gd name="T29" fmla="*/ 12 h 66"/>
                <a:gd name="T30" fmla="*/ 8 w 59"/>
                <a:gd name="T31" fmla="*/ 9 h 66"/>
                <a:gd name="T32" fmla="*/ 9 w 59"/>
                <a:gd name="T33" fmla="*/ 9 h 66"/>
                <a:gd name="T34" fmla="*/ 10 w 59"/>
                <a:gd name="T35" fmla="*/ 8 h 66"/>
                <a:gd name="T36" fmla="*/ 21 w 59"/>
                <a:gd name="T37" fmla="*/ 15 h 66"/>
                <a:gd name="T38" fmla="*/ 23 w 59"/>
                <a:gd name="T39" fmla="*/ 17 h 66"/>
                <a:gd name="T40" fmla="*/ 25 w 59"/>
                <a:gd name="T41" fmla="*/ 16 h 66"/>
                <a:gd name="T42" fmla="*/ 32 w 59"/>
                <a:gd name="T43" fmla="*/ 12 h 66"/>
                <a:gd name="T44" fmla="*/ 50 w 59"/>
                <a:gd name="T45" fmla="*/ 1 h 66"/>
                <a:gd name="T46" fmla="*/ 51 w 59"/>
                <a:gd name="T47" fmla="*/ 0 h 66"/>
                <a:gd name="T48" fmla="*/ 56 w 59"/>
                <a:gd name="T49" fmla="*/ 12 h 66"/>
                <a:gd name="T50" fmla="*/ 58 w 59"/>
                <a:gd name="T51" fmla="*/ 17 h 66"/>
                <a:gd name="T52" fmla="*/ 59 w 59"/>
                <a:gd name="T53" fmla="*/ 17 h 66"/>
                <a:gd name="T54" fmla="*/ 56 w 59"/>
                <a:gd name="T55" fmla="*/ 21 h 66"/>
                <a:gd name="T56" fmla="*/ 54 w 59"/>
                <a:gd name="T57" fmla="*/ 22 h 66"/>
                <a:gd name="T58" fmla="*/ 49 w 59"/>
                <a:gd name="T59" fmla="*/ 24 h 66"/>
                <a:gd name="T60" fmla="*/ 32 w 59"/>
                <a:gd name="T61" fmla="*/ 28 h 66"/>
                <a:gd name="T62" fmla="*/ 29 w 59"/>
                <a:gd name="T63" fmla="*/ 30 h 66"/>
                <a:gd name="T64" fmla="*/ 36 w 59"/>
                <a:gd name="T65" fmla="*/ 48 h 66"/>
                <a:gd name="T66" fmla="*/ 40 w 59"/>
                <a:gd name="T67" fmla="*/ 54 h 66"/>
                <a:gd name="T68" fmla="*/ 35 w 59"/>
                <a:gd name="T69" fmla="*/ 60 h 66"/>
                <a:gd name="T70" fmla="*/ 32 w 59"/>
                <a:gd name="T71" fmla="*/ 62 h 66"/>
                <a:gd name="T72" fmla="*/ 31 w 59"/>
                <a:gd name="T73" fmla="*/ 63 h 66"/>
                <a:gd name="T74" fmla="*/ 23 w 59"/>
                <a:gd name="T75" fmla="*/ 65 h 66"/>
                <a:gd name="T76" fmla="*/ 20 w 59"/>
                <a:gd name="T77" fmla="*/ 69 h 66"/>
                <a:gd name="T78" fmla="*/ 14 w 59"/>
                <a:gd name="T79" fmla="*/ 75 h 66"/>
                <a:gd name="T80" fmla="*/ 2 w 59"/>
                <a:gd name="T81" fmla="*/ 73 h 66"/>
                <a:gd name="T82" fmla="*/ 1 w 59"/>
                <a:gd name="T83" fmla="*/ 73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"/>
                <a:gd name="T127" fmla="*/ 0 h 66"/>
                <a:gd name="T128" fmla="*/ 59 w 59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" h="66">
                  <a:moveTo>
                    <a:pt x="1" y="64"/>
                  </a:moveTo>
                  <a:lnTo>
                    <a:pt x="1" y="61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32" y="12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6" y="12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6" y="21"/>
                  </a:lnTo>
                  <a:lnTo>
                    <a:pt x="54" y="22"/>
                  </a:lnTo>
                  <a:lnTo>
                    <a:pt x="49" y="24"/>
                  </a:lnTo>
                  <a:lnTo>
                    <a:pt x="32" y="28"/>
                  </a:lnTo>
                  <a:lnTo>
                    <a:pt x="29" y="30"/>
                  </a:lnTo>
                  <a:lnTo>
                    <a:pt x="36" y="39"/>
                  </a:lnTo>
                  <a:lnTo>
                    <a:pt x="40" y="45"/>
                  </a:lnTo>
                  <a:lnTo>
                    <a:pt x="35" y="51"/>
                  </a:lnTo>
                  <a:lnTo>
                    <a:pt x="32" y="53"/>
                  </a:lnTo>
                  <a:lnTo>
                    <a:pt x="31" y="54"/>
                  </a:lnTo>
                  <a:lnTo>
                    <a:pt x="23" y="56"/>
                  </a:lnTo>
                  <a:lnTo>
                    <a:pt x="20" y="60"/>
                  </a:lnTo>
                  <a:lnTo>
                    <a:pt x="14" y="66"/>
                  </a:lnTo>
                  <a:lnTo>
                    <a:pt x="2" y="64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1" name="Freeform 263"/>
            <p:cNvSpPr>
              <a:spLocks noEditPoints="1"/>
            </p:cNvSpPr>
            <p:nvPr/>
          </p:nvSpPr>
          <p:spPr bwMode="auto">
            <a:xfrm>
              <a:off x="1849" y="3390"/>
              <a:ext cx="273" cy="600"/>
            </a:xfrm>
            <a:custGeom>
              <a:avLst/>
              <a:gdLst>
                <a:gd name="T0" fmla="*/ 65 w 271"/>
                <a:gd name="T1" fmla="*/ 598 h 595"/>
                <a:gd name="T2" fmla="*/ 86 w 271"/>
                <a:gd name="T3" fmla="*/ 609 h 595"/>
                <a:gd name="T4" fmla="*/ 110 w 271"/>
                <a:gd name="T5" fmla="*/ 630 h 595"/>
                <a:gd name="T6" fmla="*/ 117 w 271"/>
                <a:gd name="T7" fmla="*/ 637 h 595"/>
                <a:gd name="T8" fmla="*/ 84 w 271"/>
                <a:gd name="T9" fmla="*/ 635 h 595"/>
                <a:gd name="T10" fmla="*/ 59 w 271"/>
                <a:gd name="T11" fmla="*/ 574 h 595"/>
                <a:gd name="T12" fmla="*/ 17 w 271"/>
                <a:gd name="T13" fmla="*/ 535 h 595"/>
                <a:gd name="T14" fmla="*/ 0 w 271"/>
                <a:gd name="T15" fmla="*/ 513 h 595"/>
                <a:gd name="T16" fmla="*/ 17 w 271"/>
                <a:gd name="T17" fmla="*/ 481 h 595"/>
                <a:gd name="T18" fmla="*/ 23 w 271"/>
                <a:gd name="T19" fmla="*/ 458 h 595"/>
                <a:gd name="T20" fmla="*/ 26 w 271"/>
                <a:gd name="T21" fmla="*/ 410 h 595"/>
                <a:gd name="T22" fmla="*/ 34 w 271"/>
                <a:gd name="T23" fmla="*/ 402 h 595"/>
                <a:gd name="T24" fmla="*/ 25 w 271"/>
                <a:gd name="T25" fmla="*/ 379 h 595"/>
                <a:gd name="T26" fmla="*/ 21 w 271"/>
                <a:gd name="T27" fmla="*/ 357 h 595"/>
                <a:gd name="T28" fmla="*/ 25 w 271"/>
                <a:gd name="T29" fmla="*/ 320 h 595"/>
                <a:gd name="T30" fmla="*/ 34 w 271"/>
                <a:gd name="T31" fmla="*/ 277 h 595"/>
                <a:gd name="T32" fmla="*/ 43 w 271"/>
                <a:gd name="T33" fmla="*/ 238 h 595"/>
                <a:gd name="T34" fmla="*/ 50 w 271"/>
                <a:gd name="T35" fmla="*/ 201 h 595"/>
                <a:gd name="T36" fmla="*/ 46 w 271"/>
                <a:gd name="T37" fmla="*/ 140 h 595"/>
                <a:gd name="T38" fmla="*/ 55 w 271"/>
                <a:gd name="T39" fmla="*/ 105 h 595"/>
                <a:gd name="T40" fmla="*/ 81 w 271"/>
                <a:gd name="T41" fmla="*/ 86 h 595"/>
                <a:gd name="T42" fmla="*/ 79 w 271"/>
                <a:gd name="T43" fmla="*/ 71 h 595"/>
                <a:gd name="T44" fmla="*/ 79 w 271"/>
                <a:gd name="T45" fmla="*/ 40 h 595"/>
                <a:gd name="T46" fmla="*/ 97 w 271"/>
                <a:gd name="T47" fmla="*/ 17 h 595"/>
                <a:gd name="T48" fmla="*/ 112 w 271"/>
                <a:gd name="T49" fmla="*/ 3 h 595"/>
                <a:gd name="T50" fmla="*/ 133 w 271"/>
                <a:gd name="T51" fmla="*/ 7 h 595"/>
                <a:gd name="T52" fmla="*/ 158 w 271"/>
                <a:gd name="T53" fmla="*/ 4 h 595"/>
                <a:gd name="T54" fmla="*/ 184 w 271"/>
                <a:gd name="T55" fmla="*/ 31 h 595"/>
                <a:gd name="T56" fmla="*/ 233 w 271"/>
                <a:gd name="T57" fmla="*/ 51 h 595"/>
                <a:gd name="T58" fmla="*/ 226 w 271"/>
                <a:gd name="T59" fmla="*/ 83 h 595"/>
                <a:gd name="T60" fmla="*/ 232 w 271"/>
                <a:gd name="T61" fmla="*/ 88 h 595"/>
                <a:gd name="T62" fmla="*/ 254 w 271"/>
                <a:gd name="T63" fmla="*/ 89 h 595"/>
                <a:gd name="T64" fmla="*/ 272 w 271"/>
                <a:gd name="T65" fmla="*/ 78 h 595"/>
                <a:gd name="T66" fmla="*/ 289 w 271"/>
                <a:gd name="T67" fmla="*/ 74 h 595"/>
                <a:gd name="T68" fmla="*/ 261 w 271"/>
                <a:gd name="T69" fmla="*/ 108 h 595"/>
                <a:gd name="T70" fmla="*/ 232 w 271"/>
                <a:gd name="T71" fmla="*/ 145 h 595"/>
                <a:gd name="T72" fmla="*/ 225 w 271"/>
                <a:gd name="T73" fmla="*/ 191 h 595"/>
                <a:gd name="T74" fmla="*/ 222 w 271"/>
                <a:gd name="T75" fmla="*/ 213 h 595"/>
                <a:gd name="T76" fmla="*/ 240 w 271"/>
                <a:gd name="T77" fmla="*/ 228 h 595"/>
                <a:gd name="T78" fmla="*/ 242 w 271"/>
                <a:gd name="T79" fmla="*/ 245 h 595"/>
                <a:gd name="T80" fmla="*/ 236 w 271"/>
                <a:gd name="T81" fmla="*/ 271 h 595"/>
                <a:gd name="T82" fmla="*/ 188 w 271"/>
                <a:gd name="T83" fmla="*/ 289 h 595"/>
                <a:gd name="T84" fmla="*/ 161 w 271"/>
                <a:gd name="T85" fmla="*/ 295 h 595"/>
                <a:gd name="T86" fmla="*/ 160 w 271"/>
                <a:gd name="T87" fmla="*/ 320 h 595"/>
                <a:gd name="T88" fmla="*/ 146 w 271"/>
                <a:gd name="T89" fmla="*/ 337 h 595"/>
                <a:gd name="T90" fmla="*/ 123 w 271"/>
                <a:gd name="T91" fmla="*/ 338 h 595"/>
                <a:gd name="T92" fmla="*/ 135 w 271"/>
                <a:gd name="T93" fmla="*/ 361 h 595"/>
                <a:gd name="T94" fmla="*/ 144 w 271"/>
                <a:gd name="T95" fmla="*/ 365 h 595"/>
                <a:gd name="T96" fmla="*/ 136 w 271"/>
                <a:gd name="T97" fmla="*/ 363 h 595"/>
                <a:gd name="T98" fmla="*/ 131 w 271"/>
                <a:gd name="T99" fmla="*/ 370 h 595"/>
                <a:gd name="T100" fmla="*/ 121 w 271"/>
                <a:gd name="T101" fmla="*/ 385 h 595"/>
                <a:gd name="T102" fmla="*/ 116 w 271"/>
                <a:gd name="T103" fmla="*/ 407 h 595"/>
                <a:gd name="T104" fmla="*/ 91 w 271"/>
                <a:gd name="T105" fmla="*/ 429 h 595"/>
                <a:gd name="T106" fmla="*/ 106 w 271"/>
                <a:gd name="T107" fmla="*/ 459 h 595"/>
                <a:gd name="T108" fmla="*/ 112 w 271"/>
                <a:gd name="T109" fmla="*/ 478 h 595"/>
                <a:gd name="T110" fmla="*/ 88 w 271"/>
                <a:gd name="T111" fmla="*/ 505 h 595"/>
                <a:gd name="T112" fmla="*/ 63 w 271"/>
                <a:gd name="T113" fmla="*/ 526 h 595"/>
                <a:gd name="T114" fmla="*/ 77 w 271"/>
                <a:gd name="T115" fmla="*/ 574 h 5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1"/>
                <a:gd name="T175" fmla="*/ 0 h 595"/>
                <a:gd name="T176" fmla="*/ 271 w 271"/>
                <a:gd name="T177" fmla="*/ 595 h 5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1" h="595">
                  <a:moveTo>
                    <a:pt x="65" y="553"/>
                  </a:moveTo>
                  <a:lnTo>
                    <a:pt x="65" y="541"/>
                  </a:lnTo>
                  <a:lnTo>
                    <a:pt x="71" y="544"/>
                  </a:lnTo>
                  <a:lnTo>
                    <a:pt x="71" y="546"/>
                  </a:lnTo>
                  <a:lnTo>
                    <a:pt x="69" y="549"/>
                  </a:lnTo>
                  <a:lnTo>
                    <a:pt x="65" y="553"/>
                  </a:lnTo>
                  <a:close/>
                  <a:moveTo>
                    <a:pt x="65" y="553"/>
                  </a:moveTo>
                  <a:lnTo>
                    <a:pt x="67" y="555"/>
                  </a:lnTo>
                  <a:lnTo>
                    <a:pt x="68" y="555"/>
                  </a:lnTo>
                  <a:lnTo>
                    <a:pt x="71" y="555"/>
                  </a:lnTo>
                  <a:lnTo>
                    <a:pt x="73" y="556"/>
                  </a:lnTo>
                  <a:lnTo>
                    <a:pt x="77" y="564"/>
                  </a:lnTo>
                  <a:lnTo>
                    <a:pt x="83" y="570"/>
                  </a:lnTo>
                  <a:lnTo>
                    <a:pt x="89" y="578"/>
                  </a:lnTo>
                  <a:lnTo>
                    <a:pt x="92" y="580"/>
                  </a:lnTo>
                  <a:lnTo>
                    <a:pt x="97" y="585"/>
                  </a:lnTo>
                  <a:lnTo>
                    <a:pt x="98" y="585"/>
                  </a:lnTo>
                  <a:lnTo>
                    <a:pt x="101" y="585"/>
                  </a:lnTo>
                  <a:lnTo>
                    <a:pt x="104" y="587"/>
                  </a:lnTo>
                  <a:lnTo>
                    <a:pt x="112" y="587"/>
                  </a:lnTo>
                  <a:lnTo>
                    <a:pt x="112" y="589"/>
                  </a:lnTo>
                  <a:lnTo>
                    <a:pt x="111" y="592"/>
                  </a:lnTo>
                  <a:lnTo>
                    <a:pt x="108" y="592"/>
                  </a:lnTo>
                  <a:lnTo>
                    <a:pt x="101" y="593"/>
                  </a:lnTo>
                  <a:lnTo>
                    <a:pt x="96" y="595"/>
                  </a:lnTo>
                  <a:lnTo>
                    <a:pt x="94" y="595"/>
                  </a:lnTo>
                  <a:lnTo>
                    <a:pt x="87" y="592"/>
                  </a:lnTo>
                  <a:lnTo>
                    <a:pt x="82" y="591"/>
                  </a:lnTo>
                  <a:lnTo>
                    <a:pt x="75" y="590"/>
                  </a:lnTo>
                  <a:lnTo>
                    <a:pt x="70" y="590"/>
                  </a:lnTo>
                  <a:lnTo>
                    <a:pt x="65" y="591"/>
                  </a:lnTo>
                  <a:lnTo>
                    <a:pt x="65" y="553"/>
                  </a:lnTo>
                  <a:close/>
                  <a:moveTo>
                    <a:pt x="69" y="534"/>
                  </a:moveTo>
                  <a:lnTo>
                    <a:pt x="67" y="534"/>
                  </a:lnTo>
                  <a:lnTo>
                    <a:pt x="59" y="531"/>
                  </a:lnTo>
                  <a:lnTo>
                    <a:pt x="53" y="528"/>
                  </a:lnTo>
                  <a:lnTo>
                    <a:pt x="36" y="527"/>
                  </a:lnTo>
                  <a:lnTo>
                    <a:pt x="28" y="528"/>
                  </a:lnTo>
                  <a:lnTo>
                    <a:pt x="23" y="527"/>
                  </a:lnTo>
                  <a:lnTo>
                    <a:pt x="19" y="522"/>
                  </a:lnTo>
                  <a:lnTo>
                    <a:pt x="17" y="499"/>
                  </a:lnTo>
                  <a:lnTo>
                    <a:pt x="16" y="497"/>
                  </a:lnTo>
                  <a:lnTo>
                    <a:pt x="12" y="498"/>
                  </a:lnTo>
                  <a:lnTo>
                    <a:pt x="6" y="501"/>
                  </a:lnTo>
                  <a:lnTo>
                    <a:pt x="5" y="500"/>
                  </a:lnTo>
                  <a:lnTo>
                    <a:pt x="2" y="489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2" y="470"/>
                  </a:lnTo>
                  <a:lnTo>
                    <a:pt x="13" y="460"/>
                  </a:lnTo>
                  <a:lnTo>
                    <a:pt x="14" y="458"/>
                  </a:lnTo>
                  <a:lnTo>
                    <a:pt x="16" y="447"/>
                  </a:lnTo>
                  <a:lnTo>
                    <a:pt x="17" y="445"/>
                  </a:lnTo>
                  <a:lnTo>
                    <a:pt x="14" y="439"/>
                  </a:lnTo>
                  <a:lnTo>
                    <a:pt x="16" y="432"/>
                  </a:lnTo>
                  <a:lnTo>
                    <a:pt x="17" y="430"/>
                  </a:lnTo>
                  <a:lnTo>
                    <a:pt x="21" y="429"/>
                  </a:lnTo>
                  <a:lnTo>
                    <a:pt x="22" y="426"/>
                  </a:lnTo>
                  <a:lnTo>
                    <a:pt x="23" y="422"/>
                  </a:lnTo>
                  <a:lnTo>
                    <a:pt x="25" y="414"/>
                  </a:lnTo>
                  <a:lnTo>
                    <a:pt x="24" y="405"/>
                  </a:lnTo>
                  <a:lnTo>
                    <a:pt x="24" y="395"/>
                  </a:lnTo>
                  <a:lnTo>
                    <a:pt x="29" y="388"/>
                  </a:lnTo>
                  <a:lnTo>
                    <a:pt x="29" y="387"/>
                  </a:lnTo>
                  <a:lnTo>
                    <a:pt x="26" y="383"/>
                  </a:lnTo>
                  <a:lnTo>
                    <a:pt x="22" y="381"/>
                  </a:lnTo>
                  <a:lnTo>
                    <a:pt x="21" y="379"/>
                  </a:lnTo>
                  <a:lnTo>
                    <a:pt x="25" y="378"/>
                  </a:lnTo>
                  <a:lnTo>
                    <a:pt x="30" y="378"/>
                  </a:lnTo>
                  <a:lnTo>
                    <a:pt x="32" y="376"/>
                  </a:lnTo>
                  <a:lnTo>
                    <a:pt x="34" y="375"/>
                  </a:lnTo>
                  <a:lnTo>
                    <a:pt x="34" y="373"/>
                  </a:lnTo>
                  <a:lnTo>
                    <a:pt x="32" y="372"/>
                  </a:lnTo>
                  <a:lnTo>
                    <a:pt x="27" y="371"/>
                  </a:lnTo>
                  <a:lnTo>
                    <a:pt x="25" y="369"/>
                  </a:lnTo>
                  <a:lnTo>
                    <a:pt x="23" y="364"/>
                  </a:lnTo>
                  <a:lnTo>
                    <a:pt x="25" y="352"/>
                  </a:lnTo>
                  <a:lnTo>
                    <a:pt x="24" y="346"/>
                  </a:lnTo>
                  <a:lnTo>
                    <a:pt x="21" y="345"/>
                  </a:lnTo>
                  <a:lnTo>
                    <a:pt x="20" y="344"/>
                  </a:lnTo>
                  <a:lnTo>
                    <a:pt x="20" y="334"/>
                  </a:lnTo>
                  <a:lnTo>
                    <a:pt x="20" y="332"/>
                  </a:lnTo>
                  <a:lnTo>
                    <a:pt x="21" y="330"/>
                  </a:lnTo>
                  <a:lnTo>
                    <a:pt x="25" y="328"/>
                  </a:lnTo>
                  <a:lnTo>
                    <a:pt x="25" y="324"/>
                  </a:lnTo>
                  <a:lnTo>
                    <a:pt x="23" y="317"/>
                  </a:lnTo>
                  <a:lnTo>
                    <a:pt x="23" y="302"/>
                  </a:lnTo>
                  <a:lnTo>
                    <a:pt x="23" y="299"/>
                  </a:lnTo>
                  <a:lnTo>
                    <a:pt x="25" y="295"/>
                  </a:lnTo>
                  <a:lnTo>
                    <a:pt x="28" y="276"/>
                  </a:lnTo>
                  <a:lnTo>
                    <a:pt x="29" y="273"/>
                  </a:lnTo>
                  <a:lnTo>
                    <a:pt x="29" y="272"/>
                  </a:lnTo>
                  <a:lnTo>
                    <a:pt x="35" y="268"/>
                  </a:lnTo>
                  <a:lnTo>
                    <a:pt x="37" y="267"/>
                  </a:lnTo>
                  <a:lnTo>
                    <a:pt x="34" y="259"/>
                  </a:lnTo>
                  <a:lnTo>
                    <a:pt x="32" y="250"/>
                  </a:lnTo>
                  <a:lnTo>
                    <a:pt x="32" y="242"/>
                  </a:lnTo>
                  <a:lnTo>
                    <a:pt x="33" y="234"/>
                  </a:lnTo>
                  <a:lnTo>
                    <a:pt x="34" y="231"/>
                  </a:lnTo>
                  <a:lnTo>
                    <a:pt x="43" y="223"/>
                  </a:lnTo>
                  <a:lnTo>
                    <a:pt x="43" y="220"/>
                  </a:lnTo>
                  <a:lnTo>
                    <a:pt x="42" y="212"/>
                  </a:lnTo>
                  <a:lnTo>
                    <a:pt x="41" y="209"/>
                  </a:lnTo>
                  <a:lnTo>
                    <a:pt x="43" y="205"/>
                  </a:lnTo>
                  <a:lnTo>
                    <a:pt x="50" y="191"/>
                  </a:lnTo>
                  <a:lnTo>
                    <a:pt x="50" y="188"/>
                  </a:lnTo>
                  <a:lnTo>
                    <a:pt x="50" y="183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1" y="149"/>
                  </a:lnTo>
                  <a:lnTo>
                    <a:pt x="42" y="142"/>
                  </a:lnTo>
                  <a:lnTo>
                    <a:pt x="44" y="134"/>
                  </a:lnTo>
                  <a:lnTo>
                    <a:pt x="46" y="131"/>
                  </a:lnTo>
                  <a:lnTo>
                    <a:pt x="49" y="129"/>
                  </a:lnTo>
                  <a:lnTo>
                    <a:pt x="50" y="128"/>
                  </a:lnTo>
                  <a:lnTo>
                    <a:pt x="50" y="123"/>
                  </a:lnTo>
                  <a:lnTo>
                    <a:pt x="49" y="112"/>
                  </a:lnTo>
                  <a:lnTo>
                    <a:pt x="53" y="100"/>
                  </a:lnTo>
                  <a:lnTo>
                    <a:pt x="55" y="96"/>
                  </a:lnTo>
                  <a:lnTo>
                    <a:pt x="59" y="92"/>
                  </a:lnTo>
                  <a:lnTo>
                    <a:pt x="62" y="86"/>
                  </a:lnTo>
                  <a:lnTo>
                    <a:pt x="64" y="80"/>
                  </a:lnTo>
                  <a:lnTo>
                    <a:pt x="69" y="79"/>
                  </a:lnTo>
                  <a:lnTo>
                    <a:pt x="71" y="79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68" y="72"/>
                  </a:lnTo>
                  <a:lnTo>
                    <a:pt x="68" y="69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68" y="59"/>
                  </a:lnTo>
                  <a:lnTo>
                    <a:pt x="67" y="56"/>
                  </a:lnTo>
                  <a:lnTo>
                    <a:pt x="67" y="52"/>
                  </a:lnTo>
                  <a:lnTo>
                    <a:pt x="70" y="48"/>
                  </a:lnTo>
                  <a:lnTo>
                    <a:pt x="68" y="42"/>
                  </a:lnTo>
                  <a:lnTo>
                    <a:pt x="70" y="40"/>
                  </a:lnTo>
                  <a:lnTo>
                    <a:pt x="75" y="37"/>
                  </a:lnTo>
                  <a:lnTo>
                    <a:pt x="83" y="34"/>
                  </a:lnTo>
                  <a:lnTo>
                    <a:pt x="85" y="3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8" y="17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98" y="2"/>
                  </a:lnTo>
                  <a:lnTo>
                    <a:pt x="100" y="0"/>
                  </a:lnTo>
                  <a:lnTo>
                    <a:pt x="102" y="1"/>
                  </a:lnTo>
                  <a:lnTo>
                    <a:pt x="103" y="3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16" y="3"/>
                  </a:lnTo>
                  <a:lnTo>
                    <a:pt x="119" y="4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6" y="14"/>
                  </a:lnTo>
                  <a:lnTo>
                    <a:pt x="133" y="2"/>
                  </a:lnTo>
                  <a:lnTo>
                    <a:pt x="137" y="2"/>
                  </a:lnTo>
                  <a:lnTo>
                    <a:pt x="145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6"/>
                  </a:lnTo>
                  <a:lnTo>
                    <a:pt x="156" y="12"/>
                  </a:lnTo>
                  <a:lnTo>
                    <a:pt x="164" y="21"/>
                  </a:lnTo>
                  <a:lnTo>
                    <a:pt x="167" y="25"/>
                  </a:lnTo>
                  <a:lnTo>
                    <a:pt x="172" y="29"/>
                  </a:lnTo>
                  <a:lnTo>
                    <a:pt x="175" y="31"/>
                  </a:lnTo>
                  <a:lnTo>
                    <a:pt x="182" y="32"/>
                  </a:lnTo>
                  <a:lnTo>
                    <a:pt x="187" y="34"/>
                  </a:lnTo>
                  <a:lnTo>
                    <a:pt x="196" y="42"/>
                  </a:lnTo>
                  <a:lnTo>
                    <a:pt x="205" y="46"/>
                  </a:lnTo>
                  <a:lnTo>
                    <a:pt x="209" y="48"/>
                  </a:lnTo>
                  <a:lnTo>
                    <a:pt x="215" y="51"/>
                  </a:lnTo>
                  <a:lnTo>
                    <a:pt x="215" y="53"/>
                  </a:lnTo>
                  <a:lnTo>
                    <a:pt x="211" y="61"/>
                  </a:lnTo>
                  <a:lnTo>
                    <a:pt x="207" y="67"/>
                  </a:lnTo>
                  <a:lnTo>
                    <a:pt x="207" y="68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05" y="76"/>
                  </a:lnTo>
                  <a:lnTo>
                    <a:pt x="202" y="79"/>
                  </a:lnTo>
                  <a:lnTo>
                    <a:pt x="202" y="81"/>
                  </a:lnTo>
                  <a:lnTo>
                    <a:pt x="203" y="81"/>
                  </a:lnTo>
                  <a:lnTo>
                    <a:pt x="210" y="79"/>
                  </a:lnTo>
                  <a:lnTo>
                    <a:pt x="214" y="79"/>
                  </a:lnTo>
                  <a:lnTo>
                    <a:pt x="220" y="81"/>
                  </a:lnTo>
                  <a:lnTo>
                    <a:pt x="223" y="82"/>
                  </a:lnTo>
                  <a:lnTo>
                    <a:pt x="228" y="82"/>
                  </a:lnTo>
                  <a:lnTo>
                    <a:pt x="232" y="81"/>
                  </a:lnTo>
                  <a:lnTo>
                    <a:pt x="235" y="80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42" y="83"/>
                  </a:lnTo>
                  <a:lnTo>
                    <a:pt x="244" y="79"/>
                  </a:lnTo>
                  <a:lnTo>
                    <a:pt x="246" y="78"/>
                  </a:lnTo>
                  <a:lnTo>
                    <a:pt x="252" y="72"/>
                  </a:lnTo>
                  <a:lnTo>
                    <a:pt x="254" y="69"/>
                  </a:lnTo>
                  <a:lnTo>
                    <a:pt x="258" y="58"/>
                  </a:lnTo>
                  <a:lnTo>
                    <a:pt x="257" y="57"/>
                  </a:lnTo>
                  <a:lnTo>
                    <a:pt x="263" y="56"/>
                  </a:lnTo>
                  <a:lnTo>
                    <a:pt x="266" y="56"/>
                  </a:lnTo>
                  <a:lnTo>
                    <a:pt x="268" y="57"/>
                  </a:lnTo>
                  <a:lnTo>
                    <a:pt x="271" y="65"/>
                  </a:lnTo>
                  <a:lnTo>
                    <a:pt x="270" y="76"/>
                  </a:lnTo>
                  <a:lnTo>
                    <a:pt x="269" y="79"/>
                  </a:lnTo>
                  <a:lnTo>
                    <a:pt x="266" y="82"/>
                  </a:lnTo>
                  <a:lnTo>
                    <a:pt x="255" y="87"/>
                  </a:lnTo>
                  <a:lnTo>
                    <a:pt x="253" y="88"/>
                  </a:lnTo>
                  <a:lnTo>
                    <a:pt x="243" y="99"/>
                  </a:lnTo>
                  <a:lnTo>
                    <a:pt x="234" y="108"/>
                  </a:lnTo>
                  <a:lnTo>
                    <a:pt x="223" y="121"/>
                  </a:lnTo>
                  <a:lnTo>
                    <a:pt x="218" y="127"/>
                  </a:lnTo>
                  <a:lnTo>
                    <a:pt x="217" y="129"/>
                  </a:lnTo>
                  <a:lnTo>
                    <a:pt x="214" y="133"/>
                  </a:lnTo>
                  <a:lnTo>
                    <a:pt x="214" y="136"/>
                  </a:lnTo>
                  <a:lnTo>
                    <a:pt x="210" y="153"/>
                  </a:lnTo>
                  <a:lnTo>
                    <a:pt x="209" y="156"/>
                  </a:lnTo>
                  <a:lnTo>
                    <a:pt x="210" y="163"/>
                  </a:lnTo>
                  <a:lnTo>
                    <a:pt x="211" y="170"/>
                  </a:lnTo>
                  <a:lnTo>
                    <a:pt x="210" y="172"/>
                  </a:lnTo>
                  <a:lnTo>
                    <a:pt x="207" y="176"/>
                  </a:lnTo>
                  <a:lnTo>
                    <a:pt x="206" y="180"/>
                  </a:lnTo>
                  <a:lnTo>
                    <a:pt x="206" y="183"/>
                  </a:lnTo>
                  <a:lnTo>
                    <a:pt x="207" y="188"/>
                  </a:lnTo>
                  <a:lnTo>
                    <a:pt x="206" y="190"/>
                  </a:lnTo>
                  <a:lnTo>
                    <a:pt x="206" y="192"/>
                  </a:lnTo>
                  <a:lnTo>
                    <a:pt x="204" y="195"/>
                  </a:lnTo>
                  <a:lnTo>
                    <a:pt x="204" y="196"/>
                  </a:lnTo>
                  <a:lnTo>
                    <a:pt x="210" y="202"/>
                  </a:lnTo>
                  <a:lnTo>
                    <a:pt x="214" y="205"/>
                  </a:lnTo>
                  <a:lnTo>
                    <a:pt x="218" y="207"/>
                  </a:lnTo>
                  <a:lnTo>
                    <a:pt x="220" y="208"/>
                  </a:lnTo>
                  <a:lnTo>
                    <a:pt x="222" y="210"/>
                  </a:lnTo>
                  <a:lnTo>
                    <a:pt x="221" y="213"/>
                  </a:lnTo>
                  <a:lnTo>
                    <a:pt x="219" y="217"/>
                  </a:lnTo>
                  <a:lnTo>
                    <a:pt x="219" y="220"/>
                  </a:lnTo>
                  <a:lnTo>
                    <a:pt x="220" y="222"/>
                  </a:lnTo>
                  <a:lnTo>
                    <a:pt x="221" y="224"/>
                  </a:lnTo>
                  <a:lnTo>
                    <a:pt x="224" y="227"/>
                  </a:lnTo>
                  <a:lnTo>
                    <a:pt x="227" y="228"/>
                  </a:lnTo>
                  <a:lnTo>
                    <a:pt x="227" y="229"/>
                  </a:lnTo>
                  <a:lnTo>
                    <a:pt x="229" y="236"/>
                  </a:lnTo>
                  <a:lnTo>
                    <a:pt x="227" y="240"/>
                  </a:lnTo>
                  <a:lnTo>
                    <a:pt x="222" y="247"/>
                  </a:lnTo>
                  <a:lnTo>
                    <a:pt x="218" y="253"/>
                  </a:lnTo>
                  <a:lnTo>
                    <a:pt x="216" y="258"/>
                  </a:lnTo>
                  <a:lnTo>
                    <a:pt x="214" y="261"/>
                  </a:lnTo>
                  <a:lnTo>
                    <a:pt x="209" y="263"/>
                  </a:lnTo>
                  <a:lnTo>
                    <a:pt x="202" y="266"/>
                  </a:lnTo>
                  <a:lnTo>
                    <a:pt x="191" y="269"/>
                  </a:lnTo>
                  <a:lnTo>
                    <a:pt x="179" y="271"/>
                  </a:lnTo>
                  <a:lnTo>
                    <a:pt x="171" y="271"/>
                  </a:lnTo>
                  <a:lnTo>
                    <a:pt x="166" y="272"/>
                  </a:lnTo>
                  <a:lnTo>
                    <a:pt x="158" y="271"/>
                  </a:lnTo>
                  <a:lnTo>
                    <a:pt x="152" y="269"/>
                  </a:lnTo>
                  <a:lnTo>
                    <a:pt x="152" y="271"/>
                  </a:lnTo>
                  <a:lnTo>
                    <a:pt x="152" y="277"/>
                  </a:lnTo>
                  <a:lnTo>
                    <a:pt x="154" y="280"/>
                  </a:lnTo>
                  <a:lnTo>
                    <a:pt x="156" y="281"/>
                  </a:lnTo>
                  <a:lnTo>
                    <a:pt x="155" y="283"/>
                  </a:lnTo>
                  <a:lnTo>
                    <a:pt x="153" y="288"/>
                  </a:lnTo>
                  <a:lnTo>
                    <a:pt x="151" y="292"/>
                  </a:lnTo>
                  <a:lnTo>
                    <a:pt x="151" y="295"/>
                  </a:lnTo>
                  <a:lnTo>
                    <a:pt x="153" y="301"/>
                  </a:lnTo>
                  <a:lnTo>
                    <a:pt x="153" y="303"/>
                  </a:lnTo>
                  <a:lnTo>
                    <a:pt x="152" y="305"/>
                  </a:lnTo>
                  <a:lnTo>
                    <a:pt x="151" y="306"/>
                  </a:lnTo>
                  <a:lnTo>
                    <a:pt x="143" y="309"/>
                  </a:lnTo>
                  <a:lnTo>
                    <a:pt x="137" y="310"/>
                  </a:lnTo>
                  <a:lnTo>
                    <a:pt x="132" y="310"/>
                  </a:lnTo>
                  <a:lnTo>
                    <a:pt x="126" y="307"/>
                  </a:lnTo>
                  <a:lnTo>
                    <a:pt x="117" y="304"/>
                  </a:lnTo>
                  <a:lnTo>
                    <a:pt x="115" y="304"/>
                  </a:lnTo>
                  <a:lnTo>
                    <a:pt x="114" y="306"/>
                  </a:lnTo>
                  <a:lnTo>
                    <a:pt x="114" y="311"/>
                  </a:lnTo>
                  <a:lnTo>
                    <a:pt x="117" y="317"/>
                  </a:lnTo>
                  <a:lnTo>
                    <a:pt x="117" y="320"/>
                  </a:lnTo>
                  <a:lnTo>
                    <a:pt x="115" y="325"/>
                  </a:lnTo>
                  <a:lnTo>
                    <a:pt x="116" y="328"/>
                  </a:lnTo>
                  <a:lnTo>
                    <a:pt x="121" y="333"/>
                  </a:lnTo>
                  <a:lnTo>
                    <a:pt x="126" y="334"/>
                  </a:lnTo>
                  <a:lnTo>
                    <a:pt x="128" y="332"/>
                  </a:lnTo>
                  <a:lnTo>
                    <a:pt x="125" y="329"/>
                  </a:lnTo>
                  <a:lnTo>
                    <a:pt x="131" y="327"/>
                  </a:lnTo>
                  <a:lnTo>
                    <a:pt x="133" y="327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4" y="339"/>
                  </a:lnTo>
                  <a:lnTo>
                    <a:pt x="132" y="340"/>
                  </a:lnTo>
                  <a:lnTo>
                    <a:pt x="130" y="340"/>
                  </a:lnTo>
                  <a:lnTo>
                    <a:pt x="128" y="339"/>
                  </a:lnTo>
                  <a:lnTo>
                    <a:pt x="127" y="337"/>
                  </a:lnTo>
                  <a:lnTo>
                    <a:pt x="127" y="336"/>
                  </a:lnTo>
                  <a:lnTo>
                    <a:pt x="120" y="337"/>
                  </a:lnTo>
                  <a:lnTo>
                    <a:pt x="116" y="339"/>
                  </a:lnTo>
                  <a:lnTo>
                    <a:pt x="115" y="339"/>
                  </a:lnTo>
                  <a:lnTo>
                    <a:pt x="116" y="341"/>
                  </a:lnTo>
                  <a:lnTo>
                    <a:pt x="119" y="342"/>
                  </a:lnTo>
                  <a:lnTo>
                    <a:pt x="122" y="343"/>
                  </a:lnTo>
                  <a:lnTo>
                    <a:pt x="125" y="343"/>
                  </a:lnTo>
                  <a:lnTo>
                    <a:pt x="125" y="344"/>
                  </a:lnTo>
                  <a:lnTo>
                    <a:pt x="120" y="347"/>
                  </a:lnTo>
                  <a:lnTo>
                    <a:pt x="115" y="349"/>
                  </a:lnTo>
                  <a:lnTo>
                    <a:pt x="112" y="355"/>
                  </a:lnTo>
                  <a:lnTo>
                    <a:pt x="112" y="358"/>
                  </a:lnTo>
                  <a:lnTo>
                    <a:pt x="113" y="365"/>
                  </a:lnTo>
                  <a:lnTo>
                    <a:pt x="112" y="367"/>
                  </a:lnTo>
                  <a:lnTo>
                    <a:pt x="107" y="374"/>
                  </a:lnTo>
                  <a:lnTo>
                    <a:pt x="107" y="376"/>
                  </a:lnTo>
                  <a:lnTo>
                    <a:pt x="110" y="379"/>
                  </a:lnTo>
                  <a:lnTo>
                    <a:pt x="107" y="380"/>
                  </a:lnTo>
                  <a:lnTo>
                    <a:pt x="100" y="381"/>
                  </a:lnTo>
                  <a:lnTo>
                    <a:pt x="97" y="382"/>
                  </a:lnTo>
                  <a:lnTo>
                    <a:pt x="93" y="384"/>
                  </a:lnTo>
                  <a:lnTo>
                    <a:pt x="89" y="387"/>
                  </a:lnTo>
                  <a:lnTo>
                    <a:pt x="86" y="392"/>
                  </a:lnTo>
                  <a:lnTo>
                    <a:pt x="82" y="399"/>
                  </a:lnTo>
                  <a:lnTo>
                    <a:pt x="82" y="402"/>
                  </a:lnTo>
                  <a:lnTo>
                    <a:pt x="82" y="406"/>
                  </a:lnTo>
                  <a:lnTo>
                    <a:pt x="84" y="411"/>
                  </a:lnTo>
                  <a:lnTo>
                    <a:pt x="87" y="415"/>
                  </a:lnTo>
                  <a:lnTo>
                    <a:pt x="93" y="421"/>
                  </a:lnTo>
                  <a:lnTo>
                    <a:pt x="97" y="423"/>
                  </a:lnTo>
                  <a:lnTo>
                    <a:pt x="103" y="424"/>
                  </a:lnTo>
                  <a:lnTo>
                    <a:pt x="105" y="425"/>
                  </a:lnTo>
                  <a:lnTo>
                    <a:pt x="106" y="427"/>
                  </a:lnTo>
                  <a:lnTo>
                    <a:pt x="105" y="435"/>
                  </a:lnTo>
                  <a:lnTo>
                    <a:pt x="104" y="438"/>
                  </a:lnTo>
                  <a:lnTo>
                    <a:pt x="103" y="442"/>
                  </a:lnTo>
                  <a:lnTo>
                    <a:pt x="101" y="443"/>
                  </a:lnTo>
                  <a:lnTo>
                    <a:pt x="95" y="448"/>
                  </a:lnTo>
                  <a:lnTo>
                    <a:pt x="85" y="456"/>
                  </a:lnTo>
                  <a:lnTo>
                    <a:pt x="81" y="462"/>
                  </a:lnTo>
                  <a:lnTo>
                    <a:pt x="80" y="465"/>
                  </a:lnTo>
                  <a:lnTo>
                    <a:pt x="79" y="469"/>
                  </a:lnTo>
                  <a:lnTo>
                    <a:pt x="80" y="474"/>
                  </a:lnTo>
                  <a:lnTo>
                    <a:pt x="79" y="478"/>
                  </a:lnTo>
                  <a:lnTo>
                    <a:pt x="77" y="481"/>
                  </a:lnTo>
                  <a:lnTo>
                    <a:pt x="71" y="486"/>
                  </a:lnTo>
                  <a:lnTo>
                    <a:pt x="65" y="488"/>
                  </a:lnTo>
                  <a:lnTo>
                    <a:pt x="63" y="490"/>
                  </a:lnTo>
                  <a:lnTo>
                    <a:pt x="61" y="494"/>
                  </a:lnTo>
                  <a:lnTo>
                    <a:pt x="59" y="501"/>
                  </a:lnTo>
                  <a:lnTo>
                    <a:pt x="59" y="507"/>
                  </a:lnTo>
                  <a:lnTo>
                    <a:pt x="61" y="514"/>
                  </a:lnTo>
                  <a:lnTo>
                    <a:pt x="64" y="523"/>
                  </a:lnTo>
                  <a:lnTo>
                    <a:pt x="68" y="531"/>
                  </a:lnTo>
                  <a:lnTo>
                    <a:pt x="70" y="534"/>
                  </a:lnTo>
                  <a:lnTo>
                    <a:pt x="69" y="53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2" name="Freeform 264"/>
            <p:cNvSpPr>
              <a:spLocks/>
            </p:cNvSpPr>
            <p:nvPr/>
          </p:nvSpPr>
          <p:spPr bwMode="auto">
            <a:xfrm>
              <a:off x="1914" y="3936"/>
              <a:ext cx="7" cy="12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0 h 12"/>
                <a:gd name="T4" fmla="*/ 23 w 6"/>
                <a:gd name="T5" fmla="*/ 3 h 12"/>
                <a:gd name="T6" fmla="*/ 23 w 6"/>
                <a:gd name="T7" fmla="*/ 5 h 12"/>
                <a:gd name="T8" fmla="*/ 17 w 6"/>
                <a:gd name="T9" fmla="*/ 8 h 12"/>
                <a:gd name="T10" fmla="*/ 0 w 6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0" y="1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3" name="Freeform 265"/>
            <p:cNvSpPr>
              <a:spLocks/>
            </p:cNvSpPr>
            <p:nvPr/>
          </p:nvSpPr>
          <p:spPr bwMode="auto">
            <a:xfrm>
              <a:off x="1914" y="3948"/>
              <a:ext cx="48" cy="42"/>
            </a:xfrm>
            <a:custGeom>
              <a:avLst/>
              <a:gdLst>
                <a:gd name="T0" fmla="*/ 0 w 47"/>
                <a:gd name="T1" fmla="*/ 0 h 42"/>
                <a:gd name="T2" fmla="*/ 2 w 47"/>
                <a:gd name="T3" fmla="*/ 2 h 42"/>
                <a:gd name="T4" fmla="*/ 3 w 47"/>
                <a:gd name="T5" fmla="*/ 2 h 42"/>
                <a:gd name="T6" fmla="*/ 6 w 47"/>
                <a:gd name="T7" fmla="*/ 2 h 42"/>
                <a:gd name="T8" fmla="*/ 8 w 47"/>
                <a:gd name="T9" fmla="*/ 3 h 42"/>
                <a:gd name="T10" fmla="*/ 12 w 47"/>
                <a:gd name="T11" fmla="*/ 11 h 42"/>
                <a:gd name="T12" fmla="*/ 18 w 47"/>
                <a:gd name="T13" fmla="*/ 17 h 42"/>
                <a:gd name="T14" fmla="*/ 33 w 47"/>
                <a:gd name="T15" fmla="*/ 25 h 42"/>
                <a:gd name="T16" fmla="*/ 36 w 47"/>
                <a:gd name="T17" fmla="*/ 27 h 42"/>
                <a:gd name="T18" fmla="*/ 41 w 47"/>
                <a:gd name="T19" fmla="*/ 32 h 42"/>
                <a:gd name="T20" fmla="*/ 42 w 47"/>
                <a:gd name="T21" fmla="*/ 32 h 42"/>
                <a:gd name="T22" fmla="*/ 45 w 47"/>
                <a:gd name="T23" fmla="*/ 32 h 42"/>
                <a:gd name="T24" fmla="*/ 48 w 47"/>
                <a:gd name="T25" fmla="*/ 34 h 42"/>
                <a:gd name="T26" fmla="*/ 56 w 47"/>
                <a:gd name="T27" fmla="*/ 34 h 42"/>
                <a:gd name="T28" fmla="*/ 56 w 47"/>
                <a:gd name="T29" fmla="*/ 34 h 42"/>
                <a:gd name="T30" fmla="*/ 56 w 47"/>
                <a:gd name="T31" fmla="*/ 36 h 42"/>
                <a:gd name="T32" fmla="*/ 55 w 47"/>
                <a:gd name="T33" fmla="*/ 39 h 42"/>
                <a:gd name="T34" fmla="*/ 52 w 47"/>
                <a:gd name="T35" fmla="*/ 39 h 42"/>
                <a:gd name="T36" fmla="*/ 45 w 47"/>
                <a:gd name="T37" fmla="*/ 40 h 42"/>
                <a:gd name="T38" fmla="*/ 40 w 47"/>
                <a:gd name="T39" fmla="*/ 42 h 42"/>
                <a:gd name="T40" fmla="*/ 38 w 47"/>
                <a:gd name="T41" fmla="*/ 42 h 42"/>
                <a:gd name="T42" fmla="*/ 22 w 47"/>
                <a:gd name="T43" fmla="*/ 39 h 42"/>
                <a:gd name="T44" fmla="*/ 17 w 47"/>
                <a:gd name="T45" fmla="*/ 38 h 42"/>
                <a:gd name="T46" fmla="*/ 10 w 47"/>
                <a:gd name="T47" fmla="*/ 37 h 42"/>
                <a:gd name="T48" fmla="*/ 5 w 47"/>
                <a:gd name="T49" fmla="*/ 37 h 42"/>
                <a:gd name="T50" fmla="*/ 0 w 47"/>
                <a:gd name="T51" fmla="*/ 38 h 42"/>
                <a:gd name="T52" fmla="*/ 0 w 47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"/>
                <a:gd name="T82" fmla="*/ 0 h 42"/>
                <a:gd name="T83" fmla="*/ 47 w 47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" h="4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12" y="11"/>
                  </a:lnTo>
                  <a:lnTo>
                    <a:pt x="18" y="17"/>
                  </a:lnTo>
                  <a:lnTo>
                    <a:pt x="24" y="25"/>
                  </a:lnTo>
                  <a:lnTo>
                    <a:pt x="27" y="27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6" y="32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6" y="39"/>
                  </a:lnTo>
                  <a:lnTo>
                    <a:pt x="43" y="39"/>
                  </a:lnTo>
                  <a:lnTo>
                    <a:pt x="36" y="40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2" y="39"/>
                  </a:lnTo>
                  <a:lnTo>
                    <a:pt x="17" y="38"/>
                  </a:lnTo>
                  <a:lnTo>
                    <a:pt x="10" y="37"/>
                  </a:lnTo>
                  <a:lnTo>
                    <a:pt x="5" y="37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4" name="Freeform 267"/>
            <p:cNvSpPr>
              <a:spLocks/>
            </p:cNvSpPr>
            <p:nvPr/>
          </p:nvSpPr>
          <p:spPr bwMode="auto">
            <a:xfrm>
              <a:off x="3455" y="2458"/>
              <a:ext cx="44" cy="45"/>
            </a:xfrm>
            <a:custGeom>
              <a:avLst/>
              <a:gdLst>
                <a:gd name="T0" fmla="*/ 41 w 44"/>
                <a:gd name="T1" fmla="*/ 53 h 44"/>
                <a:gd name="T2" fmla="*/ 36 w 44"/>
                <a:gd name="T3" fmla="*/ 47 h 44"/>
                <a:gd name="T4" fmla="*/ 34 w 44"/>
                <a:gd name="T5" fmla="*/ 44 h 44"/>
                <a:gd name="T6" fmla="*/ 33 w 44"/>
                <a:gd name="T7" fmla="*/ 42 h 44"/>
                <a:gd name="T8" fmla="*/ 31 w 44"/>
                <a:gd name="T9" fmla="*/ 41 h 44"/>
                <a:gd name="T10" fmla="*/ 27 w 44"/>
                <a:gd name="T11" fmla="*/ 41 h 44"/>
                <a:gd name="T12" fmla="*/ 25 w 44"/>
                <a:gd name="T13" fmla="*/ 38 h 44"/>
                <a:gd name="T14" fmla="*/ 22 w 44"/>
                <a:gd name="T15" fmla="*/ 37 h 44"/>
                <a:gd name="T16" fmla="*/ 16 w 44"/>
                <a:gd name="T17" fmla="*/ 37 h 44"/>
                <a:gd name="T18" fmla="*/ 5 w 44"/>
                <a:gd name="T19" fmla="*/ 32 h 44"/>
                <a:gd name="T20" fmla="*/ 3 w 44"/>
                <a:gd name="T21" fmla="*/ 18 h 44"/>
                <a:gd name="T22" fmla="*/ 5 w 44"/>
                <a:gd name="T23" fmla="*/ 10 h 44"/>
                <a:gd name="T24" fmla="*/ 3 w 44"/>
                <a:gd name="T25" fmla="*/ 3 h 44"/>
                <a:gd name="T26" fmla="*/ 6 w 44"/>
                <a:gd name="T27" fmla="*/ 3 h 44"/>
                <a:gd name="T28" fmla="*/ 12 w 44"/>
                <a:gd name="T29" fmla="*/ 2 h 44"/>
                <a:gd name="T30" fmla="*/ 19 w 44"/>
                <a:gd name="T31" fmla="*/ 2 h 44"/>
                <a:gd name="T32" fmla="*/ 23 w 44"/>
                <a:gd name="T33" fmla="*/ 0 h 44"/>
                <a:gd name="T34" fmla="*/ 25 w 44"/>
                <a:gd name="T35" fmla="*/ 3 h 44"/>
                <a:gd name="T36" fmla="*/ 24 w 44"/>
                <a:gd name="T37" fmla="*/ 5 h 44"/>
                <a:gd name="T38" fmla="*/ 28 w 44"/>
                <a:gd name="T39" fmla="*/ 6 h 44"/>
                <a:gd name="T40" fmla="*/ 31 w 44"/>
                <a:gd name="T41" fmla="*/ 9 h 44"/>
                <a:gd name="T42" fmla="*/ 28 w 44"/>
                <a:gd name="T43" fmla="*/ 12 h 44"/>
                <a:gd name="T44" fmla="*/ 33 w 44"/>
                <a:gd name="T45" fmla="*/ 18 h 44"/>
                <a:gd name="T46" fmla="*/ 35 w 44"/>
                <a:gd name="T47" fmla="*/ 20 h 44"/>
                <a:gd name="T48" fmla="*/ 34 w 44"/>
                <a:gd name="T49" fmla="*/ 32 h 44"/>
                <a:gd name="T50" fmla="*/ 31 w 44"/>
                <a:gd name="T51" fmla="*/ 32 h 44"/>
                <a:gd name="T52" fmla="*/ 33 w 44"/>
                <a:gd name="T53" fmla="*/ 34 h 44"/>
                <a:gd name="T54" fmla="*/ 36 w 44"/>
                <a:gd name="T55" fmla="*/ 37 h 44"/>
                <a:gd name="T56" fmla="*/ 39 w 44"/>
                <a:gd name="T57" fmla="*/ 40 h 44"/>
                <a:gd name="T58" fmla="*/ 43 w 44"/>
                <a:gd name="T59" fmla="*/ 40 h 44"/>
                <a:gd name="T60" fmla="*/ 41 w 44"/>
                <a:gd name="T61" fmla="*/ 43 h 44"/>
                <a:gd name="T62" fmla="*/ 44 w 44"/>
                <a:gd name="T63" fmla="*/ 46 h 44"/>
                <a:gd name="T64" fmla="*/ 42 w 44"/>
                <a:gd name="T65" fmla="*/ 47 h 44"/>
                <a:gd name="T66" fmla="*/ 43 w 44"/>
                <a:gd name="T67" fmla="*/ 50 h 44"/>
                <a:gd name="T68" fmla="*/ 43 w 44"/>
                <a:gd name="T69" fmla="*/ 5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44"/>
                <a:gd name="T107" fmla="*/ 44 w 44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44">
                  <a:moveTo>
                    <a:pt x="43" y="42"/>
                  </a:moveTo>
                  <a:lnTo>
                    <a:pt x="41" y="44"/>
                  </a:lnTo>
                  <a:lnTo>
                    <a:pt x="39" y="44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27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6" y="28"/>
                  </a:lnTo>
                  <a:lnTo>
                    <a:pt x="13" y="24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7" y="30"/>
                  </a:lnTo>
                  <a:lnTo>
                    <a:pt x="39" y="31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2" y="33"/>
                  </a:lnTo>
                  <a:lnTo>
                    <a:pt x="41" y="34"/>
                  </a:lnTo>
                  <a:lnTo>
                    <a:pt x="42" y="36"/>
                  </a:lnTo>
                  <a:lnTo>
                    <a:pt x="44" y="37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5" name="Freeform 268"/>
            <p:cNvSpPr>
              <a:spLocks/>
            </p:cNvSpPr>
            <p:nvPr/>
          </p:nvSpPr>
          <p:spPr bwMode="auto">
            <a:xfrm>
              <a:off x="3455" y="2458"/>
              <a:ext cx="44" cy="45"/>
            </a:xfrm>
            <a:custGeom>
              <a:avLst/>
              <a:gdLst>
                <a:gd name="T0" fmla="*/ 41 w 44"/>
                <a:gd name="T1" fmla="*/ 53 h 44"/>
                <a:gd name="T2" fmla="*/ 36 w 44"/>
                <a:gd name="T3" fmla="*/ 47 h 44"/>
                <a:gd name="T4" fmla="*/ 34 w 44"/>
                <a:gd name="T5" fmla="*/ 44 h 44"/>
                <a:gd name="T6" fmla="*/ 33 w 44"/>
                <a:gd name="T7" fmla="*/ 42 h 44"/>
                <a:gd name="T8" fmla="*/ 31 w 44"/>
                <a:gd name="T9" fmla="*/ 41 h 44"/>
                <a:gd name="T10" fmla="*/ 27 w 44"/>
                <a:gd name="T11" fmla="*/ 41 h 44"/>
                <a:gd name="T12" fmla="*/ 25 w 44"/>
                <a:gd name="T13" fmla="*/ 38 h 44"/>
                <a:gd name="T14" fmla="*/ 22 w 44"/>
                <a:gd name="T15" fmla="*/ 37 h 44"/>
                <a:gd name="T16" fmla="*/ 16 w 44"/>
                <a:gd name="T17" fmla="*/ 37 h 44"/>
                <a:gd name="T18" fmla="*/ 5 w 44"/>
                <a:gd name="T19" fmla="*/ 32 h 44"/>
                <a:gd name="T20" fmla="*/ 3 w 44"/>
                <a:gd name="T21" fmla="*/ 18 h 44"/>
                <a:gd name="T22" fmla="*/ 5 w 44"/>
                <a:gd name="T23" fmla="*/ 10 h 44"/>
                <a:gd name="T24" fmla="*/ 3 w 44"/>
                <a:gd name="T25" fmla="*/ 3 h 44"/>
                <a:gd name="T26" fmla="*/ 6 w 44"/>
                <a:gd name="T27" fmla="*/ 3 h 44"/>
                <a:gd name="T28" fmla="*/ 12 w 44"/>
                <a:gd name="T29" fmla="*/ 2 h 44"/>
                <a:gd name="T30" fmla="*/ 19 w 44"/>
                <a:gd name="T31" fmla="*/ 2 h 44"/>
                <a:gd name="T32" fmla="*/ 23 w 44"/>
                <a:gd name="T33" fmla="*/ 0 h 44"/>
                <a:gd name="T34" fmla="*/ 25 w 44"/>
                <a:gd name="T35" fmla="*/ 3 h 44"/>
                <a:gd name="T36" fmla="*/ 24 w 44"/>
                <a:gd name="T37" fmla="*/ 5 h 44"/>
                <a:gd name="T38" fmla="*/ 28 w 44"/>
                <a:gd name="T39" fmla="*/ 6 h 44"/>
                <a:gd name="T40" fmla="*/ 31 w 44"/>
                <a:gd name="T41" fmla="*/ 9 h 44"/>
                <a:gd name="T42" fmla="*/ 28 w 44"/>
                <a:gd name="T43" fmla="*/ 12 h 44"/>
                <a:gd name="T44" fmla="*/ 33 w 44"/>
                <a:gd name="T45" fmla="*/ 18 h 44"/>
                <a:gd name="T46" fmla="*/ 35 w 44"/>
                <a:gd name="T47" fmla="*/ 20 h 44"/>
                <a:gd name="T48" fmla="*/ 34 w 44"/>
                <a:gd name="T49" fmla="*/ 32 h 44"/>
                <a:gd name="T50" fmla="*/ 31 w 44"/>
                <a:gd name="T51" fmla="*/ 32 h 44"/>
                <a:gd name="T52" fmla="*/ 33 w 44"/>
                <a:gd name="T53" fmla="*/ 34 h 44"/>
                <a:gd name="T54" fmla="*/ 36 w 44"/>
                <a:gd name="T55" fmla="*/ 37 h 44"/>
                <a:gd name="T56" fmla="*/ 39 w 44"/>
                <a:gd name="T57" fmla="*/ 40 h 44"/>
                <a:gd name="T58" fmla="*/ 43 w 44"/>
                <a:gd name="T59" fmla="*/ 40 h 44"/>
                <a:gd name="T60" fmla="*/ 41 w 44"/>
                <a:gd name="T61" fmla="*/ 43 h 44"/>
                <a:gd name="T62" fmla="*/ 44 w 44"/>
                <a:gd name="T63" fmla="*/ 46 h 44"/>
                <a:gd name="T64" fmla="*/ 42 w 44"/>
                <a:gd name="T65" fmla="*/ 47 h 44"/>
                <a:gd name="T66" fmla="*/ 43 w 44"/>
                <a:gd name="T67" fmla="*/ 50 h 44"/>
                <a:gd name="T68" fmla="*/ 43 w 44"/>
                <a:gd name="T69" fmla="*/ 5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44"/>
                <a:gd name="T107" fmla="*/ 44 w 44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44">
                  <a:moveTo>
                    <a:pt x="43" y="42"/>
                  </a:moveTo>
                  <a:lnTo>
                    <a:pt x="41" y="44"/>
                  </a:lnTo>
                  <a:lnTo>
                    <a:pt x="39" y="44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27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16" y="28"/>
                  </a:lnTo>
                  <a:lnTo>
                    <a:pt x="13" y="24"/>
                  </a:lnTo>
                  <a:lnTo>
                    <a:pt x="5" y="23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7" y="30"/>
                  </a:lnTo>
                  <a:lnTo>
                    <a:pt x="39" y="31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2" y="33"/>
                  </a:lnTo>
                  <a:lnTo>
                    <a:pt x="41" y="34"/>
                  </a:lnTo>
                  <a:lnTo>
                    <a:pt x="42" y="36"/>
                  </a:lnTo>
                  <a:lnTo>
                    <a:pt x="44" y="37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6" name="Freeform 269"/>
            <p:cNvSpPr>
              <a:spLocks/>
            </p:cNvSpPr>
            <p:nvPr/>
          </p:nvSpPr>
          <p:spPr bwMode="auto">
            <a:xfrm>
              <a:off x="3011" y="3033"/>
              <a:ext cx="102" cy="117"/>
            </a:xfrm>
            <a:custGeom>
              <a:avLst/>
              <a:gdLst>
                <a:gd name="T0" fmla="*/ 22 w 101"/>
                <a:gd name="T1" fmla="*/ 119 h 116"/>
                <a:gd name="T2" fmla="*/ 15 w 101"/>
                <a:gd name="T3" fmla="*/ 123 h 116"/>
                <a:gd name="T4" fmla="*/ 11 w 101"/>
                <a:gd name="T5" fmla="*/ 124 h 116"/>
                <a:gd name="T6" fmla="*/ 0 w 101"/>
                <a:gd name="T7" fmla="*/ 111 h 116"/>
                <a:gd name="T8" fmla="*/ 4 w 101"/>
                <a:gd name="T9" fmla="*/ 108 h 116"/>
                <a:gd name="T10" fmla="*/ 11 w 101"/>
                <a:gd name="T11" fmla="*/ 105 h 116"/>
                <a:gd name="T12" fmla="*/ 9 w 101"/>
                <a:gd name="T13" fmla="*/ 102 h 116"/>
                <a:gd name="T14" fmla="*/ 6 w 101"/>
                <a:gd name="T15" fmla="*/ 97 h 116"/>
                <a:gd name="T16" fmla="*/ 7 w 101"/>
                <a:gd name="T17" fmla="*/ 93 h 116"/>
                <a:gd name="T18" fmla="*/ 17 w 101"/>
                <a:gd name="T19" fmla="*/ 91 h 116"/>
                <a:gd name="T20" fmla="*/ 18 w 101"/>
                <a:gd name="T21" fmla="*/ 84 h 116"/>
                <a:gd name="T22" fmla="*/ 21 w 101"/>
                <a:gd name="T23" fmla="*/ 83 h 116"/>
                <a:gd name="T24" fmla="*/ 24 w 101"/>
                <a:gd name="T25" fmla="*/ 87 h 116"/>
                <a:gd name="T26" fmla="*/ 29 w 101"/>
                <a:gd name="T27" fmla="*/ 91 h 116"/>
                <a:gd name="T28" fmla="*/ 32 w 101"/>
                <a:gd name="T29" fmla="*/ 90 h 116"/>
                <a:gd name="T30" fmla="*/ 36 w 101"/>
                <a:gd name="T31" fmla="*/ 88 h 116"/>
                <a:gd name="T32" fmla="*/ 38 w 101"/>
                <a:gd name="T33" fmla="*/ 92 h 116"/>
                <a:gd name="T34" fmla="*/ 41 w 101"/>
                <a:gd name="T35" fmla="*/ 92 h 116"/>
                <a:gd name="T36" fmla="*/ 44 w 101"/>
                <a:gd name="T37" fmla="*/ 81 h 116"/>
                <a:gd name="T38" fmla="*/ 46 w 101"/>
                <a:gd name="T39" fmla="*/ 67 h 116"/>
                <a:gd name="T40" fmla="*/ 44 w 101"/>
                <a:gd name="T41" fmla="*/ 56 h 116"/>
                <a:gd name="T42" fmla="*/ 39 w 101"/>
                <a:gd name="T43" fmla="*/ 54 h 116"/>
                <a:gd name="T44" fmla="*/ 36 w 101"/>
                <a:gd name="T45" fmla="*/ 49 h 116"/>
                <a:gd name="T46" fmla="*/ 37 w 101"/>
                <a:gd name="T47" fmla="*/ 47 h 116"/>
                <a:gd name="T48" fmla="*/ 41 w 101"/>
                <a:gd name="T49" fmla="*/ 43 h 116"/>
                <a:gd name="T50" fmla="*/ 45 w 101"/>
                <a:gd name="T51" fmla="*/ 38 h 116"/>
                <a:gd name="T52" fmla="*/ 40 w 101"/>
                <a:gd name="T53" fmla="*/ 30 h 116"/>
                <a:gd name="T54" fmla="*/ 30 w 101"/>
                <a:gd name="T55" fmla="*/ 33 h 116"/>
                <a:gd name="T56" fmla="*/ 27 w 101"/>
                <a:gd name="T57" fmla="*/ 31 h 116"/>
                <a:gd name="T58" fmla="*/ 27 w 101"/>
                <a:gd name="T59" fmla="*/ 22 h 116"/>
                <a:gd name="T60" fmla="*/ 33 w 101"/>
                <a:gd name="T61" fmla="*/ 20 h 116"/>
                <a:gd name="T62" fmla="*/ 44 w 101"/>
                <a:gd name="T63" fmla="*/ 20 h 116"/>
                <a:gd name="T64" fmla="*/ 48 w 101"/>
                <a:gd name="T65" fmla="*/ 20 h 116"/>
                <a:gd name="T66" fmla="*/ 64 w 101"/>
                <a:gd name="T67" fmla="*/ 22 h 116"/>
                <a:gd name="T68" fmla="*/ 75 w 101"/>
                <a:gd name="T69" fmla="*/ 26 h 116"/>
                <a:gd name="T70" fmla="*/ 75 w 101"/>
                <a:gd name="T71" fmla="*/ 20 h 116"/>
                <a:gd name="T72" fmla="*/ 78 w 101"/>
                <a:gd name="T73" fmla="*/ 17 h 116"/>
                <a:gd name="T74" fmla="*/ 81 w 101"/>
                <a:gd name="T75" fmla="*/ 11 h 116"/>
                <a:gd name="T76" fmla="*/ 84 w 101"/>
                <a:gd name="T77" fmla="*/ 2 h 116"/>
                <a:gd name="T78" fmla="*/ 93 w 101"/>
                <a:gd name="T79" fmla="*/ 0 h 116"/>
                <a:gd name="T80" fmla="*/ 99 w 101"/>
                <a:gd name="T81" fmla="*/ 1 h 116"/>
                <a:gd name="T82" fmla="*/ 110 w 101"/>
                <a:gd name="T83" fmla="*/ 0 h 116"/>
                <a:gd name="T84" fmla="*/ 110 w 101"/>
                <a:gd name="T85" fmla="*/ 2 h 116"/>
                <a:gd name="T86" fmla="*/ 104 w 101"/>
                <a:gd name="T87" fmla="*/ 15 h 116"/>
                <a:gd name="T88" fmla="*/ 102 w 101"/>
                <a:gd name="T89" fmla="*/ 23 h 116"/>
                <a:gd name="T90" fmla="*/ 99 w 101"/>
                <a:gd name="T91" fmla="*/ 40 h 116"/>
                <a:gd name="T92" fmla="*/ 97 w 101"/>
                <a:gd name="T93" fmla="*/ 52 h 116"/>
                <a:gd name="T94" fmla="*/ 95 w 101"/>
                <a:gd name="T95" fmla="*/ 69 h 116"/>
                <a:gd name="T96" fmla="*/ 89 w 101"/>
                <a:gd name="T97" fmla="*/ 73 h 116"/>
                <a:gd name="T98" fmla="*/ 82 w 101"/>
                <a:gd name="T99" fmla="*/ 79 h 116"/>
                <a:gd name="T100" fmla="*/ 77 w 101"/>
                <a:gd name="T101" fmla="*/ 89 h 116"/>
                <a:gd name="T102" fmla="*/ 75 w 101"/>
                <a:gd name="T103" fmla="*/ 98 h 116"/>
                <a:gd name="T104" fmla="*/ 75 w 101"/>
                <a:gd name="T105" fmla="*/ 107 h 116"/>
                <a:gd name="T106" fmla="*/ 67 w 101"/>
                <a:gd name="T107" fmla="*/ 115 h 116"/>
                <a:gd name="T108" fmla="*/ 49 w 101"/>
                <a:gd name="T109" fmla="*/ 122 h 116"/>
                <a:gd name="T110" fmla="*/ 44 w 101"/>
                <a:gd name="T111" fmla="*/ 122 h 116"/>
                <a:gd name="T112" fmla="*/ 44 w 101"/>
                <a:gd name="T113" fmla="*/ 116 h 116"/>
                <a:gd name="T114" fmla="*/ 33 w 101"/>
                <a:gd name="T115" fmla="*/ 123 h 116"/>
                <a:gd name="T116" fmla="*/ 29 w 101"/>
                <a:gd name="T117" fmla="*/ 124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"/>
                <a:gd name="T178" fmla="*/ 0 h 116"/>
                <a:gd name="T179" fmla="*/ 101 w 101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" h="116">
                  <a:moveTo>
                    <a:pt x="26" y="113"/>
                  </a:moveTo>
                  <a:lnTo>
                    <a:pt x="22" y="110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6"/>
                  </a:lnTo>
                  <a:lnTo>
                    <a:pt x="11" y="115"/>
                  </a:lnTo>
                  <a:lnTo>
                    <a:pt x="9" y="110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4" y="99"/>
                  </a:lnTo>
                  <a:lnTo>
                    <a:pt x="9" y="101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9" y="93"/>
                  </a:lnTo>
                  <a:lnTo>
                    <a:pt x="7" y="90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7" y="84"/>
                  </a:lnTo>
                  <a:lnTo>
                    <a:pt x="13" y="83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8" y="75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8"/>
                  </a:lnTo>
                  <a:lnTo>
                    <a:pt x="27" y="81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36" y="79"/>
                  </a:lnTo>
                  <a:lnTo>
                    <a:pt x="37" y="83"/>
                  </a:lnTo>
                  <a:lnTo>
                    <a:pt x="38" y="83"/>
                  </a:lnTo>
                  <a:lnTo>
                    <a:pt x="40" y="84"/>
                  </a:lnTo>
                  <a:lnTo>
                    <a:pt x="41" y="83"/>
                  </a:lnTo>
                  <a:lnTo>
                    <a:pt x="42" y="79"/>
                  </a:lnTo>
                  <a:lnTo>
                    <a:pt x="44" y="72"/>
                  </a:lnTo>
                  <a:lnTo>
                    <a:pt x="45" y="65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6"/>
                  </a:lnTo>
                  <a:lnTo>
                    <a:pt x="42" y="55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41" y="43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2" y="32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7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3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8" y="20"/>
                  </a:lnTo>
                  <a:lnTo>
                    <a:pt x="51" y="21"/>
                  </a:lnTo>
                  <a:lnTo>
                    <a:pt x="55" y="22"/>
                  </a:lnTo>
                  <a:lnTo>
                    <a:pt x="60" y="25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6" y="20"/>
                  </a:lnTo>
                  <a:lnTo>
                    <a:pt x="68" y="19"/>
                  </a:lnTo>
                  <a:lnTo>
                    <a:pt x="69" y="17"/>
                  </a:lnTo>
                  <a:lnTo>
                    <a:pt x="72" y="14"/>
                  </a:lnTo>
                  <a:lnTo>
                    <a:pt x="72" y="11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8" y="1"/>
                  </a:lnTo>
                  <a:lnTo>
                    <a:pt x="84" y="0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6" y="2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1" y="2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20"/>
                  </a:lnTo>
                  <a:lnTo>
                    <a:pt x="93" y="23"/>
                  </a:lnTo>
                  <a:lnTo>
                    <a:pt x="92" y="28"/>
                  </a:lnTo>
                  <a:lnTo>
                    <a:pt x="90" y="40"/>
                  </a:lnTo>
                  <a:lnTo>
                    <a:pt x="89" y="49"/>
                  </a:lnTo>
                  <a:lnTo>
                    <a:pt x="88" y="52"/>
                  </a:lnTo>
                  <a:lnTo>
                    <a:pt x="87" y="57"/>
                  </a:lnTo>
                  <a:lnTo>
                    <a:pt x="86" y="60"/>
                  </a:lnTo>
                  <a:lnTo>
                    <a:pt x="83" y="62"/>
                  </a:lnTo>
                  <a:lnTo>
                    <a:pt x="80" y="64"/>
                  </a:lnTo>
                  <a:lnTo>
                    <a:pt x="75" y="68"/>
                  </a:lnTo>
                  <a:lnTo>
                    <a:pt x="73" y="70"/>
                  </a:lnTo>
                  <a:lnTo>
                    <a:pt x="70" y="76"/>
                  </a:lnTo>
                  <a:lnTo>
                    <a:pt x="68" y="80"/>
                  </a:lnTo>
                  <a:lnTo>
                    <a:pt x="67" y="87"/>
                  </a:lnTo>
                  <a:lnTo>
                    <a:pt x="66" y="89"/>
                  </a:lnTo>
                  <a:lnTo>
                    <a:pt x="67" y="94"/>
                  </a:lnTo>
                  <a:lnTo>
                    <a:pt x="66" y="98"/>
                  </a:lnTo>
                  <a:lnTo>
                    <a:pt x="60" y="104"/>
                  </a:lnTo>
                  <a:lnTo>
                    <a:pt x="58" y="106"/>
                  </a:lnTo>
                  <a:lnTo>
                    <a:pt x="52" y="110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4" y="113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35" y="110"/>
                  </a:lnTo>
                  <a:lnTo>
                    <a:pt x="33" y="114"/>
                  </a:lnTo>
                  <a:lnTo>
                    <a:pt x="30" y="115"/>
                  </a:lnTo>
                  <a:lnTo>
                    <a:pt x="29" y="115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7" name="Freeform 270"/>
            <p:cNvSpPr>
              <a:spLocks/>
            </p:cNvSpPr>
            <p:nvPr/>
          </p:nvSpPr>
          <p:spPr bwMode="auto">
            <a:xfrm>
              <a:off x="3011" y="3033"/>
              <a:ext cx="102" cy="117"/>
            </a:xfrm>
            <a:custGeom>
              <a:avLst/>
              <a:gdLst>
                <a:gd name="T0" fmla="*/ 22 w 101"/>
                <a:gd name="T1" fmla="*/ 119 h 116"/>
                <a:gd name="T2" fmla="*/ 15 w 101"/>
                <a:gd name="T3" fmla="*/ 123 h 116"/>
                <a:gd name="T4" fmla="*/ 11 w 101"/>
                <a:gd name="T5" fmla="*/ 124 h 116"/>
                <a:gd name="T6" fmla="*/ 0 w 101"/>
                <a:gd name="T7" fmla="*/ 111 h 116"/>
                <a:gd name="T8" fmla="*/ 4 w 101"/>
                <a:gd name="T9" fmla="*/ 108 h 116"/>
                <a:gd name="T10" fmla="*/ 11 w 101"/>
                <a:gd name="T11" fmla="*/ 105 h 116"/>
                <a:gd name="T12" fmla="*/ 9 w 101"/>
                <a:gd name="T13" fmla="*/ 102 h 116"/>
                <a:gd name="T14" fmla="*/ 6 w 101"/>
                <a:gd name="T15" fmla="*/ 97 h 116"/>
                <a:gd name="T16" fmla="*/ 7 w 101"/>
                <a:gd name="T17" fmla="*/ 93 h 116"/>
                <a:gd name="T18" fmla="*/ 17 w 101"/>
                <a:gd name="T19" fmla="*/ 91 h 116"/>
                <a:gd name="T20" fmla="*/ 18 w 101"/>
                <a:gd name="T21" fmla="*/ 84 h 116"/>
                <a:gd name="T22" fmla="*/ 21 w 101"/>
                <a:gd name="T23" fmla="*/ 83 h 116"/>
                <a:gd name="T24" fmla="*/ 24 w 101"/>
                <a:gd name="T25" fmla="*/ 87 h 116"/>
                <a:gd name="T26" fmla="*/ 29 w 101"/>
                <a:gd name="T27" fmla="*/ 91 h 116"/>
                <a:gd name="T28" fmla="*/ 32 w 101"/>
                <a:gd name="T29" fmla="*/ 90 h 116"/>
                <a:gd name="T30" fmla="*/ 36 w 101"/>
                <a:gd name="T31" fmla="*/ 88 h 116"/>
                <a:gd name="T32" fmla="*/ 38 w 101"/>
                <a:gd name="T33" fmla="*/ 92 h 116"/>
                <a:gd name="T34" fmla="*/ 41 w 101"/>
                <a:gd name="T35" fmla="*/ 92 h 116"/>
                <a:gd name="T36" fmla="*/ 44 w 101"/>
                <a:gd name="T37" fmla="*/ 81 h 116"/>
                <a:gd name="T38" fmla="*/ 46 w 101"/>
                <a:gd name="T39" fmla="*/ 67 h 116"/>
                <a:gd name="T40" fmla="*/ 44 w 101"/>
                <a:gd name="T41" fmla="*/ 56 h 116"/>
                <a:gd name="T42" fmla="*/ 39 w 101"/>
                <a:gd name="T43" fmla="*/ 54 h 116"/>
                <a:gd name="T44" fmla="*/ 36 w 101"/>
                <a:gd name="T45" fmla="*/ 49 h 116"/>
                <a:gd name="T46" fmla="*/ 37 w 101"/>
                <a:gd name="T47" fmla="*/ 47 h 116"/>
                <a:gd name="T48" fmla="*/ 41 w 101"/>
                <a:gd name="T49" fmla="*/ 43 h 116"/>
                <a:gd name="T50" fmla="*/ 45 w 101"/>
                <a:gd name="T51" fmla="*/ 38 h 116"/>
                <a:gd name="T52" fmla="*/ 40 w 101"/>
                <a:gd name="T53" fmla="*/ 30 h 116"/>
                <a:gd name="T54" fmla="*/ 30 w 101"/>
                <a:gd name="T55" fmla="*/ 33 h 116"/>
                <a:gd name="T56" fmla="*/ 27 w 101"/>
                <a:gd name="T57" fmla="*/ 31 h 116"/>
                <a:gd name="T58" fmla="*/ 27 w 101"/>
                <a:gd name="T59" fmla="*/ 22 h 116"/>
                <a:gd name="T60" fmla="*/ 33 w 101"/>
                <a:gd name="T61" fmla="*/ 20 h 116"/>
                <a:gd name="T62" fmla="*/ 44 w 101"/>
                <a:gd name="T63" fmla="*/ 20 h 116"/>
                <a:gd name="T64" fmla="*/ 48 w 101"/>
                <a:gd name="T65" fmla="*/ 20 h 116"/>
                <a:gd name="T66" fmla="*/ 64 w 101"/>
                <a:gd name="T67" fmla="*/ 22 h 116"/>
                <a:gd name="T68" fmla="*/ 75 w 101"/>
                <a:gd name="T69" fmla="*/ 26 h 116"/>
                <a:gd name="T70" fmla="*/ 75 w 101"/>
                <a:gd name="T71" fmla="*/ 20 h 116"/>
                <a:gd name="T72" fmla="*/ 78 w 101"/>
                <a:gd name="T73" fmla="*/ 17 h 116"/>
                <a:gd name="T74" fmla="*/ 81 w 101"/>
                <a:gd name="T75" fmla="*/ 11 h 116"/>
                <a:gd name="T76" fmla="*/ 84 w 101"/>
                <a:gd name="T77" fmla="*/ 2 h 116"/>
                <a:gd name="T78" fmla="*/ 93 w 101"/>
                <a:gd name="T79" fmla="*/ 0 h 116"/>
                <a:gd name="T80" fmla="*/ 99 w 101"/>
                <a:gd name="T81" fmla="*/ 1 h 116"/>
                <a:gd name="T82" fmla="*/ 110 w 101"/>
                <a:gd name="T83" fmla="*/ 0 h 116"/>
                <a:gd name="T84" fmla="*/ 110 w 101"/>
                <a:gd name="T85" fmla="*/ 2 h 116"/>
                <a:gd name="T86" fmla="*/ 104 w 101"/>
                <a:gd name="T87" fmla="*/ 15 h 116"/>
                <a:gd name="T88" fmla="*/ 102 w 101"/>
                <a:gd name="T89" fmla="*/ 23 h 116"/>
                <a:gd name="T90" fmla="*/ 99 w 101"/>
                <a:gd name="T91" fmla="*/ 40 h 116"/>
                <a:gd name="T92" fmla="*/ 97 w 101"/>
                <a:gd name="T93" fmla="*/ 52 h 116"/>
                <a:gd name="T94" fmla="*/ 95 w 101"/>
                <a:gd name="T95" fmla="*/ 69 h 116"/>
                <a:gd name="T96" fmla="*/ 89 w 101"/>
                <a:gd name="T97" fmla="*/ 73 h 116"/>
                <a:gd name="T98" fmla="*/ 82 w 101"/>
                <a:gd name="T99" fmla="*/ 79 h 116"/>
                <a:gd name="T100" fmla="*/ 77 w 101"/>
                <a:gd name="T101" fmla="*/ 89 h 116"/>
                <a:gd name="T102" fmla="*/ 75 w 101"/>
                <a:gd name="T103" fmla="*/ 98 h 116"/>
                <a:gd name="T104" fmla="*/ 75 w 101"/>
                <a:gd name="T105" fmla="*/ 107 h 116"/>
                <a:gd name="T106" fmla="*/ 67 w 101"/>
                <a:gd name="T107" fmla="*/ 115 h 116"/>
                <a:gd name="T108" fmla="*/ 49 w 101"/>
                <a:gd name="T109" fmla="*/ 122 h 116"/>
                <a:gd name="T110" fmla="*/ 44 w 101"/>
                <a:gd name="T111" fmla="*/ 122 h 116"/>
                <a:gd name="T112" fmla="*/ 44 w 101"/>
                <a:gd name="T113" fmla="*/ 116 h 116"/>
                <a:gd name="T114" fmla="*/ 33 w 101"/>
                <a:gd name="T115" fmla="*/ 123 h 116"/>
                <a:gd name="T116" fmla="*/ 29 w 101"/>
                <a:gd name="T117" fmla="*/ 124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"/>
                <a:gd name="T178" fmla="*/ 0 h 116"/>
                <a:gd name="T179" fmla="*/ 101 w 101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" h="116">
                  <a:moveTo>
                    <a:pt x="26" y="113"/>
                  </a:moveTo>
                  <a:lnTo>
                    <a:pt x="22" y="110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6"/>
                  </a:lnTo>
                  <a:lnTo>
                    <a:pt x="11" y="115"/>
                  </a:lnTo>
                  <a:lnTo>
                    <a:pt x="9" y="110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4" y="99"/>
                  </a:lnTo>
                  <a:lnTo>
                    <a:pt x="9" y="101"/>
                  </a:lnTo>
                  <a:lnTo>
                    <a:pt x="11" y="96"/>
                  </a:lnTo>
                  <a:lnTo>
                    <a:pt x="11" y="95"/>
                  </a:lnTo>
                  <a:lnTo>
                    <a:pt x="9" y="93"/>
                  </a:lnTo>
                  <a:lnTo>
                    <a:pt x="7" y="90"/>
                  </a:lnTo>
                  <a:lnTo>
                    <a:pt x="6" y="88"/>
                  </a:lnTo>
                  <a:lnTo>
                    <a:pt x="6" y="85"/>
                  </a:lnTo>
                  <a:lnTo>
                    <a:pt x="7" y="84"/>
                  </a:lnTo>
                  <a:lnTo>
                    <a:pt x="13" y="83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8" y="75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8"/>
                  </a:lnTo>
                  <a:lnTo>
                    <a:pt x="27" y="81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36" y="79"/>
                  </a:lnTo>
                  <a:lnTo>
                    <a:pt x="37" y="83"/>
                  </a:lnTo>
                  <a:lnTo>
                    <a:pt x="38" y="83"/>
                  </a:lnTo>
                  <a:lnTo>
                    <a:pt x="40" y="84"/>
                  </a:lnTo>
                  <a:lnTo>
                    <a:pt x="41" y="83"/>
                  </a:lnTo>
                  <a:lnTo>
                    <a:pt x="42" y="79"/>
                  </a:lnTo>
                  <a:lnTo>
                    <a:pt x="44" y="72"/>
                  </a:lnTo>
                  <a:lnTo>
                    <a:pt x="45" y="65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6"/>
                  </a:lnTo>
                  <a:lnTo>
                    <a:pt x="42" y="55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41" y="43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2" y="32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7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3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8" y="20"/>
                  </a:lnTo>
                  <a:lnTo>
                    <a:pt x="51" y="21"/>
                  </a:lnTo>
                  <a:lnTo>
                    <a:pt x="55" y="22"/>
                  </a:lnTo>
                  <a:lnTo>
                    <a:pt x="60" y="25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6" y="20"/>
                  </a:lnTo>
                  <a:lnTo>
                    <a:pt x="68" y="19"/>
                  </a:lnTo>
                  <a:lnTo>
                    <a:pt x="69" y="17"/>
                  </a:lnTo>
                  <a:lnTo>
                    <a:pt x="72" y="14"/>
                  </a:lnTo>
                  <a:lnTo>
                    <a:pt x="72" y="11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8" y="1"/>
                  </a:lnTo>
                  <a:lnTo>
                    <a:pt x="84" y="0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6" y="2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1" y="2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20"/>
                  </a:lnTo>
                  <a:lnTo>
                    <a:pt x="93" y="23"/>
                  </a:lnTo>
                  <a:lnTo>
                    <a:pt x="92" y="28"/>
                  </a:lnTo>
                  <a:lnTo>
                    <a:pt x="90" y="40"/>
                  </a:lnTo>
                  <a:lnTo>
                    <a:pt x="89" y="49"/>
                  </a:lnTo>
                  <a:lnTo>
                    <a:pt x="88" y="52"/>
                  </a:lnTo>
                  <a:lnTo>
                    <a:pt x="87" y="57"/>
                  </a:lnTo>
                  <a:lnTo>
                    <a:pt x="86" y="60"/>
                  </a:lnTo>
                  <a:lnTo>
                    <a:pt x="83" y="62"/>
                  </a:lnTo>
                  <a:lnTo>
                    <a:pt x="80" y="64"/>
                  </a:lnTo>
                  <a:lnTo>
                    <a:pt x="75" y="68"/>
                  </a:lnTo>
                  <a:lnTo>
                    <a:pt x="73" y="70"/>
                  </a:lnTo>
                  <a:lnTo>
                    <a:pt x="70" y="76"/>
                  </a:lnTo>
                  <a:lnTo>
                    <a:pt x="68" y="80"/>
                  </a:lnTo>
                  <a:lnTo>
                    <a:pt x="67" y="87"/>
                  </a:lnTo>
                  <a:lnTo>
                    <a:pt x="66" y="89"/>
                  </a:lnTo>
                  <a:lnTo>
                    <a:pt x="67" y="94"/>
                  </a:lnTo>
                  <a:lnTo>
                    <a:pt x="66" y="98"/>
                  </a:lnTo>
                  <a:lnTo>
                    <a:pt x="60" y="104"/>
                  </a:lnTo>
                  <a:lnTo>
                    <a:pt x="58" y="106"/>
                  </a:lnTo>
                  <a:lnTo>
                    <a:pt x="52" y="110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4" y="113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35" y="110"/>
                  </a:lnTo>
                  <a:lnTo>
                    <a:pt x="33" y="114"/>
                  </a:lnTo>
                  <a:lnTo>
                    <a:pt x="30" y="115"/>
                  </a:lnTo>
                  <a:lnTo>
                    <a:pt x="29" y="115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8" name="Freeform 271"/>
            <p:cNvSpPr>
              <a:spLocks noEditPoints="1"/>
            </p:cNvSpPr>
            <p:nvPr/>
          </p:nvSpPr>
          <p:spPr bwMode="auto">
            <a:xfrm>
              <a:off x="3471" y="2448"/>
              <a:ext cx="80" cy="64"/>
            </a:xfrm>
            <a:custGeom>
              <a:avLst/>
              <a:gdLst>
                <a:gd name="T0" fmla="*/ 60 w 79"/>
                <a:gd name="T1" fmla="*/ 70 h 63"/>
                <a:gd name="T2" fmla="*/ 54 w 79"/>
                <a:gd name="T3" fmla="*/ 63 h 63"/>
                <a:gd name="T4" fmla="*/ 56 w 79"/>
                <a:gd name="T5" fmla="*/ 58 h 63"/>
                <a:gd name="T6" fmla="*/ 60 w 79"/>
                <a:gd name="T7" fmla="*/ 54 h 63"/>
                <a:gd name="T8" fmla="*/ 54 w 79"/>
                <a:gd name="T9" fmla="*/ 49 h 63"/>
                <a:gd name="T10" fmla="*/ 35 w 79"/>
                <a:gd name="T11" fmla="*/ 54 h 63"/>
                <a:gd name="T12" fmla="*/ 27 w 79"/>
                <a:gd name="T13" fmla="*/ 61 h 63"/>
                <a:gd name="T14" fmla="*/ 27 w 79"/>
                <a:gd name="T15" fmla="*/ 58 h 63"/>
                <a:gd name="T16" fmla="*/ 28 w 79"/>
                <a:gd name="T17" fmla="*/ 56 h 63"/>
                <a:gd name="T18" fmla="*/ 26 w 79"/>
                <a:gd name="T19" fmla="*/ 52 h 63"/>
                <a:gd name="T20" fmla="*/ 23 w 79"/>
                <a:gd name="T21" fmla="*/ 50 h 63"/>
                <a:gd name="T22" fmla="*/ 19 w 79"/>
                <a:gd name="T23" fmla="*/ 47 h 63"/>
                <a:gd name="T24" fmla="*/ 15 w 79"/>
                <a:gd name="T25" fmla="*/ 42 h 63"/>
                <a:gd name="T26" fmla="*/ 19 w 79"/>
                <a:gd name="T27" fmla="*/ 31 h 63"/>
                <a:gd name="T28" fmla="*/ 17 w 79"/>
                <a:gd name="T29" fmla="*/ 28 h 63"/>
                <a:gd name="T30" fmla="*/ 12 w 79"/>
                <a:gd name="T31" fmla="*/ 20 h 63"/>
                <a:gd name="T32" fmla="*/ 12 w 79"/>
                <a:gd name="T33" fmla="*/ 16 h 63"/>
                <a:gd name="T34" fmla="*/ 9 w 79"/>
                <a:gd name="T35" fmla="*/ 14 h 63"/>
                <a:gd name="T36" fmla="*/ 7 w 79"/>
                <a:gd name="T37" fmla="*/ 10 h 63"/>
                <a:gd name="T38" fmla="*/ 14 w 79"/>
                <a:gd name="T39" fmla="*/ 8 h 63"/>
                <a:gd name="T40" fmla="*/ 21 w 79"/>
                <a:gd name="T41" fmla="*/ 13 h 63"/>
                <a:gd name="T42" fmla="*/ 24 w 79"/>
                <a:gd name="T43" fmla="*/ 13 h 63"/>
                <a:gd name="T44" fmla="*/ 29 w 79"/>
                <a:gd name="T45" fmla="*/ 13 h 63"/>
                <a:gd name="T46" fmla="*/ 25 w 79"/>
                <a:gd name="T47" fmla="*/ 8 h 63"/>
                <a:gd name="T48" fmla="*/ 24 w 79"/>
                <a:gd name="T49" fmla="*/ 3 h 63"/>
                <a:gd name="T50" fmla="*/ 27 w 79"/>
                <a:gd name="T51" fmla="*/ 0 h 63"/>
                <a:gd name="T52" fmla="*/ 30 w 79"/>
                <a:gd name="T53" fmla="*/ 1 h 63"/>
                <a:gd name="T54" fmla="*/ 35 w 79"/>
                <a:gd name="T55" fmla="*/ 6 h 63"/>
                <a:gd name="T56" fmla="*/ 37 w 79"/>
                <a:gd name="T57" fmla="*/ 10 h 63"/>
                <a:gd name="T58" fmla="*/ 54 w 79"/>
                <a:gd name="T59" fmla="*/ 12 h 63"/>
                <a:gd name="T60" fmla="*/ 59 w 79"/>
                <a:gd name="T61" fmla="*/ 7 h 63"/>
                <a:gd name="T62" fmla="*/ 67 w 79"/>
                <a:gd name="T63" fmla="*/ 3 h 63"/>
                <a:gd name="T64" fmla="*/ 72 w 79"/>
                <a:gd name="T65" fmla="*/ 10 h 63"/>
                <a:gd name="T66" fmla="*/ 75 w 79"/>
                <a:gd name="T67" fmla="*/ 19 h 63"/>
                <a:gd name="T68" fmla="*/ 79 w 79"/>
                <a:gd name="T69" fmla="*/ 23 h 63"/>
                <a:gd name="T70" fmla="*/ 86 w 79"/>
                <a:gd name="T71" fmla="*/ 25 h 63"/>
                <a:gd name="T72" fmla="*/ 88 w 79"/>
                <a:gd name="T73" fmla="*/ 29 h 63"/>
                <a:gd name="T74" fmla="*/ 82 w 79"/>
                <a:gd name="T75" fmla="*/ 27 h 63"/>
                <a:gd name="T76" fmla="*/ 77 w 79"/>
                <a:gd name="T77" fmla="*/ 30 h 63"/>
                <a:gd name="T78" fmla="*/ 76 w 79"/>
                <a:gd name="T79" fmla="*/ 45 h 63"/>
                <a:gd name="T80" fmla="*/ 74 w 79"/>
                <a:gd name="T81" fmla="*/ 52 h 63"/>
                <a:gd name="T82" fmla="*/ 74 w 79"/>
                <a:gd name="T83" fmla="*/ 55 h 63"/>
                <a:gd name="T84" fmla="*/ 72 w 79"/>
                <a:gd name="T85" fmla="*/ 60 h 63"/>
                <a:gd name="T86" fmla="*/ 70 w 79"/>
                <a:gd name="T87" fmla="*/ 57 h 63"/>
                <a:gd name="T88" fmla="*/ 69 w 79"/>
                <a:gd name="T89" fmla="*/ 62 h 63"/>
                <a:gd name="T90" fmla="*/ 68 w 79"/>
                <a:gd name="T91" fmla="*/ 65 h 63"/>
                <a:gd name="T92" fmla="*/ 5 w 79"/>
                <a:gd name="T93" fmla="*/ 48 h 63"/>
                <a:gd name="T94" fmla="*/ 9 w 79"/>
                <a:gd name="T95" fmla="*/ 48 h 63"/>
                <a:gd name="T96" fmla="*/ 13 w 79"/>
                <a:gd name="T97" fmla="*/ 51 h 63"/>
                <a:gd name="T98" fmla="*/ 17 w 79"/>
                <a:gd name="T99" fmla="*/ 52 h 63"/>
                <a:gd name="T100" fmla="*/ 20 w 79"/>
                <a:gd name="T101" fmla="*/ 56 h 63"/>
                <a:gd name="T102" fmla="*/ 22 w 79"/>
                <a:gd name="T103" fmla="*/ 63 h 63"/>
                <a:gd name="T104" fmla="*/ 15 w 79"/>
                <a:gd name="T105" fmla="*/ 63 h 63"/>
                <a:gd name="T106" fmla="*/ 9 w 79"/>
                <a:gd name="T107" fmla="*/ 57 h 63"/>
                <a:gd name="T108" fmla="*/ 2 w 79"/>
                <a:gd name="T109" fmla="*/ 49 h 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63"/>
                <a:gd name="T167" fmla="*/ 79 w 79"/>
                <a:gd name="T168" fmla="*/ 63 h 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63">
                  <a:moveTo>
                    <a:pt x="57" y="63"/>
                  </a:moveTo>
                  <a:lnTo>
                    <a:pt x="53" y="61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7" y="57"/>
                  </a:lnTo>
                  <a:lnTo>
                    <a:pt x="45" y="54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51" y="46"/>
                  </a:lnTo>
                  <a:lnTo>
                    <a:pt x="51" y="45"/>
                  </a:lnTo>
                  <a:lnTo>
                    <a:pt x="51" y="44"/>
                  </a:lnTo>
                  <a:lnTo>
                    <a:pt x="48" y="42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1" y="41"/>
                  </a:lnTo>
                  <a:lnTo>
                    <a:pt x="35" y="45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7" y="49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6" y="46"/>
                  </a:lnTo>
                  <a:lnTo>
                    <a:pt x="25" y="44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19" y="38"/>
                  </a:lnTo>
                  <a:lnTo>
                    <a:pt x="17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4" y="25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5" y="19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5" y="8"/>
                  </a:lnTo>
                  <a:lnTo>
                    <a:pt x="24" y="5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0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61" y="8"/>
                  </a:lnTo>
                  <a:lnTo>
                    <a:pt x="63" y="10"/>
                  </a:lnTo>
                  <a:lnTo>
                    <a:pt x="63" y="15"/>
                  </a:lnTo>
                  <a:lnTo>
                    <a:pt x="64" y="16"/>
                  </a:lnTo>
                  <a:lnTo>
                    <a:pt x="66" y="19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5" y="24"/>
                  </a:lnTo>
                  <a:lnTo>
                    <a:pt x="77" y="25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2" y="28"/>
                  </a:lnTo>
                  <a:lnTo>
                    <a:pt x="71" y="29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6" y="38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5" y="46"/>
                  </a:lnTo>
                  <a:lnTo>
                    <a:pt x="64" y="47"/>
                  </a:lnTo>
                  <a:lnTo>
                    <a:pt x="63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51"/>
                  </a:lnTo>
                  <a:lnTo>
                    <a:pt x="60" y="53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57" y="63"/>
                  </a:lnTo>
                  <a:close/>
                  <a:moveTo>
                    <a:pt x="0" y="38"/>
                  </a:moveTo>
                  <a:lnTo>
                    <a:pt x="5" y="39"/>
                  </a:lnTo>
                  <a:lnTo>
                    <a:pt x="6" y="38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3" y="54"/>
                  </a:lnTo>
                  <a:lnTo>
                    <a:pt x="22" y="54"/>
                  </a:lnTo>
                  <a:lnTo>
                    <a:pt x="21" y="53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5" y="46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89" name="Freeform 272"/>
            <p:cNvSpPr>
              <a:spLocks/>
            </p:cNvSpPr>
            <p:nvPr/>
          </p:nvSpPr>
          <p:spPr bwMode="auto">
            <a:xfrm>
              <a:off x="3478" y="2448"/>
              <a:ext cx="73" cy="64"/>
            </a:xfrm>
            <a:custGeom>
              <a:avLst/>
              <a:gdLst>
                <a:gd name="T0" fmla="*/ 53 w 72"/>
                <a:gd name="T1" fmla="*/ 70 h 63"/>
                <a:gd name="T2" fmla="*/ 47 w 72"/>
                <a:gd name="T3" fmla="*/ 63 h 63"/>
                <a:gd name="T4" fmla="*/ 49 w 72"/>
                <a:gd name="T5" fmla="*/ 58 h 63"/>
                <a:gd name="T6" fmla="*/ 53 w 72"/>
                <a:gd name="T7" fmla="*/ 54 h 63"/>
                <a:gd name="T8" fmla="*/ 47 w 72"/>
                <a:gd name="T9" fmla="*/ 49 h 63"/>
                <a:gd name="T10" fmla="*/ 28 w 72"/>
                <a:gd name="T11" fmla="*/ 54 h 63"/>
                <a:gd name="T12" fmla="*/ 20 w 72"/>
                <a:gd name="T13" fmla="*/ 61 h 63"/>
                <a:gd name="T14" fmla="*/ 20 w 72"/>
                <a:gd name="T15" fmla="*/ 58 h 63"/>
                <a:gd name="T16" fmla="*/ 21 w 72"/>
                <a:gd name="T17" fmla="*/ 56 h 63"/>
                <a:gd name="T18" fmla="*/ 19 w 72"/>
                <a:gd name="T19" fmla="*/ 52 h 63"/>
                <a:gd name="T20" fmla="*/ 16 w 72"/>
                <a:gd name="T21" fmla="*/ 50 h 63"/>
                <a:gd name="T22" fmla="*/ 12 w 72"/>
                <a:gd name="T23" fmla="*/ 47 h 63"/>
                <a:gd name="T24" fmla="*/ 8 w 72"/>
                <a:gd name="T25" fmla="*/ 42 h 63"/>
                <a:gd name="T26" fmla="*/ 12 w 72"/>
                <a:gd name="T27" fmla="*/ 31 h 63"/>
                <a:gd name="T28" fmla="*/ 10 w 72"/>
                <a:gd name="T29" fmla="*/ 28 h 63"/>
                <a:gd name="T30" fmla="*/ 5 w 72"/>
                <a:gd name="T31" fmla="*/ 20 h 63"/>
                <a:gd name="T32" fmla="*/ 5 w 72"/>
                <a:gd name="T33" fmla="*/ 16 h 63"/>
                <a:gd name="T34" fmla="*/ 2 w 72"/>
                <a:gd name="T35" fmla="*/ 14 h 63"/>
                <a:gd name="T36" fmla="*/ 0 w 72"/>
                <a:gd name="T37" fmla="*/ 10 h 63"/>
                <a:gd name="T38" fmla="*/ 7 w 72"/>
                <a:gd name="T39" fmla="*/ 8 h 63"/>
                <a:gd name="T40" fmla="*/ 14 w 72"/>
                <a:gd name="T41" fmla="*/ 13 h 63"/>
                <a:gd name="T42" fmla="*/ 17 w 72"/>
                <a:gd name="T43" fmla="*/ 13 h 63"/>
                <a:gd name="T44" fmla="*/ 22 w 72"/>
                <a:gd name="T45" fmla="*/ 13 h 63"/>
                <a:gd name="T46" fmla="*/ 18 w 72"/>
                <a:gd name="T47" fmla="*/ 8 h 63"/>
                <a:gd name="T48" fmla="*/ 17 w 72"/>
                <a:gd name="T49" fmla="*/ 3 h 63"/>
                <a:gd name="T50" fmla="*/ 20 w 72"/>
                <a:gd name="T51" fmla="*/ 0 h 63"/>
                <a:gd name="T52" fmla="*/ 23 w 72"/>
                <a:gd name="T53" fmla="*/ 1 h 63"/>
                <a:gd name="T54" fmla="*/ 28 w 72"/>
                <a:gd name="T55" fmla="*/ 6 h 63"/>
                <a:gd name="T56" fmla="*/ 30 w 72"/>
                <a:gd name="T57" fmla="*/ 10 h 63"/>
                <a:gd name="T58" fmla="*/ 47 w 72"/>
                <a:gd name="T59" fmla="*/ 12 h 63"/>
                <a:gd name="T60" fmla="*/ 52 w 72"/>
                <a:gd name="T61" fmla="*/ 7 h 63"/>
                <a:gd name="T62" fmla="*/ 60 w 72"/>
                <a:gd name="T63" fmla="*/ 3 h 63"/>
                <a:gd name="T64" fmla="*/ 65 w 72"/>
                <a:gd name="T65" fmla="*/ 10 h 63"/>
                <a:gd name="T66" fmla="*/ 68 w 72"/>
                <a:gd name="T67" fmla="*/ 19 h 63"/>
                <a:gd name="T68" fmla="*/ 72 w 72"/>
                <a:gd name="T69" fmla="*/ 23 h 63"/>
                <a:gd name="T70" fmla="*/ 79 w 72"/>
                <a:gd name="T71" fmla="*/ 25 h 63"/>
                <a:gd name="T72" fmla="*/ 81 w 72"/>
                <a:gd name="T73" fmla="*/ 29 h 63"/>
                <a:gd name="T74" fmla="*/ 75 w 72"/>
                <a:gd name="T75" fmla="*/ 27 h 63"/>
                <a:gd name="T76" fmla="*/ 70 w 72"/>
                <a:gd name="T77" fmla="*/ 30 h 63"/>
                <a:gd name="T78" fmla="*/ 69 w 72"/>
                <a:gd name="T79" fmla="*/ 45 h 63"/>
                <a:gd name="T80" fmla="*/ 67 w 72"/>
                <a:gd name="T81" fmla="*/ 52 h 63"/>
                <a:gd name="T82" fmla="*/ 67 w 72"/>
                <a:gd name="T83" fmla="*/ 55 h 63"/>
                <a:gd name="T84" fmla="*/ 65 w 72"/>
                <a:gd name="T85" fmla="*/ 60 h 63"/>
                <a:gd name="T86" fmla="*/ 63 w 72"/>
                <a:gd name="T87" fmla="*/ 57 h 63"/>
                <a:gd name="T88" fmla="*/ 62 w 72"/>
                <a:gd name="T89" fmla="*/ 62 h 63"/>
                <a:gd name="T90" fmla="*/ 61 w 72"/>
                <a:gd name="T91" fmla="*/ 65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63"/>
                <a:gd name="T140" fmla="*/ 72 w 72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63">
                  <a:moveTo>
                    <a:pt x="50" y="63"/>
                  </a:moveTo>
                  <a:lnTo>
                    <a:pt x="46" y="61"/>
                  </a:lnTo>
                  <a:lnTo>
                    <a:pt x="44" y="61"/>
                  </a:lnTo>
                  <a:lnTo>
                    <a:pt x="42" y="58"/>
                  </a:lnTo>
                  <a:lnTo>
                    <a:pt x="40" y="57"/>
                  </a:lnTo>
                  <a:lnTo>
                    <a:pt x="38" y="54"/>
                  </a:lnTo>
                  <a:lnTo>
                    <a:pt x="42" y="52"/>
                  </a:lnTo>
                  <a:lnTo>
                    <a:pt x="43" y="50"/>
                  </a:lnTo>
                  <a:lnTo>
                    <a:pt x="40" y="49"/>
                  </a:lnTo>
                  <a:lnTo>
                    <a:pt x="40" y="47"/>
                  </a:lnTo>
                  <a:lnTo>
                    <a:pt x="44" y="46"/>
                  </a:lnTo>
                  <a:lnTo>
                    <a:pt x="44" y="45"/>
                  </a:lnTo>
                  <a:lnTo>
                    <a:pt x="44" y="44"/>
                  </a:lnTo>
                  <a:lnTo>
                    <a:pt x="41" y="42"/>
                  </a:lnTo>
                  <a:lnTo>
                    <a:pt x="38" y="40"/>
                  </a:lnTo>
                  <a:lnTo>
                    <a:pt x="37" y="39"/>
                  </a:lnTo>
                  <a:lnTo>
                    <a:pt x="34" y="41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1" y="50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0" y="49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1" y="47"/>
                  </a:lnTo>
                  <a:lnTo>
                    <a:pt x="19" y="46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0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0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6" y="4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6" y="15"/>
                  </a:lnTo>
                  <a:lnTo>
                    <a:pt x="57" y="16"/>
                  </a:lnTo>
                  <a:lnTo>
                    <a:pt x="59" y="19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68" y="24"/>
                  </a:lnTo>
                  <a:lnTo>
                    <a:pt x="70" y="25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0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4" y="29"/>
                  </a:lnTo>
                  <a:lnTo>
                    <a:pt x="61" y="30"/>
                  </a:lnTo>
                  <a:lnTo>
                    <a:pt x="60" y="31"/>
                  </a:lnTo>
                  <a:lnTo>
                    <a:pt x="60" y="32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8" y="40"/>
                  </a:lnTo>
                  <a:lnTo>
                    <a:pt x="58" y="43"/>
                  </a:lnTo>
                  <a:lnTo>
                    <a:pt x="59" y="45"/>
                  </a:lnTo>
                  <a:lnTo>
                    <a:pt x="59" y="46"/>
                  </a:lnTo>
                  <a:lnTo>
                    <a:pt x="58" y="46"/>
                  </a:lnTo>
                  <a:lnTo>
                    <a:pt x="57" y="47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5" y="51"/>
                  </a:lnTo>
                  <a:lnTo>
                    <a:pt x="55" y="49"/>
                  </a:lnTo>
                  <a:lnTo>
                    <a:pt x="54" y="48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3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0" name="Freeform 273"/>
            <p:cNvSpPr>
              <a:spLocks/>
            </p:cNvSpPr>
            <p:nvPr/>
          </p:nvSpPr>
          <p:spPr bwMode="auto">
            <a:xfrm>
              <a:off x="3471" y="2485"/>
              <a:ext cx="23" cy="18"/>
            </a:xfrm>
            <a:custGeom>
              <a:avLst/>
              <a:gdLst>
                <a:gd name="T0" fmla="*/ 0 w 23"/>
                <a:gd name="T1" fmla="*/ 1 h 17"/>
                <a:gd name="T2" fmla="*/ 5 w 23"/>
                <a:gd name="T3" fmla="*/ 2 h 17"/>
                <a:gd name="T4" fmla="*/ 6 w 23"/>
                <a:gd name="T5" fmla="*/ 1 h 17"/>
                <a:gd name="T6" fmla="*/ 7 w 23"/>
                <a:gd name="T7" fmla="*/ 0 h 17"/>
                <a:gd name="T8" fmla="*/ 9 w 23"/>
                <a:gd name="T9" fmla="*/ 2 h 17"/>
                <a:gd name="T10" fmla="*/ 9 w 23"/>
                <a:gd name="T11" fmla="*/ 4 h 17"/>
                <a:gd name="T12" fmla="*/ 11 w 23"/>
                <a:gd name="T13" fmla="*/ 5 h 17"/>
                <a:gd name="T14" fmla="*/ 13 w 23"/>
                <a:gd name="T15" fmla="*/ 5 h 17"/>
                <a:gd name="T16" fmla="*/ 15 w 23"/>
                <a:gd name="T17" fmla="*/ 5 h 17"/>
                <a:gd name="T18" fmla="*/ 18 w 23"/>
                <a:gd name="T19" fmla="*/ 5 h 17"/>
                <a:gd name="T20" fmla="*/ 17 w 23"/>
                <a:gd name="T21" fmla="*/ 6 h 17"/>
                <a:gd name="T22" fmla="*/ 17 w 23"/>
                <a:gd name="T23" fmla="*/ 8 h 17"/>
                <a:gd name="T24" fmla="*/ 18 w 23"/>
                <a:gd name="T25" fmla="*/ 8 h 17"/>
                <a:gd name="T26" fmla="*/ 20 w 23"/>
                <a:gd name="T27" fmla="*/ 19 h 17"/>
                <a:gd name="T28" fmla="*/ 20 w 23"/>
                <a:gd name="T29" fmla="*/ 20 h 17"/>
                <a:gd name="T30" fmla="*/ 23 w 23"/>
                <a:gd name="T31" fmla="*/ 26 h 17"/>
                <a:gd name="T32" fmla="*/ 22 w 23"/>
                <a:gd name="T33" fmla="*/ 26 h 17"/>
                <a:gd name="T34" fmla="*/ 21 w 23"/>
                <a:gd name="T35" fmla="*/ 25 h 17"/>
                <a:gd name="T36" fmla="*/ 18 w 23"/>
                <a:gd name="T37" fmla="*/ 26 h 17"/>
                <a:gd name="T38" fmla="*/ 15 w 23"/>
                <a:gd name="T39" fmla="*/ 26 h 17"/>
                <a:gd name="T40" fmla="*/ 12 w 23"/>
                <a:gd name="T41" fmla="*/ 25 h 17"/>
                <a:gd name="T42" fmla="*/ 11 w 23"/>
                <a:gd name="T43" fmla="*/ 23 h 17"/>
                <a:gd name="T44" fmla="*/ 9 w 23"/>
                <a:gd name="T45" fmla="*/ 20 h 17"/>
                <a:gd name="T46" fmla="*/ 5 w 23"/>
                <a:gd name="T47" fmla="*/ 18 h 17"/>
                <a:gd name="T48" fmla="*/ 3 w 23"/>
                <a:gd name="T49" fmla="*/ 6 h 17"/>
                <a:gd name="T50" fmla="*/ 2 w 23"/>
                <a:gd name="T51" fmla="*/ 3 h 17"/>
                <a:gd name="T52" fmla="*/ 0 w 23"/>
                <a:gd name="T53" fmla="*/ 1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17"/>
                <a:gd name="T83" fmla="*/ 23 w 23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17">
                  <a:moveTo>
                    <a:pt x="0" y="1"/>
                  </a:move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9" y="11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1" name="Freeform 274"/>
            <p:cNvSpPr>
              <a:spLocks/>
            </p:cNvSpPr>
            <p:nvPr/>
          </p:nvSpPr>
          <p:spPr bwMode="auto">
            <a:xfrm>
              <a:off x="3497" y="2164"/>
              <a:ext cx="562" cy="306"/>
            </a:xfrm>
            <a:custGeom>
              <a:avLst/>
              <a:gdLst>
                <a:gd name="T0" fmla="*/ 487 w 556"/>
                <a:gd name="T1" fmla="*/ 283 h 304"/>
                <a:gd name="T2" fmla="*/ 440 w 556"/>
                <a:gd name="T3" fmla="*/ 280 h 304"/>
                <a:gd name="T4" fmla="*/ 405 w 556"/>
                <a:gd name="T5" fmla="*/ 279 h 304"/>
                <a:gd name="T6" fmla="*/ 378 w 556"/>
                <a:gd name="T7" fmla="*/ 283 h 304"/>
                <a:gd name="T8" fmla="*/ 362 w 556"/>
                <a:gd name="T9" fmla="*/ 296 h 304"/>
                <a:gd name="T10" fmla="*/ 329 w 556"/>
                <a:gd name="T11" fmla="*/ 317 h 304"/>
                <a:gd name="T12" fmla="*/ 317 w 556"/>
                <a:gd name="T13" fmla="*/ 312 h 304"/>
                <a:gd name="T14" fmla="*/ 295 w 556"/>
                <a:gd name="T15" fmla="*/ 288 h 304"/>
                <a:gd name="T16" fmla="*/ 230 w 556"/>
                <a:gd name="T17" fmla="*/ 270 h 304"/>
                <a:gd name="T18" fmla="*/ 130 w 556"/>
                <a:gd name="T19" fmla="*/ 309 h 304"/>
                <a:gd name="T20" fmla="*/ 94 w 556"/>
                <a:gd name="T21" fmla="*/ 298 h 304"/>
                <a:gd name="T22" fmla="*/ 93 w 556"/>
                <a:gd name="T23" fmla="*/ 287 h 304"/>
                <a:gd name="T24" fmla="*/ 83 w 556"/>
                <a:gd name="T25" fmla="*/ 281 h 304"/>
                <a:gd name="T26" fmla="*/ 73 w 556"/>
                <a:gd name="T27" fmla="*/ 268 h 304"/>
                <a:gd name="T28" fmla="*/ 61 w 556"/>
                <a:gd name="T29" fmla="*/ 249 h 304"/>
                <a:gd name="T30" fmla="*/ 76 w 556"/>
                <a:gd name="T31" fmla="*/ 249 h 304"/>
                <a:gd name="T32" fmla="*/ 76 w 556"/>
                <a:gd name="T33" fmla="*/ 225 h 304"/>
                <a:gd name="T34" fmla="*/ 100 w 556"/>
                <a:gd name="T35" fmla="*/ 226 h 304"/>
                <a:gd name="T36" fmla="*/ 99 w 556"/>
                <a:gd name="T37" fmla="*/ 209 h 304"/>
                <a:gd name="T38" fmla="*/ 97 w 556"/>
                <a:gd name="T39" fmla="*/ 195 h 304"/>
                <a:gd name="T40" fmla="*/ 79 w 556"/>
                <a:gd name="T41" fmla="*/ 192 h 304"/>
                <a:gd name="T42" fmla="*/ 40 w 556"/>
                <a:gd name="T43" fmla="*/ 202 h 304"/>
                <a:gd name="T44" fmla="*/ 35 w 556"/>
                <a:gd name="T45" fmla="*/ 199 h 304"/>
                <a:gd name="T46" fmla="*/ 13 w 556"/>
                <a:gd name="T47" fmla="*/ 175 h 304"/>
                <a:gd name="T48" fmla="*/ 9 w 556"/>
                <a:gd name="T49" fmla="*/ 149 h 304"/>
                <a:gd name="T50" fmla="*/ 19 w 556"/>
                <a:gd name="T51" fmla="*/ 125 h 304"/>
                <a:gd name="T52" fmla="*/ 34 w 556"/>
                <a:gd name="T53" fmla="*/ 117 h 304"/>
                <a:gd name="T54" fmla="*/ 69 w 556"/>
                <a:gd name="T55" fmla="*/ 96 h 304"/>
                <a:gd name="T56" fmla="*/ 93 w 556"/>
                <a:gd name="T57" fmla="*/ 100 h 304"/>
                <a:gd name="T58" fmla="*/ 118 w 556"/>
                <a:gd name="T59" fmla="*/ 118 h 304"/>
                <a:gd name="T60" fmla="*/ 135 w 556"/>
                <a:gd name="T61" fmla="*/ 119 h 304"/>
                <a:gd name="T62" fmla="*/ 172 w 556"/>
                <a:gd name="T63" fmla="*/ 112 h 304"/>
                <a:gd name="T64" fmla="*/ 202 w 556"/>
                <a:gd name="T65" fmla="*/ 117 h 304"/>
                <a:gd name="T66" fmla="*/ 223 w 556"/>
                <a:gd name="T67" fmla="*/ 101 h 304"/>
                <a:gd name="T68" fmla="*/ 203 w 556"/>
                <a:gd name="T69" fmla="*/ 88 h 304"/>
                <a:gd name="T70" fmla="*/ 221 w 556"/>
                <a:gd name="T71" fmla="*/ 56 h 304"/>
                <a:gd name="T72" fmla="*/ 219 w 556"/>
                <a:gd name="T73" fmla="*/ 44 h 304"/>
                <a:gd name="T74" fmla="*/ 254 w 556"/>
                <a:gd name="T75" fmla="*/ 28 h 304"/>
                <a:gd name="T76" fmla="*/ 294 w 556"/>
                <a:gd name="T77" fmla="*/ 18 h 304"/>
                <a:gd name="T78" fmla="*/ 333 w 556"/>
                <a:gd name="T79" fmla="*/ 1 h 304"/>
                <a:gd name="T80" fmla="*/ 370 w 556"/>
                <a:gd name="T81" fmla="*/ 12 h 304"/>
                <a:gd name="T82" fmla="*/ 375 w 556"/>
                <a:gd name="T83" fmla="*/ 30 h 304"/>
                <a:gd name="T84" fmla="*/ 391 w 556"/>
                <a:gd name="T85" fmla="*/ 34 h 304"/>
                <a:gd name="T86" fmla="*/ 406 w 556"/>
                <a:gd name="T87" fmla="*/ 37 h 304"/>
                <a:gd name="T88" fmla="*/ 418 w 556"/>
                <a:gd name="T89" fmla="*/ 42 h 304"/>
                <a:gd name="T90" fmla="*/ 451 w 556"/>
                <a:gd name="T91" fmla="*/ 30 h 304"/>
                <a:gd name="T92" fmla="*/ 502 w 556"/>
                <a:gd name="T93" fmla="*/ 115 h 304"/>
                <a:gd name="T94" fmla="*/ 524 w 556"/>
                <a:gd name="T95" fmla="*/ 114 h 304"/>
                <a:gd name="T96" fmla="*/ 568 w 556"/>
                <a:gd name="T97" fmla="*/ 121 h 304"/>
                <a:gd name="T98" fmla="*/ 601 w 556"/>
                <a:gd name="T99" fmla="*/ 136 h 304"/>
                <a:gd name="T100" fmla="*/ 601 w 556"/>
                <a:gd name="T101" fmla="*/ 153 h 304"/>
                <a:gd name="T102" fmla="*/ 586 w 556"/>
                <a:gd name="T103" fmla="*/ 178 h 304"/>
                <a:gd name="T104" fmla="*/ 559 w 556"/>
                <a:gd name="T105" fmla="*/ 190 h 304"/>
                <a:gd name="T106" fmla="*/ 543 w 556"/>
                <a:gd name="T107" fmla="*/ 225 h 304"/>
                <a:gd name="T108" fmla="*/ 503 w 556"/>
                <a:gd name="T109" fmla="*/ 231 h 304"/>
                <a:gd name="T110" fmla="*/ 508 w 556"/>
                <a:gd name="T111" fmla="*/ 264 h 3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6"/>
                <a:gd name="T169" fmla="*/ 0 h 304"/>
                <a:gd name="T170" fmla="*/ 556 w 556"/>
                <a:gd name="T171" fmla="*/ 304 h 3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6" h="304">
                  <a:moveTo>
                    <a:pt x="459" y="275"/>
                  </a:moveTo>
                  <a:lnTo>
                    <a:pt x="456" y="272"/>
                  </a:lnTo>
                  <a:lnTo>
                    <a:pt x="453" y="271"/>
                  </a:lnTo>
                  <a:lnTo>
                    <a:pt x="449" y="271"/>
                  </a:lnTo>
                  <a:lnTo>
                    <a:pt x="448" y="269"/>
                  </a:lnTo>
                  <a:lnTo>
                    <a:pt x="446" y="268"/>
                  </a:lnTo>
                  <a:lnTo>
                    <a:pt x="445" y="265"/>
                  </a:lnTo>
                  <a:lnTo>
                    <a:pt x="442" y="265"/>
                  </a:lnTo>
                  <a:lnTo>
                    <a:pt x="436" y="263"/>
                  </a:lnTo>
                  <a:lnTo>
                    <a:pt x="432" y="264"/>
                  </a:lnTo>
                  <a:lnTo>
                    <a:pt x="424" y="264"/>
                  </a:lnTo>
                  <a:lnTo>
                    <a:pt x="420" y="263"/>
                  </a:lnTo>
                  <a:lnTo>
                    <a:pt x="415" y="261"/>
                  </a:lnTo>
                  <a:lnTo>
                    <a:pt x="410" y="262"/>
                  </a:lnTo>
                  <a:lnTo>
                    <a:pt x="406" y="262"/>
                  </a:lnTo>
                  <a:lnTo>
                    <a:pt x="400" y="262"/>
                  </a:lnTo>
                  <a:lnTo>
                    <a:pt x="398" y="265"/>
                  </a:lnTo>
                  <a:lnTo>
                    <a:pt x="394" y="264"/>
                  </a:lnTo>
                  <a:lnTo>
                    <a:pt x="389" y="262"/>
                  </a:lnTo>
                  <a:lnTo>
                    <a:pt x="384" y="260"/>
                  </a:lnTo>
                  <a:lnTo>
                    <a:pt x="380" y="258"/>
                  </a:lnTo>
                  <a:lnTo>
                    <a:pt x="376" y="257"/>
                  </a:lnTo>
                  <a:lnTo>
                    <a:pt x="372" y="258"/>
                  </a:lnTo>
                  <a:lnTo>
                    <a:pt x="369" y="261"/>
                  </a:lnTo>
                  <a:lnTo>
                    <a:pt x="367" y="268"/>
                  </a:lnTo>
                  <a:lnTo>
                    <a:pt x="368" y="271"/>
                  </a:lnTo>
                  <a:lnTo>
                    <a:pt x="366" y="270"/>
                  </a:lnTo>
                  <a:lnTo>
                    <a:pt x="361" y="269"/>
                  </a:lnTo>
                  <a:lnTo>
                    <a:pt x="357" y="268"/>
                  </a:lnTo>
                  <a:lnTo>
                    <a:pt x="351" y="265"/>
                  </a:lnTo>
                  <a:lnTo>
                    <a:pt x="346" y="264"/>
                  </a:lnTo>
                  <a:lnTo>
                    <a:pt x="342" y="265"/>
                  </a:lnTo>
                  <a:lnTo>
                    <a:pt x="337" y="266"/>
                  </a:lnTo>
                  <a:lnTo>
                    <a:pt x="335" y="269"/>
                  </a:lnTo>
                  <a:lnTo>
                    <a:pt x="333" y="273"/>
                  </a:lnTo>
                  <a:lnTo>
                    <a:pt x="333" y="275"/>
                  </a:lnTo>
                  <a:lnTo>
                    <a:pt x="331" y="276"/>
                  </a:lnTo>
                  <a:lnTo>
                    <a:pt x="329" y="279"/>
                  </a:lnTo>
                  <a:lnTo>
                    <a:pt x="327" y="277"/>
                  </a:lnTo>
                  <a:lnTo>
                    <a:pt x="326" y="278"/>
                  </a:lnTo>
                  <a:lnTo>
                    <a:pt x="324" y="280"/>
                  </a:lnTo>
                  <a:lnTo>
                    <a:pt x="320" y="284"/>
                  </a:lnTo>
                  <a:lnTo>
                    <a:pt x="316" y="286"/>
                  </a:lnTo>
                  <a:lnTo>
                    <a:pt x="310" y="289"/>
                  </a:lnTo>
                  <a:lnTo>
                    <a:pt x="308" y="291"/>
                  </a:lnTo>
                  <a:lnTo>
                    <a:pt x="307" y="294"/>
                  </a:lnTo>
                  <a:lnTo>
                    <a:pt x="304" y="296"/>
                  </a:lnTo>
                  <a:lnTo>
                    <a:pt x="301" y="299"/>
                  </a:lnTo>
                  <a:lnTo>
                    <a:pt x="302" y="303"/>
                  </a:lnTo>
                  <a:lnTo>
                    <a:pt x="301" y="304"/>
                  </a:lnTo>
                  <a:lnTo>
                    <a:pt x="297" y="304"/>
                  </a:lnTo>
                  <a:lnTo>
                    <a:pt x="294" y="301"/>
                  </a:lnTo>
                  <a:lnTo>
                    <a:pt x="295" y="299"/>
                  </a:lnTo>
                  <a:lnTo>
                    <a:pt x="294" y="297"/>
                  </a:lnTo>
                  <a:lnTo>
                    <a:pt x="292" y="294"/>
                  </a:lnTo>
                  <a:lnTo>
                    <a:pt x="290" y="294"/>
                  </a:lnTo>
                  <a:lnTo>
                    <a:pt x="283" y="295"/>
                  </a:lnTo>
                  <a:lnTo>
                    <a:pt x="279" y="295"/>
                  </a:lnTo>
                  <a:lnTo>
                    <a:pt x="276" y="295"/>
                  </a:lnTo>
                  <a:lnTo>
                    <a:pt x="274" y="286"/>
                  </a:lnTo>
                  <a:lnTo>
                    <a:pt x="273" y="279"/>
                  </a:lnTo>
                  <a:lnTo>
                    <a:pt x="267" y="279"/>
                  </a:lnTo>
                  <a:lnTo>
                    <a:pt x="266" y="273"/>
                  </a:lnTo>
                  <a:lnTo>
                    <a:pt x="268" y="270"/>
                  </a:lnTo>
                  <a:lnTo>
                    <a:pt x="268" y="261"/>
                  </a:lnTo>
                  <a:lnTo>
                    <a:pt x="264" y="264"/>
                  </a:lnTo>
                  <a:lnTo>
                    <a:pt x="260" y="255"/>
                  </a:lnTo>
                  <a:lnTo>
                    <a:pt x="256" y="253"/>
                  </a:lnTo>
                  <a:lnTo>
                    <a:pt x="252" y="247"/>
                  </a:lnTo>
                  <a:lnTo>
                    <a:pt x="245" y="251"/>
                  </a:lnTo>
                  <a:lnTo>
                    <a:pt x="228" y="249"/>
                  </a:lnTo>
                  <a:lnTo>
                    <a:pt x="212" y="252"/>
                  </a:lnTo>
                  <a:lnTo>
                    <a:pt x="200" y="238"/>
                  </a:lnTo>
                  <a:lnTo>
                    <a:pt x="165" y="212"/>
                  </a:lnTo>
                  <a:lnTo>
                    <a:pt x="130" y="223"/>
                  </a:lnTo>
                  <a:lnTo>
                    <a:pt x="130" y="292"/>
                  </a:lnTo>
                  <a:lnTo>
                    <a:pt x="129" y="292"/>
                  </a:lnTo>
                  <a:lnTo>
                    <a:pt x="127" y="293"/>
                  </a:lnTo>
                  <a:lnTo>
                    <a:pt x="124" y="293"/>
                  </a:lnTo>
                  <a:lnTo>
                    <a:pt x="121" y="291"/>
                  </a:lnTo>
                  <a:lnTo>
                    <a:pt x="117" y="285"/>
                  </a:lnTo>
                  <a:lnTo>
                    <a:pt x="115" y="281"/>
                  </a:lnTo>
                  <a:lnTo>
                    <a:pt x="112" y="278"/>
                  </a:lnTo>
                  <a:lnTo>
                    <a:pt x="108" y="275"/>
                  </a:lnTo>
                  <a:lnTo>
                    <a:pt x="105" y="273"/>
                  </a:lnTo>
                  <a:lnTo>
                    <a:pt x="99" y="273"/>
                  </a:lnTo>
                  <a:lnTo>
                    <a:pt x="91" y="276"/>
                  </a:lnTo>
                  <a:lnTo>
                    <a:pt x="85" y="280"/>
                  </a:lnTo>
                  <a:lnTo>
                    <a:pt x="82" y="284"/>
                  </a:lnTo>
                  <a:lnTo>
                    <a:pt x="82" y="281"/>
                  </a:lnTo>
                  <a:lnTo>
                    <a:pt x="82" y="279"/>
                  </a:lnTo>
                  <a:lnTo>
                    <a:pt x="81" y="278"/>
                  </a:lnTo>
                  <a:lnTo>
                    <a:pt x="82" y="276"/>
                  </a:lnTo>
                  <a:lnTo>
                    <a:pt x="83" y="274"/>
                  </a:lnTo>
                  <a:lnTo>
                    <a:pt x="84" y="272"/>
                  </a:lnTo>
                  <a:lnTo>
                    <a:pt x="84" y="269"/>
                  </a:lnTo>
                  <a:lnTo>
                    <a:pt x="85" y="268"/>
                  </a:lnTo>
                  <a:lnTo>
                    <a:pt x="84" y="266"/>
                  </a:lnTo>
                  <a:lnTo>
                    <a:pt x="82" y="264"/>
                  </a:lnTo>
                  <a:lnTo>
                    <a:pt x="79" y="265"/>
                  </a:lnTo>
                  <a:lnTo>
                    <a:pt x="78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3"/>
                  </a:lnTo>
                  <a:lnTo>
                    <a:pt x="72" y="260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66" y="258"/>
                  </a:lnTo>
                  <a:lnTo>
                    <a:pt x="66" y="256"/>
                  </a:lnTo>
                  <a:lnTo>
                    <a:pt x="67" y="254"/>
                  </a:lnTo>
                  <a:lnTo>
                    <a:pt x="66" y="251"/>
                  </a:lnTo>
                  <a:lnTo>
                    <a:pt x="64" y="250"/>
                  </a:lnTo>
                  <a:lnTo>
                    <a:pt x="63" y="248"/>
                  </a:lnTo>
                  <a:lnTo>
                    <a:pt x="60" y="241"/>
                  </a:lnTo>
                  <a:lnTo>
                    <a:pt x="60" y="238"/>
                  </a:lnTo>
                  <a:lnTo>
                    <a:pt x="57" y="238"/>
                  </a:lnTo>
                  <a:lnTo>
                    <a:pt x="52" y="237"/>
                  </a:lnTo>
                  <a:lnTo>
                    <a:pt x="51" y="235"/>
                  </a:lnTo>
                  <a:lnTo>
                    <a:pt x="51" y="232"/>
                  </a:lnTo>
                  <a:lnTo>
                    <a:pt x="52" y="231"/>
                  </a:lnTo>
                  <a:lnTo>
                    <a:pt x="54" y="230"/>
                  </a:lnTo>
                  <a:lnTo>
                    <a:pt x="57" y="230"/>
                  </a:lnTo>
                  <a:lnTo>
                    <a:pt x="59" y="231"/>
                  </a:lnTo>
                  <a:lnTo>
                    <a:pt x="62" y="232"/>
                  </a:lnTo>
                  <a:lnTo>
                    <a:pt x="65" y="233"/>
                  </a:lnTo>
                  <a:lnTo>
                    <a:pt x="66" y="232"/>
                  </a:lnTo>
                  <a:lnTo>
                    <a:pt x="68" y="232"/>
                  </a:lnTo>
                  <a:lnTo>
                    <a:pt x="67" y="231"/>
                  </a:lnTo>
                  <a:lnTo>
                    <a:pt x="66" y="229"/>
                  </a:lnTo>
                  <a:lnTo>
                    <a:pt x="63" y="228"/>
                  </a:lnTo>
                  <a:lnTo>
                    <a:pt x="62" y="226"/>
                  </a:lnTo>
                  <a:lnTo>
                    <a:pt x="63" y="223"/>
                  </a:lnTo>
                  <a:lnTo>
                    <a:pt x="65" y="222"/>
                  </a:lnTo>
                  <a:lnTo>
                    <a:pt x="66" y="220"/>
                  </a:lnTo>
                  <a:lnTo>
                    <a:pt x="67" y="217"/>
                  </a:lnTo>
                  <a:lnTo>
                    <a:pt x="67" y="216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72" y="215"/>
                  </a:lnTo>
                  <a:lnTo>
                    <a:pt x="74" y="216"/>
                  </a:lnTo>
                  <a:lnTo>
                    <a:pt x="76" y="216"/>
                  </a:lnTo>
                  <a:lnTo>
                    <a:pt x="82" y="216"/>
                  </a:lnTo>
                  <a:lnTo>
                    <a:pt x="88" y="217"/>
                  </a:lnTo>
                  <a:lnTo>
                    <a:pt x="91" y="217"/>
                  </a:lnTo>
                  <a:lnTo>
                    <a:pt x="91" y="216"/>
                  </a:lnTo>
                  <a:lnTo>
                    <a:pt x="88" y="214"/>
                  </a:lnTo>
                  <a:lnTo>
                    <a:pt x="85" y="214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1" y="198"/>
                  </a:lnTo>
                  <a:lnTo>
                    <a:pt x="90" y="196"/>
                  </a:lnTo>
                  <a:lnTo>
                    <a:pt x="89" y="194"/>
                  </a:lnTo>
                  <a:lnTo>
                    <a:pt x="90" y="192"/>
                  </a:lnTo>
                  <a:lnTo>
                    <a:pt x="91" y="190"/>
                  </a:lnTo>
                  <a:lnTo>
                    <a:pt x="90" y="187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2" y="184"/>
                  </a:lnTo>
                  <a:lnTo>
                    <a:pt x="81" y="186"/>
                  </a:lnTo>
                  <a:lnTo>
                    <a:pt x="79" y="187"/>
                  </a:lnTo>
                  <a:lnTo>
                    <a:pt x="76" y="187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70" y="183"/>
                  </a:lnTo>
                  <a:lnTo>
                    <a:pt x="66" y="182"/>
                  </a:lnTo>
                  <a:lnTo>
                    <a:pt x="62" y="183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1" y="190"/>
                  </a:lnTo>
                  <a:lnTo>
                    <a:pt x="46" y="193"/>
                  </a:lnTo>
                  <a:lnTo>
                    <a:pt x="43" y="193"/>
                  </a:lnTo>
                  <a:lnTo>
                    <a:pt x="40" y="193"/>
                  </a:lnTo>
                  <a:lnTo>
                    <a:pt x="39" y="195"/>
                  </a:lnTo>
                  <a:lnTo>
                    <a:pt x="37" y="197"/>
                  </a:lnTo>
                  <a:lnTo>
                    <a:pt x="34" y="195"/>
                  </a:lnTo>
                  <a:lnTo>
                    <a:pt x="28" y="192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2" y="189"/>
                  </a:lnTo>
                  <a:lnTo>
                    <a:pt x="35" y="190"/>
                  </a:lnTo>
                  <a:lnTo>
                    <a:pt x="36" y="189"/>
                  </a:lnTo>
                  <a:lnTo>
                    <a:pt x="30" y="179"/>
                  </a:lnTo>
                  <a:lnTo>
                    <a:pt x="28" y="174"/>
                  </a:lnTo>
                  <a:lnTo>
                    <a:pt x="25" y="172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6" y="168"/>
                  </a:lnTo>
                  <a:lnTo>
                    <a:pt x="13" y="166"/>
                  </a:lnTo>
                  <a:lnTo>
                    <a:pt x="12" y="170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59"/>
                  </a:lnTo>
                  <a:lnTo>
                    <a:pt x="0" y="156"/>
                  </a:lnTo>
                  <a:lnTo>
                    <a:pt x="4" y="145"/>
                  </a:lnTo>
                  <a:lnTo>
                    <a:pt x="7" y="142"/>
                  </a:lnTo>
                  <a:lnTo>
                    <a:pt x="9" y="140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6" y="124"/>
                  </a:lnTo>
                  <a:lnTo>
                    <a:pt x="11" y="123"/>
                  </a:lnTo>
                  <a:lnTo>
                    <a:pt x="13" y="117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9" y="116"/>
                  </a:lnTo>
                  <a:lnTo>
                    <a:pt x="22" y="121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1" y="110"/>
                  </a:lnTo>
                  <a:lnTo>
                    <a:pt x="34" y="108"/>
                  </a:lnTo>
                  <a:lnTo>
                    <a:pt x="39" y="105"/>
                  </a:lnTo>
                  <a:lnTo>
                    <a:pt x="40" y="102"/>
                  </a:lnTo>
                  <a:lnTo>
                    <a:pt x="42" y="99"/>
                  </a:lnTo>
                  <a:lnTo>
                    <a:pt x="46" y="97"/>
                  </a:lnTo>
                  <a:lnTo>
                    <a:pt x="49" y="97"/>
                  </a:lnTo>
                  <a:lnTo>
                    <a:pt x="54" y="93"/>
                  </a:lnTo>
                  <a:lnTo>
                    <a:pt x="57" y="90"/>
                  </a:lnTo>
                  <a:lnTo>
                    <a:pt x="60" y="87"/>
                  </a:lnTo>
                  <a:lnTo>
                    <a:pt x="64" y="87"/>
                  </a:lnTo>
                  <a:lnTo>
                    <a:pt x="67" y="87"/>
                  </a:lnTo>
                  <a:lnTo>
                    <a:pt x="69" y="90"/>
                  </a:lnTo>
                  <a:lnTo>
                    <a:pt x="73" y="89"/>
                  </a:lnTo>
                  <a:lnTo>
                    <a:pt x="75" y="87"/>
                  </a:lnTo>
                  <a:lnTo>
                    <a:pt x="78" y="85"/>
                  </a:lnTo>
                  <a:lnTo>
                    <a:pt x="81" y="85"/>
                  </a:lnTo>
                  <a:lnTo>
                    <a:pt x="84" y="91"/>
                  </a:lnTo>
                  <a:lnTo>
                    <a:pt x="88" y="91"/>
                  </a:lnTo>
                  <a:lnTo>
                    <a:pt x="92" y="90"/>
                  </a:lnTo>
                  <a:lnTo>
                    <a:pt x="98" y="92"/>
                  </a:lnTo>
                  <a:lnTo>
                    <a:pt x="98" y="96"/>
                  </a:lnTo>
                  <a:lnTo>
                    <a:pt x="102" y="97"/>
                  </a:lnTo>
                  <a:lnTo>
                    <a:pt x="106" y="101"/>
                  </a:lnTo>
                  <a:lnTo>
                    <a:pt x="109" y="103"/>
                  </a:lnTo>
                  <a:lnTo>
                    <a:pt x="109" y="109"/>
                  </a:lnTo>
                  <a:lnTo>
                    <a:pt x="111" y="110"/>
                  </a:lnTo>
                  <a:lnTo>
                    <a:pt x="112" y="108"/>
                  </a:lnTo>
                  <a:lnTo>
                    <a:pt x="111" y="103"/>
                  </a:lnTo>
                  <a:lnTo>
                    <a:pt x="111" y="101"/>
                  </a:lnTo>
                  <a:lnTo>
                    <a:pt x="115" y="102"/>
                  </a:lnTo>
                  <a:lnTo>
                    <a:pt x="119" y="107"/>
                  </a:lnTo>
                  <a:lnTo>
                    <a:pt x="123" y="108"/>
                  </a:lnTo>
                  <a:lnTo>
                    <a:pt x="126" y="110"/>
                  </a:lnTo>
                  <a:lnTo>
                    <a:pt x="130" y="109"/>
                  </a:lnTo>
                  <a:lnTo>
                    <a:pt x="132" y="106"/>
                  </a:lnTo>
                  <a:lnTo>
                    <a:pt x="134" y="103"/>
                  </a:lnTo>
                  <a:lnTo>
                    <a:pt x="137" y="99"/>
                  </a:lnTo>
                  <a:lnTo>
                    <a:pt x="142" y="100"/>
                  </a:lnTo>
                  <a:lnTo>
                    <a:pt x="146" y="100"/>
                  </a:lnTo>
                  <a:lnTo>
                    <a:pt x="150" y="104"/>
                  </a:lnTo>
                  <a:lnTo>
                    <a:pt x="154" y="103"/>
                  </a:lnTo>
                  <a:lnTo>
                    <a:pt x="154" y="99"/>
                  </a:lnTo>
                  <a:lnTo>
                    <a:pt x="161" y="99"/>
                  </a:lnTo>
                  <a:lnTo>
                    <a:pt x="166" y="99"/>
                  </a:lnTo>
                  <a:lnTo>
                    <a:pt x="168" y="105"/>
                  </a:lnTo>
                  <a:lnTo>
                    <a:pt x="173" y="108"/>
                  </a:lnTo>
                  <a:lnTo>
                    <a:pt x="178" y="109"/>
                  </a:lnTo>
                  <a:lnTo>
                    <a:pt x="180" y="111"/>
                  </a:lnTo>
                  <a:lnTo>
                    <a:pt x="184" y="108"/>
                  </a:lnTo>
                  <a:lnTo>
                    <a:pt x="185" y="105"/>
                  </a:lnTo>
                  <a:lnTo>
                    <a:pt x="187" y="105"/>
                  </a:lnTo>
                  <a:lnTo>
                    <a:pt x="189" y="108"/>
                  </a:lnTo>
                  <a:lnTo>
                    <a:pt x="195" y="108"/>
                  </a:lnTo>
                  <a:lnTo>
                    <a:pt x="204" y="104"/>
                  </a:lnTo>
                  <a:lnTo>
                    <a:pt x="205" y="101"/>
                  </a:lnTo>
                  <a:lnTo>
                    <a:pt x="206" y="94"/>
                  </a:lnTo>
                  <a:lnTo>
                    <a:pt x="205" y="92"/>
                  </a:lnTo>
                  <a:lnTo>
                    <a:pt x="198" y="90"/>
                  </a:lnTo>
                  <a:lnTo>
                    <a:pt x="196" y="87"/>
                  </a:lnTo>
                  <a:lnTo>
                    <a:pt x="192" y="87"/>
                  </a:lnTo>
                  <a:lnTo>
                    <a:pt x="189" y="85"/>
                  </a:lnTo>
                  <a:lnTo>
                    <a:pt x="190" y="84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5" y="79"/>
                  </a:lnTo>
                  <a:lnTo>
                    <a:pt x="188" y="79"/>
                  </a:lnTo>
                  <a:lnTo>
                    <a:pt x="192" y="75"/>
                  </a:lnTo>
                  <a:lnTo>
                    <a:pt x="196" y="74"/>
                  </a:lnTo>
                  <a:lnTo>
                    <a:pt x="198" y="71"/>
                  </a:lnTo>
                  <a:lnTo>
                    <a:pt x="195" y="66"/>
                  </a:lnTo>
                  <a:lnTo>
                    <a:pt x="195" y="63"/>
                  </a:lnTo>
                  <a:lnTo>
                    <a:pt x="199" y="58"/>
                  </a:lnTo>
                  <a:lnTo>
                    <a:pt x="203" y="56"/>
                  </a:lnTo>
                  <a:lnTo>
                    <a:pt x="210" y="58"/>
                  </a:lnTo>
                  <a:lnTo>
                    <a:pt x="213" y="57"/>
                  </a:lnTo>
                  <a:lnTo>
                    <a:pt x="213" y="54"/>
                  </a:lnTo>
                  <a:lnTo>
                    <a:pt x="208" y="51"/>
                  </a:lnTo>
                  <a:lnTo>
                    <a:pt x="201" y="50"/>
                  </a:lnTo>
                  <a:lnTo>
                    <a:pt x="201" y="47"/>
                  </a:lnTo>
                  <a:lnTo>
                    <a:pt x="203" y="46"/>
                  </a:lnTo>
                  <a:lnTo>
                    <a:pt x="201" y="44"/>
                  </a:lnTo>
                  <a:lnTo>
                    <a:pt x="201" y="39"/>
                  </a:lnTo>
                  <a:lnTo>
                    <a:pt x="202" y="34"/>
                  </a:lnTo>
                  <a:lnTo>
                    <a:pt x="204" y="33"/>
                  </a:lnTo>
                  <a:lnTo>
                    <a:pt x="210" y="35"/>
                  </a:lnTo>
                  <a:lnTo>
                    <a:pt x="213" y="35"/>
                  </a:lnTo>
                  <a:lnTo>
                    <a:pt x="218" y="35"/>
                  </a:lnTo>
                  <a:lnTo>
                    <a:pt x="220" y="33"/>
                  </a:lnTo>
                  <a:lnTo>
                    <a:pt x="229" y="28"/>
                  </a:lnTo>
                  <a:lnTo>
                    <a:pt x="235" y="28"/>
                  </a:lnTo>
                  <a:lnTo>
                    <a:pt x="240" y="27"/>
                  </a:lnTo>
                  <a:lnTo>
                    <a:pt x="249" y="26"/>
                  </a:lnTo>
                  <a:lnTo>
                    <a:pt x="253" y="25"/>
                  </a:lnTo>
                  <a:lnTo>
                    <a:pt x="255" y="26"/>
                  </a:lnTo>
                  <a:lnTo>
                    <a:pt x="256" y="22"/>
                  </a:lnTo>
                  <a:lnTo>
                    <a:pt x="260" y="19"/>
                  </a:lnTo>
                  <a:lnTo>
                    <a:pt x="267" y="18"/>
                  </a:lnTo>
                  <a:lnTo>
                    <a:pt x="280" y="14"/>
                  </a:lnTo>
                  <a:lnTo>
                    <a:pt x="291" y="13"/>
                  </a:lnTo>
                  <a:lnTo>
                    <a:pt x="295" y="13"/>
                  </a:lnTo>
                  <a:lnTo>
                    <a:pt x="297" y="9"/>
                  </a:lnTo>
                  <a:lnTo>
                    <a:pt x="297" y="6"/>
                  </a:lnTo>
                  <a:lnTo>
                    <a:pt x="300" y="5"/>
                  </a:lnTo>
                  <a:lnTo>
                    <a:pt x="304" y="3"/>
                  </a:lnTo>
                  <a:lnTo>
                    <a:pt x="304" y="1"/>
                  </a:lnTo>
                  <a:lnTo>
                    <a:pt x="309" y="0"/>
                  </a:lnTo>
                  <a:lnTo>
                    <a:pt x="315" y="2"/>
                  </a:lnTo>
                  <a:lnTo>
                    <a:pt x="318" y="3"/>
                  </a:lnTo>
                  <a:lnTo>
                    <a:pt x="322" y="6"/>
                  </a:lnTo>
                  <a:lnTo>
                    <a:pt x="326" y="5"/>
                  </a:lnTo>
                  <a:lnTo>
                    <a:pt x="332" y="4"/>
                  </a:lnTo>
                  <a:lnTo>
                    <a:pt x="334" y="9"/>
                  </a:lnTo>
                  <a:lnTo>
                    <a:pt x="334" y="12"/>
                  </a:lnTo>
                  <a:lnTo>
                    <a:pt x="335" y="15"/>
                  </a:lnTo>
                  <a:lnTo>
                    <a:pt x="338" y="17"/>
                  </a:lnTo>
                  <a:lnTo>
                    <a:pt x="337" y="21"/>
                  </a:lnTo>
                  <a:lnTo>
                    <a:pt x="336" y="23"/>
                  </a:lnTo>
                  <a:lnTo>
                    <a:pt x="337" y="27"/>
                  </a:lnTo>
                  <a:lnTo>
                    <a:pt x="335" y="27"/>
                  </a:lnTo>
                  <a:lnTo>
                    <a:pt x="336" y="30"/>
                  </a:lnTo>
                  <a:lnTo>
                    <a:pt x="339" y="30"/>
                  </a:lnTo>
                  <a:lnTo>
                    <a:pt x="340" y="29"/>
                  </a:lnTo>
                  <a:lnTo>
                    <a:pt x="343" y="30"/>
                  </a:lnTo>
                  <a:lnTo>
                    <a:pt x="345" y="28"/>
                  </a:lnTo>
                  <a:lnTo>
                    <a:pt x="348" y="29"/>
                  </a:lnTo>
                  <a:lnTo>
                    <a:pt x="350" y="27"/>
                  </a:lnTo>
                  <a:lnTo>
                    <a:pt x="352" y="28"/>
                  </a:lnTo>
                  <a:lnTo>
                    <a:pt x="353" y="32"/>
                  </a:lnTo>
                  <a:lnTo>
                    <a:pt x="355" y="34"/>
                  </a:lnTo>
                  <a:lnTo>
                    <a:pt x="357" y="33"/>
                  </a:lnTo>
                  <a:lnTo>
                    <a:pt x="358" y="31"/>
                  </a:lnTo>
                  <a:lnTo>
                    <a:pt x="361" y="32"/>
                  </a:lnTo>
                  <a:lnTo>
                    <a:pt x="363" y="35"/>
                  </a:lnTo>
                  <a:lnTo>
                    <a:pt x="366" y="36"/>
                  </a:lnTo>
                  <a:lnTo>
                    <a:pt x="369" y="34"/>
                  </a:lnTo>
                  <a:lnTo>
                    <a:pt x="371" y="34"/>
                  </a:lnTo>
                  <a:lnTo>
                    <a:pt x="370" y="37"/>
                  </a:lnTo>
                  <a:lnTo>
                    <a:pt x="367" y="39"/>
                  </a:lnTo>
                  <a:lnTo>
                    <a:pt x="365" y="43"/>
                  </a:lnTo>
                  <a:lnTo>
                    <a:pt x="367" y="45"/>
                  </a:lnTo>
                  <a:lnTo>
                    <a:pt x="370" y="44"/>
                  </a:lnTo>
                  <a:lnTo>
                    <a:pt x="375" y="43"/>
                  </a:lnTo>
                  <a:lnTo>
                    <a:pt x="378" y="43"/>
                  </a:lnTo>
                  <a:lnTo>
                    <a:pt x="381" y="45"/>
                  </a:lnTo>
                  <a:lnTo>
                    <a:pt x="382" y="42"/>
                  </a:lnTo>
                  <a:lnTo>
                    <a:pt x="387" y="38"/>
                  </a:lnTo>
                  <a:lnTo>
                    <a:pt x="394" y="35"/>
                  </a:lnTo>
                  <a:lnTo>
                    <a:pt x="400" y="30"/>
                  </a:lnTo>
                  <a:lnTo>
                    <a:pt x="405" y="27"/>
                  </a:lnTo>
                  <a:lnTo>
                    <a:pt x="408" y="25"/>
                  </a:lnTo>
                  <a:lnTo>
                    <a:pt x="413" y="24"/>
                  </a:lnTo>
                  <a:lnTo>
                    <a:pt x="413" y="29"/>
                  </a:lnTo>
                  <a:lnTo>
                    <a:pt x="409" y="30"/>
                  </a:lnTo>
                  <a:lnTo>
                    <a:pt x="409" y="34"/>
                  </a:lnTo>
                  <a:lnTo>
                    <a:pt x="416" y="40"/>
                  </a:lnTo>
                  <a:lnTo>
                    <a:pt x="421" y="43"/>
                  </a:lnTo>
                  <a:lnTo>
                    <a:pt x="429" y="51"/>
                  </a:lnTo>
                  <a:lnTo>
                    <a:pt x="435" y="61"/>
                  </a:lnTo>
                  <a:lnTo>
                    <a:pt x="445" y="83"/>
                  </a:lnTo>
                  <a:lnTo>
                    <a:pt x="451" y="91"/>
                  </a:lnTo>
                  <a:lnTo>
                    <a:pt x="457" y="106"/>
                  </a:lnTo>
                  <a:lnTo>
                    <a:pt x="460" y="103"/>
                  </a:lnTo>
                  <a:lnTo>
                    <a:pt x="462" y="100"/>
                  </a:lnTo>
                  <a:lnTo>
                    <a:pt x="465" y="96"/>
                  </a:lnTo>
                  <a:lnTo>
                    <a:pt x="470" y="96"/>
                  </a:lnTo>
                  <a:lnTo>
                    <a:pt x="472" y="99"/>
                  </a:lnTo>
                  <a:lnTo>
                    <a:pt x="472" y="102"/>
                  </a:lnTo>
                  <a:lnTo>
                    <a:pt x="475" y="102"/>
                  </a:lnTo>
                  <a:lnTo>
                    <a:pt x="477" y="105"/>
                  </a:lnTo>
                  <a:lnTo>
                    <a:pt x="478" y="106"/>
                  </a:lnTo>
                  <a:lnTo>
                    <a:pt x="482" y="106"/>
                  </a:lnTo>
                  <a:lnTo>
                    <a:pt x="488" y="106"/>
                  </a:lnTo>
                  <a:lnTo>
                    <a:pt x="494" y="105"/>
                  </a:lnTo>
                  <a:lnTo>
                    <a:pt x="499" y="102"/>
                  </a:lnTo>
                  <a:lnTo>
                    <a:pt x="505" y="102"/>
                  </a:lnTo>
                  <a:lnTo>
                    <a:pt x="509" y="106"/>
                  </a:lnTo>
                  <a:lnTo>
                    <a:pt x="514" y="112"/>
                  </a:lnTo>
                  <a:lnTo>
                    <a:pt x="516" y="118"/>
                  </a:lnTo>
                  <a:lnTo>
                    <a:pt x="522" y="119"/>
                  </a:lnTo>
                  <a:lnTo>
                    <a:pt x="525" y="124"/>
                  </a:lnTo>
                  <a:lnTo>
                    <a:pt x="529" y="131"/>
                  </a:lnTo>
                  <a:lnTo>
                    <a:pt x="535" y="132"/>
                  </a:lnTo>
                  <a:lnTo>
                    <a:pt x="541" y="133"/>
                  </a:lnTo>
                  <a:lnTo>
                    <a:pt x="544" y="129"/>
                  </a:lnTo>
                  <a:lnTo>
                    <a:pt x="547" y="127"/>
                  </a:lnTo>
                  <a:lnTo>
                    <a:pt x="547" y="130"/>
                  </a:lnTo>
                  <a:lnTo>
                    <a:pt x="550" y="134"/>
                  </a:lnTo>
                  <a:lnTo>
                    <a:pt x="552" y="138"/>
                  </a:lnTo>
                  <a:lnTo>
                    <a:pt x="555" y="138"/>
                  </a:lnTo>
                  <a:lnTo>
                    <a:pt x="556" y="139"/>
                  </a:lnTo>
                  <a:lnTo>
                    <a:pt x="552" y="140"/>
                  </a:lnTo>
                  <a:lnTo>
                    <a:pt x="549" y="141"/>
                  </a:lnTo>
                  <a:lnTo>
                    <a:pt x="547" y="144"/>
                  </a:lnTo>
                  <a:lnTo>
                    <a:pt x="547" y="146"/>
                  </a:lnTo>
                  <a:lnTo>
                    <a:pt x="547" y="151"/>
                  </a:lnTo>
                  <a:lnTo>
                    <a:pt x="545" y="153"/>
                  </a:lnTo>
                  <a:lnTo>
                    <a:pt x="543" y="153"/>
                  </a:lnTo>
                  <a:lnTo>
                    <a:pt x="536" y="154"/>
                  </a:lnTo>
                  <a:lnTo>
                    <a:pt x="533" y="157"/>
                  </a:lnTo>
                  <a:lnTo>
                    <a:pt x="531" y="162"/>
                  </a:lnTo>
                  <a:lnTo>
                    <a:pt x="532" y="169"/>
                  </a:lnTo>
                  <a:lnTo>
                    <a:pt x="533" y="175"/>
                  </a:lnTo>
                  <a:lnTo>
                    <a:pt x="532" y="179"/>
                  </a:lnTo>
                  <a:lnTo>
                    <a:pt x="529" y="182"/>
                  </a:lnTo>
                  <a:lnTo>
                    <a:pt x="527" y="183"/>
                  </a:lnTo>
                  <a:lnTo>
                    <a:pt x="522" y="184"/>
                  </a:lnTo>
                  <a:lnTo>
                    <a:pt x="514" y="183"/>
                  </a:lnTo>
                  <a:lnTo>
                    <a:pt x="510" y="182"/>
                  </a:lnTo>
                  <a:lnTo>
                    <a:pt x="506" y="181"/>
                  </a:lnTo>
                  <a:lnTo>
                    <a:pt x="499" y="178"/>
                  </a:lnTo>
                  <a:lnTo>
                    <a:pt x="496" y="183"/>
                  </a:lnTo>
                  <a:lnTo>
                    <a:pt x="493" y="193"/>
                  </a:lnTo>
                  <a:lnTo>
                    <a:pt x="491" y="200"/>
                  </a:lnTo>
                  <a:lnTo>
                    <a:pt x="489" y="205"/>
                  </a:lnTo>
                  <a:lnTo>
                    <a:pt x="488" y="209"/>
                  </a:lnTo>
                  <a:lnTo>
                    <a:pt x="492" y="214"/>
                  </a:lnTo>
                  <a:lnTo>
                    <a:pt x="493" y="216"/>
                  </a:lnTo>
                  <a:lnTo>
                    <a:pt x="492" y="218"/>
                  </a:lnTo>
                  <a:lnTo>
                    <a:pt x="490" y="219"/>
                  </a:lnTo>
                  <a:lnTo>
                    <a:pt x="488" y="220"/>
                  </a:lnTo>
                  <a:lnTo>
                    <a:pt x="481" y="218"/>
                  </a:lnTo>
                  <a:lnTo>
                    <a:pt x="478" y="216"/>
                  </a:lnTo>
                  <a:lnTo>
                    <a:pt x="476" y="217"/>
                  </a:lnTo>
                  <a:lnTo>
                    <a:pt x="469" y="219"/>
                  </a:lnTo>
                  <a:lnTo>
                    <a:pt x="458" y="221"/>
                  </a:lnTo>
                  <a:lnTo>
                    <a:pt x="456" y="223"/>
                  </a:lnTo>
                  <a:lnTo>
                    <a:pt x="454" y="225"/>
                  </a:lnTo>
                  <a:lnTo>
                    <a:pt x="454" y="227"/>
                  </a:lnTo>
                  <a:lnTo>
                    <a:pt x="456" y="229"/>
                  </a:lnTo>
                  <a:lnTo>
                    <a:pt x="458" y="228"/>
                  </a:lnTo>
                  <a:lnTo>
                    <a:pt x="460" y="229"/>
                  </a:lnTo>
                  <a:lnTo>
                    <a:pt x="461" y="241"/>
                  </a:lnTo>
                  <a:lnTo>
                    <a:pt x="463" y="246"/>
                  </a:lnTo>
                  <a:lnTo>
                    <a:pt x="465" y="250"/>
                  </a:lnTo>
                  <a:lnTo>
                    <a:pt x="465" y="254"/>
                  </a:lnTo>
                  <a:lnTo>
                    <a:pt x="464" y="257"/>
                  </a:lnTo>
                  <a:lnTo>
                    <a:pt x="460" y="261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59" y="27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2" name="Freeform 275"/>
            <p:cNvSpPr>
              <a:spLocks/>
            </p:cNvSpPr>
            <p:nvPr/>
          </p:nvSpPr>
          <p:spPr bwMode="auto">
            <a:xfrm>
              <a:off x="3497" y="2164"/>
              <a:ext cx="562" cy="306"/>
            </a:xfrm>
            <a:custGeom>
              <a:avLst/>
              <a:gdLst>
                <a:gd name="T0" fmla="*/ 487 w 556"/>
                <a:gd name="T1" fmla="*/ 283 h 304"/>
                <a:gd name="T2" fmla="*/ 440 w 556"/>
                <a:gd name="T3" fmla="*/ 280 h 304"/>
                <a:gd name="T4" fmla="*/ 405 w 556"/>
                <a:gd name="T5" fmla="*/ 279 h 304"/>
                <a:gd name="T6" fmla="*/ 378 w 556"/>
                <a:gd name="T7" fmla="*/ 283 h 304"/>
                <a:gd name="T8" fmla="*/ 362 w 556"/>
                <a:gd name="T9" fmla="*/ 296 h 304"/>
                <a:gd name="T10" fmla="*/ 329 w 556"/>
                <a:gd name="T11" fmla="*/ 317 h 304"/>
                <a:gd name="T12" fmla="*/ 317 w 556"/>
                <a:gd name="T13" fmla="*/ 312 h 304"/>
                <a:gd name="T14" fmla="*/ 295 w 556"/>
                <a:gd name="T15" fmla="*/ 288 h 304"/>
                <a:gd name="T16" fmla="*/ 230 w 556"/>
                <a:gd name="T17" fmla="*/ 270 h 304"/>
                <a:gd name="T18" fmla="*/ 130 w 556"/>
                <a:gd name="T19" fmla="*/ 309 h 304"/>
                <a:gd name="T20" fmla="*/ 94 w 556"/>
                <a:gd name="T21" fmla="*/ 298 h 304"/>
                <a:gd name="T22" fmla="*/ 93 w 556"/>
                <a:gd name="T23" fmla="*/ 287 h 304"/>
                <a:gd name="T24" fmla="*/ 83 w 556"/>
                <a:gd name="T25" fmla="*/ 281 h 304"/>
                <a:gd name="T26" fmla="*/ 73 w 556"/>
                <a:gd name="T27" fmla="*/ 268 h 304"/>
                <a:gd name="T28" fmla="*/ 61 w 556"/>
                <a:gd name="T29" fmla="*/ 249 h 304"/>
                <a:gd name="T30" fmla="*/ 76 w 556"/>
                <a:gd name="T31" fmla="*/ 249 h 304"/>
                <a:gd name="T32" fmla="*/ 76 w 556"/>
                <a:gd name="T33" fmla="*/ 225 h 304"/>
                <a:gd name="T34" fmla="*/ 100 w 556"/>
                <a:gd name="T35" fmla="*/ 226 h 304"/>
                <a:gd name="T36" fmla="*/ 99 w 556"/>
                <a:gd name="T37" fmla="*/ 209 h 304"/>
                <a:gd name="T38" fmla="*/ 97 w 556"/>
                <a:gd name="T39" fmla="*/ 195 h 304"/>
                <a:gd name="T40" fmla="*/ 79 w 556"/>
                <a:gd name="T41" fmla="*/ 192 h 304"/>
                <a:gd name="T42" fmla="*/ 40 w 556"/>
                <a:gd name="T43" fmla="*/ 202 h 304"/>
                <a:gd name="T44" fmla="*/ 35 w 556"/>
                <a:gd name="T45" fmla="*/ 199 h 304"/>
                <a:gd name="T46" fmla="*/ 13 w 556"/>
                <a:gd name="T47" fmla="*/ 175 h 304"/>
                <a:gd name="T48" fmla="*/ 9 w 556"/>
                <a:gd name="T49" fmla="*/ 149 h 304"/>
                <a:gd name="T50" fmla="*/ 19 w 556"/>
                <a:gd name="T51" fmla="*/ 125 h 304"/>
                <a:gd name="T52" fmla="*/ 34 w 556"/>
                <a:gd name="T53" fmla="*/ 117 h 304"/>
                <a:gd name="T54" fmla="*/ 69 w 556"/>
                <a:gd name="T55" fmla="*/ 96 h 304"/>
                <a:gd name="T56" fmla="*/ 93 w 556"/>
                <a:gd name="T57" fmla="*/ 100 h 304"/>
                <a:gd name="T58" fmla="*/ 118 w 556"/>
                <a:gd name="T59" fmla="*/ 118 h 304"/>
                <a:gd name="T60" fmla="*/ 135 w 556"/>
                <a:gd name="T61" fmla="*/ 119 h 304"/>
                <a:gd name="T62" fmla="*/ 172 w 556"/>
                <a:gd name="T63" fmla="*/ 112 h 304"/>
                <a:gd name="T64" fmla="*/ 202 w 556"/>
                <a:gd name="T65" fmla="*/ 117 h 304"/>
                <a:gd name="T66" fmla="*/ 223 w 556"/>
                <a:gd name="T67" fmla="*/ 101 h 304"/>
                <a:gd name="T68" fmla="*/ 203 w 556"/>
                <a:gd name="T69" fmla="*/ 88 h 304"/>
                <a:gd name="T70" fmla="*/ 221 w 556"/>
                <a:gd name="T71" fmla="*/ 56 h 304"/>
                <a:gd name="T72" fmla="*/ 219 w 556"/>
                <a:gd name="T73" fmla="*/ 44 h 304"/>
                <a:gd name="T74" fmla="*/ 254 w 556"/>
                <a:gd name="T75" fmla="*/ 28 h 304"/>
                <a:gd name="T76" fmla="*/ 294 w 556"/>
                <a:gd name="T77" fmla="*/ 18 h 304"/>
                <a:gd name="T78" fmla="*/ 333 w 556"/>
                <a:gd name="T79" fmla="*/ 1 h 304"/>
                <a:gd name="T80" fmla="*/ 370 w 556"/>
                <a:gd name="T81" fmla="*/ 12 h 304"/>
                <a:gd name="T82" fmla="*/ 375 w 556"/>
                <a:gd name="T83" fmla="*/ 30 h 304"/>
                <a:gd name="T84" fmla="*/ 391 w 556"/>
                <a:gd name="T85" fmla="*/ 34 h 304"/>
                <a:gd name="T86" fmla="*/ 406 w 556"/>
                <a:gd name="T87" fmla="*/ 37 h 304"/>
                <a:gd name="T88" fmla="*/ 418 w 556"/>
                <a:gd name="T89" fmla="*/ 42 h 304"/>
                <a:gd name="T90" fmla="*/ 451 w 556"/>
                <a:gd name="T91" fmla="*/ 30 h 304"/>
                <a:gd name="T92" fmla="*/ 502 w 556"/>
                <a:gd name="T93" fmla="*/ 115 h 304"/>
                <a:gd name="T94" fmla="*/ 524 w 556"/>
                <a:gd name="T95" fmla="*/ 114 h 304"/>
                <a:gd name="T96" fmla="*/ 568 w 556"/>
                <a:gd name="T97" fmla="*/ 121 h 304"/>
                <a:gd name="T98" fmla="*/ 601 w 556"/>
                <a:gd name="T99" fmla="*/ 136 h 304"/>
                <a:gd name="T100" fmla="*/ 601 w 556"/>
                <a:gd name="T101" fmla="*/ 153 h 304"/>
                <a:gd name="T102" fmla="*/ 586 w 556"/>
                <a:gd name="T103" fmla="*/ 178 h 304"/>
                <a:gd name="T104" fmla="*/ 559 w 556"/>
                <a:gd name="T105" fmla="*/ 190 h 304"/>
                <a:gd name="T106" fmla="*/ 543 w 556"/>
                <a:gd name="T107" fmla="*/ 225 h 304"/>
                <a:gd name="T108" fmla="*/ 503 w 556"/>
                <a:gd name="T109" fmla="*/ 231 h 304"/>
                <a:gd name="T110" fmla="*/ 508 w 556"/>
                <a:gd name="T111" fmla="*/ 264 h 3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6"/>
                <a:gd name="T169" fmla="*/ 0 h 304"/>
                <a:gd name="T170" fmla="*/ 556 w 556"/>
                <a:gd name="T171" fmla="*/ 304 h 3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6" h="304">
                  <a:moveTo>
                    <a:pt x="459" y="275"/>
                  </a:moveTo>
                  <a:lnTo>
                    <a:pt x="456" y="272"/>
                  </a:lnTo>
                  <a:lnTo>
                    <a:pt x="453" y="271"/>
                  </a:lnTo>
                  <a:lnTo>
                    <a:pt x="449" y="271"/>
                  </a:lnTo>
                  <a:lnTo>
                    <a:pt x="448" y="269"/>
                  </a:lnTo>
                  <a:lnTo>
                    <a:pt x="446" y="268"/>
                  </a:lnTo>
                  <a:lnTo>
                    <a:pt x="445" y="265"/>
                  </a:lnTo>
                  <a:lnTo>
                    <a:pt x="442" y="265"/>
                  </a:lnTo>
                  <a:lnTo>
                    <a:pt x="436" y="263"/>
                  </a:lnTo>
                  <a:lnTo>
                    <a:pt x="432" y="264"/>
                  </a:lnTo>
                  <a:lnTo>
                    <a:pt x="424" y="264"/>
                  </a:lnTo>
                  <a:lnTo>
                    <a:pt x="420" y="263"/>
                  </a:lnTo>
                  <a:lnTo>
                    <a:pt x="415" y="261"/>
                  </a:lnTo>
                  <a:lnTo>
                    <a:pt x="410" y="262"/>
                  </a:lnTo>
                  <a:lnTo>
                    <a:pt x="406" y="262"/>
                  </a:lnTo>
                  <a:lnTo>
                    <a:pt x="400" y="262"/>
                  </a:lnTo>
                  <a:lnTo>
                    <a:pt x="398" y="265"/>
                  </a:lnTo>
                  <a:lnTo>
                    <a:pt x="394" y="264"/>
                  </a:lnTo>
                  <a:lnTo>
                    <a:pt x="389" y="262"/>
                  </a:lnTo>
                  <a:lnTo>
                    <a:pt x="384" y="260"/>
                  </a:lnTo>
                  <a:lnTo>
                    <a:pt x="380" y="258"/>
                  </a:lnTo>
                  <a:lnTo>
                    <a:pt x="376" y="257"/>
                  </a:lnTo>
                  <a:lnTo>
                    <a:pt x="372" y="258"/>
                  </a:lnTo>
                  <a:lnTo>
                    <a:pt x="369" y="261"/>
                  </a:lnTo>
                  <a:lnTo>
                    <a:pt x="367" y="268"/>
                  </a:lnTo>
                  <a:lnTo>
                    <a:pt x="368" y="271"/>
                  </a:lnTo>
                  <a:lnTo>
                    <a:pt x="366" y="270"/>
                  </a:lnTo>
                  <a:lnTo>
                    <a:pt x="361" y="269"/>
                  </a:lnTo>
                  <a:lnTo>
                    <a:pt x="357" y="268"/>
                  </a:lnTo>
                  <a:lnTo>
                    <a:pt x="351" y="265"/>
                  </a:lnTo>
                  <a:lnTo>
                    <a:pt x="346" y="264"/>
                  </a:lnTo>
                  <a:lnTo>
                    <a:pt x="342" y="265"/>
                  </a:lnTo>
                  <a:lnTo>
                    <a:pt x="337" y="266"/>
                  </a:lnTo>
                  <a:lnTo>
                    <a:pt x="335" y="269"/>
                  </a:lnTo>
                  <a:lnTo>
                    <a:pt x="333" y="273"/>
                  </a:lnTo>
                  <a:lnTo>
                    <a:pt x="333" y="275"/>
                  </a:lnTo>
                  <a:lnTo>
                    <a:pt x="331" y="276"/>
                  </a:lnTo>
                  <a:lnTo>
                    <a:pt x="329" y="279"/>
                  </a:lnTo>
                  <a:lnTo>
                    <a:pt x="327" y="277"/>
                  </a:lnTo>
                  <a:lnTo>
                    <a:pt x="326" y="278"/>
                  </a:lnTo>
                  <a:lnTo>
                    <a:pt x="324" y="280"/>
                  </a:lnTo>
                  <a:lnTo>
                    <a:pt x="320" y="284"/>
                  </a:lnTo>
                  <a:lnTo>
                    <a:pt x="316" y="286"/>
                  </a:lnTo>
                  <a:lnTo>
                    <a:pt x="310" y="289"/>
                  </a:lnTo>
                  <a:lnTo>
                    <a:pt x="308" y="291"/>
                  </a:lnTo>
                  <a:lnTo>
                    <a:pt x="307" y="294"/>
                  </a:lnTo>
                  <a:lnTo>
                    <a:pt x="304" y="296"/>
                  </a:lnTo>
                  <a:lnTo>
                    <a:pt x="301" y="299"/>
                  </a:lnTo>
                  <a:lnTo>
                    <a:pt x="302" y="303"/>
                  </a:lnTo>
                  <a:lnTo>
                    <a:pt x="301" y="304"/>
                  </a:lnTo>
                  <a:lnTo>
                    <a:pt x="297" y="304"/>
                  </a:lnTo>
                  <a:lnTo>
                    <a:pt x="294" y="301"/>
                  </a:lnTo>
                  <a:lnTo>
                    <a:pt x="295" y="299"/>
                  </a:lnTo>
                  <a:lnTo>
                    <a:pt x="294" y="297"/>
                  </a:lnTo>
                  <a:lnTo>
                    <a:pt x="292" y="294"/>
                  </a:lnTo>
                  <a:lnTo>
                    <a:pt x="290" y="294"/>
                  </a:lnTo>
                  <a:lnTo>
                    <a:pt x="283" y="295"/>
                  </a:lnTo>
                  <a:lnTo>
                    <a:pt x="279" y="295"/>
                  </a:lnTo>
                  <a:lnTo>
                    <a:pt x="276" y="295"/>
                  </a:lnTo>
                  <a:lnTo>
                    <a:pt x="274" y="286"/>
                  </a:lnTo>
                  <a:lnTo>
                    <a:pt x="273" y="279"/>
                  </a:lnTo>
                  <a:lnTo>
                    <a:pt x="267" y="279"/>
                  </a:lnTo>
                  <a:lnTo>
                    <a:pt x="266" y="273"/>
                  </a:lnTo>
                  <a:lnTo>
                    <a:pt x="268" y="270"/>
                  </a:lnTo>
                  <a:lnTo>
                    <a:pt x="268" y="261"/>
                  </a:lnTo>
                  <a:lnTo>
                    <a:pt x="264" y="264"/>
                  </a:lnTo>
                  <a:lnTo>
                    <a:pt x="260" y="255"/>
                  </a:lnTo>
                  <a:lnTo>
                    <a:pt x="256" y="253"/>
                  </a:lnTo>
                  <a:lnTo>
                    <a:pt x="252" y="247"/>
                  </a:lnTo>
                  <a:lnTo>
                    <a:pt x="245" y="251"/>
                  </a:lnTo>
                  <a:lnTo>
                    <a:pt x="228" y="249"/>
                  </a:lnTo>
                  <a:lnTo>
                    <a:pt x="212" y="252"/>
                  </a:lnTo>
                  <a:lnTo>
                    <a:pt x="200" y="238"/>
                  </a:lnTo>
                  <a:lnTo>
                    <a:pt x="165" y="212"/>
                  </a:lnTo>
                  <a:lnTo>
                    <a:pt x="130" y="223"/>
                  </a:lnTo>
                  <a:lnTo>
                    <a:pt x="130" y="292"/>
                  </a:lnTo>
                  <a:lnTo>
                    <a:pt x="129" y="292"/>
                  </a:lnTo>
                  <a:lnTo>
                    <a:pt x="127" y="293"/>
                  </a:lnTo>
                  <a:lnTo>
                    <a:pt x="124" y="293"/>
                  </a:lnTo>
                  <a:lnTo>
                    <a:pt x="121" y="291"/>
                  </a:lnTo>
                  <a:lnTo>
                    <a:pt x="117" y="285"/>
                  </a:lnTo>
                  <a:lnTo>
                    <a:pt x="115" y="281"/>
                  </a:lnTo>
                  <a:lnTo>
                    <a:pt x="112" y="278"/>
                  </a:lnTo>
                  <a:lnTo>
                    <a:pt x="108" y="275"/>
                  </a:lnTo>
                  <a:lnTo>
                    <a:pt x="105" y="273"/>
                  </a:lnTo>
                  <a:lnTo>
                    <a:pt x="99" y="273"/>
                  </a:lnTo>
                  <a:lnTo>
                    <a:pt x="91" y="276"/>
                  </a:lnTo>
                  <a:lnTo>
                    <a:pt x="85" y="280"/>
                  </a:lnTo>
                  <a:lnTo>
                    <a:pt x="82" y="284"/>
                  </a:lnTo>
                  <a:lnTo>
                    <a:pt x="82" y="281"/>
                  </a:lnTo>
                  <a:lnTo>
                    <a:pt x="82" y="279"/>
                  </a:lnTo>
                  <a:lnTo>
                    <a:pt x="81" y="278"/>
                  </a:lnTo>
                  <a:lnTo>
                    <a:pt x="82" y="276"/>
                  </a:lnTo>
                  <a:lnTo>
                    <a:pt x="83" y="274"/>
                  </a:lnTo>
                  <a:lnTo>
                    <a:pt x="84" y="272"/>
                  </a:lnTo>
                  <a:lnTo>
                    <a:pt x="84" y="269"/>
                  </a:lnTo>
                  <a:lnTo>
                    <a:pt x="85" y="268"/>
                  </a:lnTo>
                  <a:lnTo>
                    <a:pt x="84" y="266"/>
                  </a:lnTo>
                  <a:lnTo>
                    <a:pt x="82" y="264"/>
                  </a:lnTo>
                  <a:lnTo>
                    <a:pt x="79" y="265"/>
                  </a:lnTo>
                  <a:lnTo>
                    <a:pt x="78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3"/>
                  </a:lnTo>
                  <a:lnTo>
                    <a:pt x="72" y="260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66" y="258"/>
                  </a:lnTo>
                  <a:lnTo>
                    <a:pt x="66" y="256"/>
                  </a:lnTo>
                  <a:lnTo>
                    <a:pt x="67" y="254"/>
                  </a:lnTo>
                  <a:lnTo>
                    <a:pt x="66" y="251"/>
                  </a:lnTo>
                  <a:lnTo>
                    <a:pt x="64" y="250"/>
                  </a:lnTo>
                  <a:lnTo>
                    <a:pt x="63" y="248"/>
                  </a:lnTo>
                  <a:lnTo>
                    <a:pt x="60" y="241"/>
                  </a:lnTo>
                  <a:lnTo>
                    <a:pt x="60" y="238"/>
                  </a:lnTo>
                  <a:lnTo>
                    <a:pt x="57" y="238"/>
                  </a:lnTo>
                  <a:lnTo>
                    <a:pt x="52" y="237"/>
                  </a:lnTo>
                  <a:lnTo>
                    <a:pt x="51" y="235"/>
                  </a:lnTo>
                  <a:lnTo>
                    <a:pt x="51" y="232"/>
                  </a:lnTo>
                  <a:lnTo>
                    <a:pt x="52" y="231"/>
                  </a:lnTo>
                  <a:lnTo>
                    <a:pt x="54" y="230"/>
                  </a:lnTo>
                  <a:lnTo>
                    <a:pt x="57" y="230"/>
                  </a:lnTo>
                  <a:lnTo>
                    <a:pt x="59" y="231"/>
                  </a:lnTo>
                  <a:lnTo>
                    <a:pt x="62" y="232"/>
                  </a:lnTo>
                  <a:lnTo>
                    <a:pt x="65" y="233"/>
                  </a:lnTo>
                  <a:lnTo>
                    <a:pt x="66" y="232"/>
                  </a:lnTo>
                  <a:lnTo>
                    <a:pt x="68" y="232"/>
                  </a:lnTo>
                  <a:lnTo>
                    <a:pt x="67" y="231"/>
                  </a:lnTo>
                  <a:lnTo>
                    <a:pt x="66" y="229"/>
                  </a:lnTo>
                  <a:lnTo>
                    <a:pt x="63" y="228"/>
                  </a:lnTo>
                  <a:lnTo>
                    <a:pt x="62" y="226"/>
                  </a:lnTo>
                  <a:lnTo>
                    <a:pt x="63" y="223"/>
                  </a:lnTo>
                  <a:lnTo>
                    <a:pt x="65" y="222"/>
                  </a:lnTo>
                  <a:lnTo>
                    <a:pt x="66" y="220"/>
                  </a:lnTo>
                  <a:lnTo>
                    <a:pt x="67" y="217"/>
                  </a:lnTo>
                  <a:lnTo>
                    <a:pt x="67" y="216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72" y="215"/>
                  </a:lnTo>
                  <a:lnTo>
                    <a:pt x="74" y="216"/>
                  </a:lnTo>
                  <a:lnTo>
                    <a:pt x="76" y="216"/>
                  </a:lnTo>
                  <a:lnTo>
                    <a:pt x="82" y="216"/>
                  </a:lnTo>
                  <a:lnTo>
                    <a:pt x="88" y="217"/>
                  </a:lnTo>
                  <a:lnTo>
                    <a:pt x="91" y="217"/>
                  </a:lnTo>
                  <a:lnTo>
                    <a:pt x="91" y="216"/>
                  </a:lnTo>
                  <a:lnTo>
                    <a:pt x="88" y="214"/>
                  </a:lnTo>
                  <a:lnTo>
                    <a:pt x="85" y="214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5"/>
                  </a:lnTo>
                  <a:lnTo>
                    <a:pt x="90" y="200"/>
                  </a:lnTo>
                  <a:lnTo>
                    <a:pt x="91" y="198"/>
                  </a:lnTo>
                  <a:lnTo>
                    <a:pt x="90" y="196"/>
                  </a:lnTo>
                  <a:lnTo>
                    <a:pt x="89" y="194"/>
                  </a:lnTo>
                  <a:lnTo>
                    <a:pt x="90" y="192"/>
                  </a:lnTo>
                  <a:lnTo>
                    <a:pt x="91" y="190"/>
                  </a:lnTo>
                  <a:lnTo>
                    <a:pt x="90" y="187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2" y="184"/>
                  </a:lnTo>
                  <a:lnTo>
                    <a:pt x="81" y="186"/>
                  </a:lnTo>
                  <a:lnTo>
                    <a:pt x="79" y="187"/>
                  </a:lnTo>
                  <a:lnTo>
                    <a:pt x="76" y="187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70" y="183"/>
                  </a:lnTo>
                  <a:lnTo>
                    <a:pt x="66" y="182"/>
                  </a:lnTo>
                  <a:lnTo>
                    <a:pt x="62" y="183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1" y="190"/>
                  </a:lnTo>
                  <a:lnTo>
                    <a:pt x="46" y="193"/>
                  </a:lnTo>
                  <a:lnTo>
                    <a:pt x="43" y="193"/>
                  </a:lnTo>
                  <a:lnTo>
                    <a:pt x="40" y="193"/>
                  </a:lnTo>
                  <a:lnTo>
                    <a:pt x="39" y="195"/>
                  </a:lnTo>
                  <a:lnTo>
                    <a:pt x="37" y="197"/>
                  </a:lnTo>
                  <a:lnTo>
                    <a:pt x="34" y="195"/>
                  </a:lnTo>
                  <a:lnTo>
                    <a:pt x="28" y="192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2" y="189"/>
                  </a:lnTo>
                  <a:lnTo>
                    <a:pt x="35" y="190"/>
                  </a:lnTo>
                  <a:lnTo>
                    <a:pt x="36" y="189"/>
                  </a:lnTo>
                  <a:lnTo>
                    <a:pt x="30" y="179"/>
                  </a:lnTo>
                  <a:lnTo>
                    <a:pt x="28" y="174"/>
                  </a:lnTo>
                  <a:lnTo>
                    <a:pt x="25" y="172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6" y="168"/>
                  </a:lnTo>
                  <a:lnTo>
                    <a:pt x="13" y="166"/>
                  </a:lnTo>
                  <a:lnTo>
                    <a:pt x="12" y="170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59"/>
                  </a:lnTo>
                  <a:lnTo>
                    <a:pt x="0" y="156"/>
                  </a:lnTo>
                  <a:lnTo>
                    <a:pt x="4" y="145"/>
                  </a:lnTo>
                  <a:lnTo>
                    <a:pt x="7" y="142"/>
                  </a:lnTo>
                  <a:lnTo>
                    <a:pt x="9" y="140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6" y="124"/>
                  </a:lnTo>
                  <a:lnTo>
                    <a:pt x="11" y="123"/>
                  </a:lnTo>
                  <a:lnTo>
                    <a:pt x="13" y="117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9" y="116"/>
                  </a:lnTo>
                  <a:lnTo>
                    <a:pt x="22" y="121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1" y="110"/>
                  </a:lnTo>
                  <a:lnTo>
                    <a:pt x="34" y="108"/>
                  </a:lnTo>
                  <a:lnTo>
                    <a:pt x="39" y="105"/>
                  </a:lnTo>
                  <a:lnTo>
                    <a:pt x="40" y="102"/>
                  </a:lnTo>
                  <a:lnTo>
                    <a:pt x="42" y="99"/>
                  </a:lnTo>
                  <a:lnTo>
                    <a:pt x="46" y="97"/>
                  </a:lnTo>
                  <a:lnTo>
                    <a:pt x="49" y="97"/>
                  </a:lnTo>
                  <a:lnTo>
                    <a:pt x="54" y="93"/>
                  </a:lnTo>
                  <a:lnTo>
                    <a:pt x="57" y="90"/>
                  </a:lnTo>
                  <a:lnTo>
                    <a:pt x="60" y="87"/>
                  </a:lnTo>
                  <a:lnTo>
                    <a:pt x="64" y="87"/>
                  </a:lnTo>
                  <a:lnTo>
                    <a:pt x="67" y="87"/>
                  </a:lnTo>
                  <a:lnTo>
                    <a:pt x="69" y="90"/>
                  </a:lnTo>
                  <a:lnTo>
                    <a:pt x="73" y="89"/>
                  </a:lnTo>
                  <a:lnTo>
                    <a:pt x="75" y="87"/>
                  </a:lnTo>
                  <a:lnTo>
                    <a:pt x="78" y="85"/>
                  </a:lnTo>
                  <a:lnTo>
                    <a:pt x="81" y="85"/>
                  </a:lnTo>
                  <a:lnTo>
                    <a:pt x="84" y="91"/>
                  </a:lnTo>
                  <a:lnTo>
                    <a:pt x="88" y="91"/>
                  </a:lnTo>
                  <a:lnTo>
                    <a:pt x="92" y="90"/>
                  </a:lnTo>
                  <a:lnTo>
                    <a:pt x="98" y="92"/>
                  </a:lnTo>
                  <a:lnTo>
                    <a:pt x="98" y="96"/>
                  </a:lnTo>
                  <a:lnTo>
                    <a:pt x="102" y="97"/>
                  </a:lnTo>
                  <a:lnTo>
                    <a:pt x="106" y="101"/>
                  </a:lnTo>
                  <a:lnTo>
                    <a:pt x="109" y="103"/>
                  </a:lnTo>
                  <a:lnTo>
                    <a:pt x="109" y="109"/>
                  </a:lnTo>
                  <a:lnTo>
                    <a:pt x="111" y="110"/>
                  </a:lnTo>
                  <a:lnTo>
                    <a:pt x="112" y="108"/>
                  </a:lnTo>
                  <a:lnTo>
                    <a:pt x="111" y="103"/>
                  </a:lnTo>
                  <a:lnTo>
                    <a:pt x="111" y="101"/>
                  </a:lnTo>
                  <a:lnTo>
                    <a:pt x="115" y="102"/>
                  </a:lnTo>
                  <a:lnTo>
                    <a:pt x="119" y="107"/>
                  </a:lnTo>
                  <a:lnTo>
                    <a:pt x="123" y="108"/>
                  </a:lnTo>
                  <a:lnTo>
                    <a:pt x="126" y="110"/>
                  </a:lnTo>
                  <a:lnTo>
                    <a:pt x="130" y="109"/>
                  </a:lnTo>
                  <a:lnTo>
                    <a:pt x="132" y="106"/>
                  </a:lnTo>
                  <a:lnTo>
                    <a:pt x="134" y="103"/>
                  </a:lnTo>
                  <a:lnTo>
                    <a:pt x="137" y="99"/>
                  </a:lnTo>
                  <a:lnTo>
                    <a:pt x="142" y="100"/>
                  </a:lnTo>
                  <a:lnTo>
                    <a:pt x="146" y="100"/>
                  </a:lnTo>
                  <a:lnTo>
                    <a:pt x="150" y="104"/>
                  </a:lnTo>
                  <a:lnTo>
                    <a:pt x="154" y="103"/>
                  </a:lnTo>
                  <a:lnTo>
                    <a:pt x="154" y="99"/>
                  </a:lnTo>
                  <a:lnTo>
                    <a:pt x="161" y="99"/>
                  </a:lnTo>
                  <a:lnTo>
                    <a:pt x="166" y="99"/>
                  </a:lnTo>
                  <a:lnTo>
                    <a:pt x="168" y="105"/>
                  </a:lnTo>
                  <a:lnTo>
                    <a:pt x="173" y="108"/>
                  </a:lnTo>
                  <a:lnTo>
                    <a:pt x="178" y="109"/>
                  </a:lnTo>
                  <a:lnTo>
                    <a:pt x="180" y="111"/>
                  </a:lnTo>
                  <a:lnTo>
                    <a:pt x="184" y="108"/>
                  </a:lnTo>
                  <a:lnTo>
                    <a:pt x="185" y="105"/>
                  </a:lnTo>
                  <a:lnTo>
                    <a:pt x="187" y="105"/>
                  </a:lnTo>
                  <a:lnTo>
                    <a:pt x="189" y="108"/>
                  </a:lnTo>
                  <a:lnTo>
                    <a:pt x="195" y="108"/>
                  </a:lnTo>
                  <a:lnTo>
                    <a:pt x="204" y="104"/>
                  </a:lnTo>
                  <a:lnTo>
                    <a:pt x="205" y="101"/>
                  </a:lnTo>
                  <a:lnTo>
                    <a:pt x="206" y="94"/>
                  </a:lnTo>
                  <a:lnTo>
                    <a:pt x="205" y="92"/>
                  </a:lnTo>
                  <a:lnTo>
                    <a:pt x="198" y="90"/>
                  </a:lnTo>
                  <a:lnTo>
                    <a:pt x="196" y="87"/>
                  </a:lnTo>
                  <a:lnTo>
                    <a:pt x="192" y="87"/>
                  </a:lnTo>
                  <a:lnTo>
                    <a:pt x="189" y="85"/>
                  </a:lnTo>
                  <a:lnTo>
                    <a:pt x="190" y="84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5" y="79"/>
                  </a:lnTo>
                  <a:lnTo>
                    <a:pt x="188" y="79"/>
                  </a:lnTo>
                  <a:lnTo>
                    <a:pt x="192" y="75"/>
                  </a:lnTo>
                  <a:lnTo>
                    <a:pt x="196" y="74"/>
                  </a:lnTo>
                  <a:lnTo>
                    <a:pt x="198" y="71"/>
                  </a:lnTo>
                  <a:lnTo>
                    <a:pt x="195" y="66"/>
                  </a:lnTo>
                  <a:lnTo>
                    <a:pt x="195" y="63"/>
                  </a:lnTo>
                  <a:lnTo>
                    <a:pt x="199" y="58"/>
                  </a:lnTo>
                  <a:lnTo>
                    <a:pt x="203" y="56"/>
                  </a:lnTo>
                  <a:lnTo>
                    <a:pt x="210" y="58"/>
                  </a:lnTo>
                  <a:lnTo>
                    <a:pt x="213" y="57"/>
                  </a:lnTo>
                  <a:lnTo>
                    <a:pt x="213" y="54"/>
                  </a:lnTo>
                  <a:lnTo>
                    <a:pt x="208" y="51"/>
                  </a:lnTo>
                  <a:lnTo>
                    <a:pt x="201" y="50"/>
                  </a:lnTo>
                  <a:lnTo>
                    <a:pt x="201" y="47"/>
                  </a:lnTo>
                  <a:lnTo>
                    <a:pt x="203" y="46"/>
                  </a:lnTo>
                  <a:lnTo>
                    <a:pt x="201" y="44"/>
                  </a:lnTo>
                  <a:lnTo>
                    <a:pt x="201" y="39"/>
                  </a:lnTo>
                  <a:lnTo>
                    <a:pt x="202" y="34"/>
                  </a:lnTo>
                  <a:lnTo>
                    <a:pt x="204" y="33"/>
                  </a:lnTo>
                  <a:lnTo>
                    <a:pt x="210" y="35"/>
                  </a:lnTo>
                  <a:lnTo>
                    <a:pt x="213" y="35"/>
                  </a:lnTo>
                  <a:lnTo>
                    <a:pt x="218" y="35"/>
                  </a:lnTo>
                  <a:lnTo>
                    <a:pt x="220" y="33"/>
                  </a:lnTo>
                  <a:lnTo>
                    <a:pt x="229" y="28"/>
                  </a:lnTo>
                  <a:lnTo>
                    <a:pt x="235" y="28"/>
                  </a:lnTo>
                  <a:lnTo>
                    <a:pt x="240" y="27"/>
                  </a:lnTo>
                  <a:lnTo>
                    <a:pt x="249" y="26"/>
                  </a:lnTo>
                  <a:lnTo>
                    <a:pt x="253" y="25"/>
                  </a:lnTo>
                  <a:lnTo>
                    <a:pt x="255" y="26"/>
                  </a:lnTo>
                  <a:lnTo>
                    <a:pt x="256" y="22"/>
                  </a:lnTo>
                  <a:lnTo>
                    <a:pt x="260" y="19"/>
                  </a:lnTo>
                  <a:lnTo>
                    <a:pt x="267" y="18"/>
                  </a:lnTo>
                  <a:lnTo>
                    <a:pt x="280" y="14"/>
                  </a:lnTo>
                  <a:lnTo>
                    <a:pt x="291" y="13"/>
                  </a:lnTo>
                  <a:lnTo>
                    <a:pt x="295" y="13"/>
                  </a:lnTo>
                  <a:lnTo>
                    <a:pt x="297" y="9"/>
                  </a:lnTo>
                  <a:lnTo>
                    <a:pt x="297" y="6"/>
                  </a:lnTo>
                  <a:lnTo>
                    <a:pt x="300" y="5"/>
                  </a:lnTo>
                  <a:lnTo>
                    <a:pt x="304" y="3"/>
                  </a:lnTo>
                  <a:lnTo>
                    <a:pt x="304" y="1"/>
                  </a:lnTo>
                  <a:lnTo>
                    <a:pt x="309" y="0"/>
                  </a:lnTo>
                  <a:lnTo>
                    <a:pt x="315" y="2"/>
                  </a:lnTo>
                  <a:lnTo>
                    <a:pt x="318" y="3"/>
                  </a:lnTo>
                  <a:lnTo>
                    <a:pt x="322" y="6"/>
                  </a:lnTo>
                  <a:lnTo>
                    <a:pt x="326" y="5"/>
                  </a:lnTo>
                  <a:lnTo>
                    <a:pt x="332" y="4"/>
                  </a:lnTo>
                  <a:lnTo>
                    <a:pt x="334" y="9"/>
                  </a:lnTo>
                  <a:lnTo>
                    <a:pt x="334" y="12"/>
                  </a:lnTo>
                  <a:lnTo>
                    <a:pt x="335" y="15"/>
                  </a:lnTo>
                  <a:lnTo>
                    <a:pt x="338" y="17"/>
                  </a:lnTo>
                  <a:lnTo>
                    <a:pt x="337" y="21"/>
                  </a:lnTo>
                  <a:lnTo>
                    <a:pt x="336" y="23"/>
                  </a:lnTo>
                  <a:lnTo>
                    <a:pt x="337" y="27"/>
                  </a:lnTo>
                  <a:lnTo>
                    <a:pt x="335" y="27"/>
                  </a:lnTo>
                  <a:lnTo>
                    <a:pt x="336" y="30"/>
                  </a:lnTo>
                  <a:lnTo>
                    <a:pt x="339" y="30"/>
                  </a:lnTo>
                  <a:lnTo>
                    <a:pt x="340" y="29"/>
                  </a:lnTo>
                  <a:lnTo>
                    <a:pt x="343" y="30"/>
                  </a:lnTo>
                  <a:lnTo>
                    <a:pt x="345" y="28"/>
                  </a:lnTo>
                  <a:lnTo>
                    <a:pt x="348" y="29"/>
                  </a:lnTo>
                  <a:lnTo>
                    <a:pt x="350" y="27"/>
                  </a:lnTo>
                  <a:lnTo>
                    <a:pt x="352" y="28"/>
                  </a:lnTo>
                  <a:lnTo>
                    <a:pt x="353" y="32"/>
                  </a:lnTo>
                  <a:lnTo>
                    <a:pt x="355" y="34"/>
                  </a:lnTo>
                  <a:lnTo>
                    <a:pt x="357" y="33"/>
                  </a:lnTo>
                  <a:lnTo>
                    <a:pt x="358" y="31"/>
                  </a:lnTo>
                  <a:lnTo>
                    <a:pt x="361" y="32"/>
                  </a:lnTo>
                  <a:lnTo>
                    <a:pt x="363" y="35"/>
                  </a:lnTo>
                  <a:lnTo>
                    <a:pt x="366" y="36"/>
                  </a:lnTo>
                  <a:lnTo>
                    <a:pt x="369" y="34"/>
                  </a:lnTo>
                  <a:lnTo>
                    <a:pt x="371" y="34"/>
                  </a:lnTo>
                  <a:lnTo>
                    <a:pt x="370" y="37"/>
                  </a:lnTo>
                  <a:lnTo>
                    <a:pt x="367" y="39"/>
                  </a:lnTo>
                  <a:lnTo>
                    <a:pt x="365" y="43"/>
                  </a:lnTo>
                  <a:lnTo>
                    <a:pt x="367" y="45"/>
                  </a:lnTo>
                  <a:lnTo>
                    <a:pt x="370" y="44"/>
                  </a:lnTo>
                  <a:lnTo>
                    <a:pt x="375" y="43"/>
                  </a:lnTo>
                  <a:lnTo>
                    <a:pt x="378" y="43"/>
                  </a:lnTo>
                  <a:lnTo>
                    <a:pt x="381" y="45"/>
                  </a:lnTo>
                  <a:lnTo>
                    <a:pt x="382" y="42"/>
                  </a:lnTo>
                  <a:lnTo>
                    <a:pt x="387" y="38"/>
                  </a:lnTo>
                  <a:lnTo>
                    <a:pt x="394" y="35"/>
                  </a:lnTo>
                  <a:lnTo>
                    <a:pt x="400" y="30"/>
                  </a:lnTo>
                  <a:lnTo>
                    <a:pt x="405" y="27"/>
                  </a:lnTo>
                  <a:lnTo>
                    <a:pt x="408" y="25"/>
                  </a:lnTo>
                  <a:lnTo>
                    <a:pt x="413" y="24"/>
                  </a:lnTo>
                  <a:lnTo>
                    <a:pt x="413" y="29"/>
                  </a:lnTo>
                  <a:lnTo>
                    <a:pt x="409" y="30"/>
                  </a:lnTo>
                  <a:lnTo>
                    <a:pt x="409" y="34"/>
                  </a:lnTo>
                  <a:lnTo>
                    <a:pt x="416" y="40"/>
                  </a:lnTo>
                  <a:lnTo>
                    <a:pt x="421" y="43"/>
                  </a:lnTo>
                  <a:lnTo>
                    <a:pt x="429" y="51"/>
                  </a:lnTo>
                  <a:lnTo>
                    <a:pt x="435" y="61"/>
                  </a:lnTo>
                  <a:lnTo>
                    <a:pt x="445" y="83"/>
                  </a:lnTo>
                  <a:lnTo>
                    <a:pt x="451" y="91"/>
                  </a:lnTo>
                  <a:lnTo>
                    <a:pt x="457" y="106"/>
                  </a:lnTo>
                  <a:lnTo>
                    <a:pt x="460" y="103"/>
                  </a:lnTo>
                  <a:lnTo>
                    <a:pt x="462" y="100"/>
                  </a:lnTo>
                  <a:lnTo>
                    <a:pt x="465" y="96"/>
                  </a:lnTo>
                  <a:lnTo>
                    <a:pt x="470" y="96"/>
                  </a:lnTo>
                  <a:lnTo>
                    <a:pt x="472" y="99"/>
                  </a:lnTo>
                  <a:lnTo>
                    <a:pt x="472" y="102"/>
                  </a:lnTo>
                  <a:lnTo>
                    <a:pt x="475" y="102"/>
                  </a:lnTo>
                  <a:lnTo>
                    <a:pt x="477" y="105"/>
                  </a:lnTo>
                  <a:lnTo>
                    <a:pt x="478" y="106"/>
                  </a:lnTo>
                  <a:lnTo>
                    <a:pt x="482" y="106"/>
                  </a:lnTo>
                  <a:lnTo>
                    <a:pt x="488" y="106"/>
                  </a:lnTo>
                  <a:lnTo>
                    <a:pt x="494" y="105"/>
                  </a:lnTo>
                  <a:lnTo>
                    <a:pt x="499" y="102"/>
                  </a:lnTo>
                  <a:lnTo>
                    <a:pt x="505" y="102"/>
                  </a:lnTo>
                  <a:lnTo>
                    <a:pt x="509" y="106"/>
                  </a:lnTo>
                  <a:lnTo>
                    <a:pt x="514" y="112"/>
                  </a:lnTo>
                  <a:lnTo>
                    <a:pt x="516" y="118"/>
                  </a:lnTo>
                  <a:lnTo>
                    <a:pt x="522" y="119"/>
                  </a:lnTo>
                  <a:lnTo>
                    <a:pt x="525" y="124"/>
                  </a:lnTo>
                  <a:lnTo>
                    <a:pt x="529" y="131"/>
                  </a:lnTo>
                  <a:lnTo>
                    <a:pt x="535" y="132"/>
                  </a:lnTo>
                  <a:lnTo>
                    <a:pt x="541" y="133"/>
                  </a:lnTo>
                  <a:lnTo>
                    <a:pt x="544" y="129"/>
                  </a:lnTo>
                  <a:lnTo>
                    <a:pt x="547" y="127"/>
                  </a:lnTo>
                  <a:lnTo>
                    <a:pt x="547" y="130"/>
                  </a:lnTo>
                  <a:lnTo>
                    <a:pt x="550" y="134"/>
                  </a:lnTo>
                  <a:lnTo>
                    <a:pt x="552" y="138"/>
                  </a:lnTo>
                  <a:lnTo>
                    <a:pt x="555" y="138"/>
                  </a:lnTo>
                  <a:lnTo>
                    <a:pt x="556" y="139"/>
                  </a:lnTo>
                  <a:lnTo>
                    <a:pt x="552" y="140"/>
                  </a:lnTo>
                  <a:lnTo>
                    <a:pt x="549" y="141"/>
                  </a:lnTo>
                  <a:lnTo>
                    <a:pt x="547" y="144"/>
                  </a:lnTo>
                  <a:lnTo>
                    <a:pt x="547" y="146"/>
                  </a:lnTo>
                  <a:lnTo>
                    <a:pt x="547" y="151"/>
                  </a:lnTo>
                  <a:lnTo>
                    <a:pt x="545" y="153"/>
                  </a:lnTo>
                  <a:lnTo>
                    <a:pt x="543" y="153"/>
                  </a:lnTo>
                  <a:lnTo>
                    <a:pt x="536" y="154"/>
                  </a:lnTo>
                  <a:lnTo>
                    <a:pt x="533" y="157"/>
                  </a:lnTo>
                  <a:lnTo>
                    <a:pt x="531" y="162"/>
                  </a:lnTo>
                  <a:lnTo>
                    <a:pt x="532" y="169"/>
                  </a:lnTo>
                  <a:lnTo>
                    <a:pt x="533" y="175"/>
                  </a:lnTo>
                  <a:lnTo>
                    <a:pt x="532" y="179"/>
                  </a:lnTo>
                  <a:lnTo>
                    <a:pt x="529" y="182"/>
                  </a:lnTo>
                  <a:lnTo>
                    <a:pt x="527" y="183"/>
                  </a:lnTo>
                  <a:lnTo>
                    <a:pt x="522" y="184"/>
                  </a:lnTo>
                  <a:lnTo>
                    <a:pt x="514" y="183"/>
                  </a:lnTo>
                  <a:lnTo>
                    <a:pt x="510" y="182"/>
                  </a:lnTo>
                  <a:lnTo>
                    <a:pt x="506" y="181"/>
                  </a:lnTo>
                  <a:lnTo>
                    <a:pt x="499" y="178"/>
                  </a:lnTo>
                  <a:lnTo>
                    <a:pt x="496" y="183"/>
                  </a:lnTo>
                  <a:lnTo>
                    <a:pt x="493" y="193"/>
                  </a:lnTo>
                  <a:lnTo>
                    <a:pt x="491" y="200"/>
                  </a:lnTo>
                  <a:lnTo>
                    <a:pt x="489" y="205"/>
                  </a:lnTo>
                  <a:lnTo>
                    <a:pt x="488" y="209"/>
                  </a:lnTo>
                  <a:lnTo>
                    <a:pt x="492" y="214"/>
                  </a:lnTo>
                  <a:lnTo>
                    <a:pt x="493" y="216"/>
                  </a:lnTo>
                  <a:lnTo>
                    <a:pt x="492" y="218"/>
                  </a:lnTo>
                  <a:lnTo>
                    <a:pt x="490" y="219"/>
                  </a:lnTo>
                  <a:lnTo>
                    <a:pt x="488" y="220"/>
                  </a:lnTo>
                  <a:lnTo>
                    <a:pt x="481" y="218"/>
                  </a:lnTo>
                  <a:lnTo>
                    <a:pt x="478" y="216"/>
                  </a:lnTo>
                  <a:lnTo>
                    <a:pt x="476" y="217"/>
                  </a:lnTo>
                  <a:lnTo>
                    <a:pt x="469" y="219"/>
                  </a:lnTo>
                  <a:lnTo>
                    <a:pt x="458" y="221"/>
                  </a:lnTo>
                  <a:lnTo>
                    <a:pt x="456" y="223"/>
                  </a:lnTo>
                  <a:lnTo>
                    <a:pt x="454" y="225"/>
                  </a:lnTo>
                  <a:lnTo>
                    <a:pt x="454" y="227"/>
                  </a:lnTo>
                  <a:lnTo>
                    <a:pt x="456" y="229"/>
                  </a:lnTo>
                  <a:lnTo>
                    <a:pt x="458" y="228"/>
                  </a:lnTo>
                  <a:lnTo>
                    <a:pt x="460" y="229"/>
                  </a:lnTo>
                  <a:lnTo>
                    <a:pt x="461" y="241"/>
                  </a:lnTo>
                  <a:lnTo>
                    <a:pt x="463" y="246"/>
                  </a:lnTo>
                  <a:lnTo>
                    <a:pt x="465" y="250"/>
                  </a:lnTo>
                  <a:lnTo>
                    <a:pt x="465" y="254"/>
                  </a:lnTo>
                  <a:lnTo>
                    <a:pt x="464" y="257"/>
                  </a:lnTo>
                  <a:lnTo>
                    <a:pt x="460" y="261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59" y="27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3" name="Freeform 276"/>
            <p:cNvSpPr>
              <a:spLocks/>
            </p:cNvSpPr>
            <p:nvPr/>
          </p:nvSpPr>
          <p:spPr bwMode="auto">
            <a:xfrm>
              <a:off x="3390" y="2529"/>
              <a:ext cx="135" cy="137"/>
            </a:xfrm>
            <a:custGeom>
              <a:avLst/>
              <a:gdLst>
                <a:gd name="T0" fmla="*/ 32 w 133"/>
                <a:gd name="T1" fmla="*/ 49 h 136"/>
                <a:gd name="T2" fmla="*/ 44 w 133"/>
                <a:gd name="T3" fmla="*/ 25 h 136"/>
                <a:gd name="T4" fmla="*/ 43 w 133"/>
                <a:gd name="T5" fmla="*/ 19 h 136"/>
                <a:gd name="T6" fmla="*/ 47 w 133"/>
                <a:gd name="T7" fmla="*/ 15 h 136"/>
                <a:gd name="T8" fmla="*/ 55 w 133"/>
                <a:gd name="T9" fmla="*/ 11 h 136"/>
                <a:gd name="T10" fmla="*/ 60 w 133"/>
                <a:gd name="T11" fmla="*/ 3 h 136"/>
                <a:gd name="T12" fmla="*/ 63 w 133"/>
                <a:gd name="T13" fmla="*/ 1 h 136"/>
                <a:gd name="T14" fmla="*/ 68 w 133"/>
                <a:gd name="T15" fmla="*/ 1 h 136"/>
                <a:gd name="T16" fmla="*/ 75 w 133"/>
                <a:gd name="T17" fmla="*/ 3 h 136"/>
                <a:gd name="T18" fmla="*/ 79 w 133"/>
                <a:gd name="T19" fmla="*/ 1 h 136"/>
                <a:gd name="T20" fmla="*/ 83 w 133"/>
                <a:gd name="T21" fmla="*/ 3 h 136"/>
                <a:gd name="T22" fmla="*/ 83 w 133"/>
                <a:gd name="T23" fmla="*/ 7 h 136"/>
                <a:gd name="T24" fmla="*/ 86 w 133"/>
                <a:gd name="T25" fmla="*/ 7 h 136"/>
                <a:gd name="T26" fmla="*/ 91 w 133"/>
                <a:gd name="T27" fmla="*/ 4 h 136"/>
                <a:gd name="T28" fmla="*/ 99 w 133"/>
                <a:gd name="T29" fmla="*/ 23 h 136"/>
                <a:gd name="T30" fmla="*/ 108 w 133"/>
                <a:gd name="T31" fmla="*/ 26 h 136"/>
                <a:gd name="T32" fmla="*/ 114 w 133"/>
                <a:gd name="T33" fmla="*/ 31 h 136"/>
                <a:gd name="T34" fmla="*/ 119 w 133"/>
                <a:gd name="T35" fmla="*/ 39 h 136"/>
                <a:gd name="T36" fmla="*/ 102 w 133"/>
                <a:gd name="T37" fmla="*/ 52 h 136"/>
                <a:gd name="T38" fmla="*/ 102 w 133"/>
                <a:gd name="T39" fmla="*/ 60 h 136"/>
                <a:gd name="T40" fmla="*/ 118 w 133"/>
                <a:gd name="T41" fmla="*/ 78 h 136"/>
                <a:gd name="T42" fmla="*/ 118 w 133"/>
                <a:gd name="T43" fmla="*/ 85 h 136"/>
                <a:gd name="T44" fmla="*/ 124 w 133"/>
                <a:gd name="T45" fmla="*/ 84 h 136"/>
                <a:gd name="T46" fmla="*/ 134 w 133"/>
                <a:gd name="T47" fmla="*/ 93 h 136"/>
                <a:gd name="T48" fmla="*/ 140 w 133"/>
                <a:gd name="T49" fmla="*/ 99 h 136"/>
                <a:gd name="T50" fmla="*/ 141 w 133"/>
                <a:gd name="T51" fmla="*/ 105 h 136"/>
                <a:gd name="T52" fmla="*/ 139 w 133"/>
                <a:gd name="T53" fmla="*/ 113 h 136"/>
                <a:gd name="T54" fmla="*/ 143 w 133"/>
                <a:gd name="T55" fmla="*/ 115 h 136"/>
                <a:gd name="T56" fmla="*/ 145 w 133"/>
                <a:gd name="T57" fmla="*/ 119 h 136"/>
                <a:gd name="T58" fmla="*/ 145 w 133"/>
                <a:gd name="T59" fmla="*/ 123 h 136"/>
                <a:gd name="T60" fmla="*/ 151 w 133"/>
                <a:gd name="T61" fmla="*/ 129 h 136"/>
                <a:gd name="T62" fmla="*/ 151 w 133"/>
                <a:gd name="T63" fmla="*/ 129 h 136"/>
                <a:gd name="T64" fmla="*/ 144 w 133"/>
                <a:gd name="T65" fmla="*/ 130 h 136"/>
                <a:gd name="T66" fmla="*/ 143 w 133"/>
                <a:gd name="T67" fmla="*/ 131 h 136"/>
                <a:gd name="T68" fmla="*/ 131 w 133"/>
                <a:gd name="T69" fmla="*/ 132 h 136"/>
                <a:gd name="T70" fmla="*/ 127 w 133"/>
                <a:gd name="T71" fmla="*/ 141 h 136"/>
                <a:gd name="T72" fmla="*/ 90 w 133"/>
                <a:gd name="T73" fmla="*/ 144 h 136"/>
                <a:gd name="T74" fmla="*/ 75 w 133"/>
                <a:gd name="T75" fmla="*/ 138 h 136"/>
                <a:gd name="T76" fmla="*/ 74 w 133"/>
                <a:gd name="T77" fmla="*/ 130 h 136"/>
                <a:gd name="T78" fmla="*/ 74 w 133"/>
                <a:gd name="T79" fmla="*/ 125 h 136"/>
                <a:gd name="T80" fmla="*/ 67 w 133"/>
                <a:gd name="T81" fmla="*/ 124 h 136"/>
                <a:gd name="T82" fmla="*/ 63 w 133"/>
                <a:gd name="T83" fmla="*/ 118 h 136"/>
                <a:gd name="T84" fmla="*/ 32 w 133"/>
                <a:gd name="T85" fmla="*/ 107 h 136"/>
                <a:gd name="T86" fmla="*/ 15 w 133"/>
                <a:gd name="T87" fmla="*/ 99 h 136"/>
                <a:gd name="T88" fmla="*/ 8 w 133"/>
                <a:gd name="T89" fmla="*/ 95 h 136"/>
                <a:gd name="T90" fmla="*/ 5 w 133"/>
                <a:gd name="T91" fmla="*/ 90 h 1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3"/>
                <a:gd name="T139" fmla="*/ 0 h 136"/>
                <a:gd name="T140" fmla="*/ 133 w 133"/>
                <a:gd name="T141" fmla="*/ 136 h 1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3" h="136">
                  <a:moveTo>
                    <a:pt x="0" y="69"/>
                  </a:moveTo>
                  <a:lnTo>
                    <a:pt x="32" y="49"/>
                  </a:lnTo>
                  <a:lnTo>
                    <a:pt x="36" y="29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6" y="11"/>
                  </a:lnTo>
                  <a:lnTo>
                    <a:pt x="52" y="4"/>
                  </a:lnTo>
                  <a:lnTo>
                    <a:pt x="51" y="3"/>
                  </a:lnTo>
                  <a:lnTo>
                    <a:pt x="53" y="2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6" y="15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5" y="26"/>
                  </a:lnTo>
                  <a:lnTo>
                    <a:pt x="101" y="27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101" y="39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4" y="62"/>
                  </a:lnTo>
                  <a:lnTo>
                    <a:pt x="100" y="69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2" y="75"/>
                  </a:lnTo>
                  <a:lnTo>
                    <a:pt x="106" y="75"/>
                  </a:lnTo>
                  <a:lnTo>
                    <a:pt x="113" y="82"/>
                  </a:lnTo>
                  <a:lnTo>
                    <a:pt x="116" y="84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2"/>
                  </a:lnTo>
                  <a:lnTo>
                    <a:pt x="123" y="96"/>
                  </a:lnTo>
                  <a:lnTo>
                    <a:pt x="122" y="100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5" y="106"/>
                  </a:lnTo>
                  <a:lnTo>
                    <a:pt x="126" y="106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4"/>
                  </a:lnTo>
                  <a:lnTo>
                    <a:pt x="131" y="118"/>
                  </a:lnTo>
                  <a:lnTo>
                    <a:pt x="133" y="120"/>
                  </a:lnTo>
                  <a:lnTo>
                    <a:pt x="128" y="121"/>
                  </a:lnTo>
                  <a:lnTo>
                    <a:pt x="126" y="121"/>
                  </a:lnTo>
                  <a:lnTo>
                    <a:pt x="125" y="121"/>
                  </a:lnTo>
                  <a:lnTo>
                    <a:pt x="125" y="122"/>
                  </a:lnTo>
                  <a:lnTo>
                    <a:pt x="117" y="122"/>
                  </a:lnTo>
                  <a:lnTo>
                    <a:pt x="113" y="123"/>
                  </a:lnTo>
                  <a:lnTo>
                    <a:pt x="112" y="128"/>
                  </a:lnTo>
                  <a:lnTo>
                    <a:pt x="109" y="132"/>
                  </a:lnTo>
                  <a:lnTo>
                    <a:pt x="106" y="136"/>
                  </a:lnTo>
                  <a:lnTo>
                    <a:pt x="81" y="135"/>
                  </a:lnTo>
                  <a:lnTo>
                    <a:pt x="71" y="130"/>
                  </a:lnTo>
                  <a:lnTo>
                    <a:pt x="66" y="129"/>
                  </a:lnTo>
                  <a:lnTo>
                    <a:pt x="65" y="127"/>
                  </a:lnTo>
                  <a:lnTo>
                    <a:pt x="65" y="121"/>
                  </a:lnTo>
                  <a:lnTo>
                    <a:pt x="66" y="118"/>
                  </a:lnTo>
                  <a:lnTo>
                    <a:pt x="65" y="116"/>
                  </a:lnTo>
                  <a:lnTo>
                    <a:pt x="59" y="116"/>
                  </a:lnTo>
                  <a:lnTo>
                    <a:pt x="58" y="115"/>
                  </a:lnTo>
                  <a:lnTo>
                    <a:pt x="56" y="111"/>
                  </a:lnTo>
                  <a:lnTo>
                    <a:pt x="54" y="109"/>
                  </a:lnTo>
                  <a:lnTo>
                    <a:pt x="39" y="102"/>
                  </a:lnTo>
                  <a:lnTo>
                    <a:pt x="32" y="98"/>
                  </a:lnTo>
                  <a:lnTo>
                    <a:pt x="20" y="92"/>
                  </a:lnTo>
                  <a:lnTo>
                    <a:pt x="15" y="90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5" y="8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4" name="Freeform 277"/>
            <p:cNvSpPr>
              <a:spLocks/>
            </p:cNvSpPr>
            <p:nvPr/>
          </p:nvSpPr>
          <p:spPr bwMode="auto">
            <a:xfrm>
              <a:off x="3390" y="2529"/>
              <a:ext cx="135" cy="137"/>
            </a:xfrm>
            <a:custGeom>
              <a:avLst/>
              <a:gdLst>
                <a:gd name="T0" fmla="*/ 32 w 133"/>
                <a:gd name="T1" fmla="*/ 49 h 136"/>
                <a:gd name="T2" fmla="*/ 44 w 133"/>
                <a:gd name="T3" fmla="*/ 25 h 136"/>
                <a:gd name="T4" fmla="*/ 43 w 133"/>
                <a:gd name="T5" fmla="*/ 19 h 136"/>
                <a:gd name="T6" fmla="*/ 47 w 133"/>
                <a:gd name="T7" fmla="*/ 15 h 136"/>
                <a:gd name="T8" fmla="*/ 55 w 133"/>
                <a:gd name="T9" fmla="*/ 11 h 136"/>
                <a:gd name="T10" fmla="*/ 60 w 133"/>
                <a:gd name="T11" fmla="*/ 3 h 136"/>
                <a:gd name="T12" fmla="*/ 63 w 133"/>
                <a:gd name="T13" fmla="*/ 1 h 136"/>
                <a:gd name="T14" fmla="*/ 68 w 133"/>
                <a:gd name="T15" fmla="*/ 1 h 136"/>
                <a:gd name="T16" fmla="*/ 75 w 133"/>
                <a:gd name="T17" fmla="*/ 3 h 136"/>
                <a:gd name="T18" fmla="*/ 79 w 133"/>
                <a:gd name="T19" fmla="*/ 1 h 136"/>
                <a:gd name="T20" fmla="*/ 83 w 133"/>
                <a:gd name="T21" fmla="*/ 3 h 136"/>
                <a:gd name="T22" fmla="*/ 83 w 133"/>
                <a:gd name="T23" fmla="*/ 7 h 136"/>
                <a:gd name="T24" fmla="*/ 86 w 133"/>
                <a:gd name="T25" fmla="*/ 7 h 136"/>
                <a:gd name="T26" fmla="*/ 91 w 133"/>
                <a:gd name="T27" fmla="*/ 4 h 136"/>
                <a:gd name="T28" fmla="*/ 99 w 133"/>
                <a:gd name="T29" fmla="*/ 23 h 136"/>
                <a:gd name="T30" fmla="*/ 108 w 133"/>
                <a:gd name="T31" fmla="*/ 26 h 136"/>
                <a:gd name="T32" fmla="*/ 114 w 133"/>
                <a:gd name="T33" fmla="*/ 31 h 136"/>
                <a:gd name="T34" fmla="*/ 119 w 133"/>
                <a:gd name="T35" fmla="*/ 39 h 136"/>
                <a:gd name="T36" fmla="*/ 102 w 133"/>
                <a:gd name="T37" fmla="*/ 52 h 136"/>
                <a:gd name="T38" fmla="*/ 102 w 133"/>
                <a:gd name="T39" fmla="*/ 60 h 136"/>
                <a:gd name="T40" fmla="*/ 118 w 133"/>
                <a:gd name="T41" fmla="*/ 78 h 136"/>
                <a:gd name="T42" fmla="*/ 118 w 133"/>
                <a:gd name="T43" fmla="*/ 85 h 136"/>
                <a:gd name="T44" fmla="*/ 124 w 133"/>
                <a:gd name="T45" fmla="*/ 84 h 136"/>
                <a:gd name="T46" fmla="*/ 134 w 133"/>
                <a:gd name="T47" fmla="*/ 93 h 136"/>
                <a:gd name="T48" fmla="*/ 140 w 133"/>
                <a:gd name="T49" fmla="*/ 99 h 136"/>
                <a:gd name="T50" fmla="*/ 141 w 133"/>
                <a:gd name="T51" fmla="*/ 105 h 136"/>
                <a:gd name="T52" fmla="*/ 139 w 133"/>
                <a:gd name="T53" fmla="*/ 113 h 136"/>
                <a:gd name="T54" fmla="*/ 143 w 133"/>
                <a:gd name="T55" fmla="*/ 115 h 136"/>
                <a:gd name="T56" fmla="*/ 145 w 133"/>
                <a:gd name="T57" fmla="*/ 119 h 136"/>
                <a:gd name="T58" fmla="*/ 145 w 133"/>
                <a:gd name="T59" fmla="*/ 123 h 136"/>
                <a:gd name="T60" fmla="*/ 151 w 133"/>
                <a:gd name="T61" fmla="*/ 129 h 136"/>
                <a:gd name="T62" fmla="*/ 151 w 133"/>
                <a:gd name="T63" fmla="*/ 129 h 136"/>
                <a:gd name="T64" fmla="*/ 144 w 133"/>
                <a:gd name="T65" fmla="*/ 130 h 136"/>
                <a:gd name="T66" fmla="*/ 143 w 133"/>
                <a:gd name="T67" fmla="*/ 131 h 136"/>
                <a:gd name="T68" fmla="*/ 131 w 133"/>
                <a:gd name="T69" fmla="*/ 132 h 136"/>
                <a:gd name="T70" fmla="*/ 127 w 133"/>
                <a:gd name="T71" fmla="*/ 141 h 136"/>
                <a:gd name="T72" fmla="*/ 90 w 133"/>
                <a:gd name="T73" fmla="*/ 144 h 136"/>
                <a:gd name="T74" fmla="*/ 75 w 133"/>
                <a:gd name="T75" fmla="*/ 138 h 136"/>
                <a:gd name="T76" fmla="*/ 74 w 133"/>
                <a:gd name="T77" fmla="*/ 130 h 136"/>
                <a:gd name="T78" fmla="*/ 74 w 133"/>
                <a:gd name="T79" fmla="*/ 125 h 136"/>
                <a:gd name="T80" fmla="*/ 67 w 133"/>
                <a:gd name="T81" fmla="*/ 124 h 136"/>
                <a:gd name="T82" fmla="*/ 63 w 133"/>
                <a:gd name="T83" fmla="*/ 118 h 136"/>
                <a:gd name="T84" fmla="*/ 32 w 133"/>
                <a:gd name="T85" fmla="*/ 107 h 136"/>
                <a:gd name="T86" fmla="*/ 15 w 133"/>
                <a:gd name="T87" fmla="*/ 99 h 136"/>
                <a:gd name="T88" fmla="*/ 8 w 133"/>
                <a:gd name="T89" fmla="*/ 95 h 136"/>
                <a:gd name="T90" fmla="*/ 5 w 133"/>
                <a:gd name="T91" fmla="*/ 90 h 1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3"/>
                <a:gd name="T139" fmla="*/ 0 h 136"/>
                <a:gd name="T140" fmla="*/ 133 w 133"/>
                <a:gd name="T141" fmla="*/ 136 h 1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3" h="136">
                  <a:moveTo>
                    <a:pt x="0" y="69"/>
                  </a:moveTo>
                  <a:lnTo>
                    <a:pt x="32" y="49"/>
                  </a:lnTo>
                  <a:lnTo>
                    <a:pt x="36" y="29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6" y="11"/>
                  </a:lnTo>
                  <a:lnTo>
                    <a:pt x="52" y="4"/>
                  </a:lnTo>
                  <a:lnTo>
                    <a:pt x="51" y="3"/>
                  </a:lnTo>
                  <a:lnTo>
                    <a:pt x="53" y="2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70" y="1"/>
                  </a:lnTo>
                  <a:lnTo>
                    <a:pt x="72" y="1"/>
                  </a:lnTo>
                  <a:lnTo>
                    <a:pt x="74" y="3"/>
                  </a:lnTo>
                  <a:lnTo>
                    <a:pt x="73" y="5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6" y="15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5" y="26"/>
                  </a:lnTo>
                  <a:lnTo>
                    <a:pt x="101" y="27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101" y="39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4" y="62"/>
                  </a:lnTo>
                  <a:lnTo>
                    <a:pt x="100" y="69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2" y="75"/>
                  </a:lnTo>
                  <a:lnTo>
                    <a:pt x="106" y="75"/>
                  </a:lnTo>
                  <a:lnTo>
                    <a:pt x="113" y="82"/>
                  </a:lnTo>
                  <a:lnTo>
                    <a:pt x="116" y="84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2"/>
                  </a:lnTo>
                  <a:lnTo>
                    <a:pt x="123" y="96"/>
                  </a:lnTo>
                  <a:lnTo>
                    <a:pt x="122" y="100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5" y="106"/>
                  </a:lnTo>
                  <a:lnTo>
                    <a:pt x="126" y="106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4"/>
                  </a:lnTo>
                  <a:lnTo>
                    <a:pt x="131" y="118"/>
                  </a:lnTo>
                  <a:lnTo>
                    <a:pt x="133" y="120"/>
                  </a:lnTo>
                  <a:lnTo>
                    <a:pt x="128" y="121"/>
                  </a:lnTo>
                  <a:lnTo>
                    <a:pt x="126" y="121"/>
                  </a:lnTo>
                  <a:lnTo>
                    <a:pt x="125" y="121"/>
                  </a:lnTo>
                  <a:lnTo>
                    <a:pt x="125" y="122"/>
                  </a:lnTo>
                  <a:lnTo>
                    <a:pt x="117" y="122"/>
                  </a:lnTo>
                  <a:lnTo>
                    <a:pt x="113" y="123"/>
                  </a:lnTo>
                  <a:lnTo>
                    <a:pt x="112" y="128"/>
                  </a:lnTo>
                  <a:lnTo>
                    <a:pt x="109" y="132"/>
                  </a:lnTo>
                  <a:lnTo>
                    <a:pt x="106" y="136"/>
                  </a:lnTo>
                  <a:lnTo>
                    <a:pt x="81" y="135"/>
                  </a:lnTo>
                  <a:lnTo>
                    <a:pt x="71" y="130"/>
                  </a:lnTo>
                  <a:lnTo>
                    <a:pt x="66" y="129"/>
                  </a:lnTo>
                  <a:lnTo>
                    <a:pt x="65" y="127"/>
                  </a:lnTo>
                  <a:lnTo>
                    <a:pt x="65" y="121"/>
                  </a:lnTo>
                  <a:lnTo>
                    <a:pt x="66" y="118"/>
                  </a:lnTo>
                  <a:lnTo>
                    <a:pt x="65" y="116"/>
                  </a:lnTo>
                  <a:lnTo>
                    <a:pt x="59" y="116"/>
                  </a:lnTo>
                  <a:lnTo>
                    <a:pt x="58" y="115"/>
                  </a:lnTo>
                  <a:lnTo>
                    <a:pt x="56" y="111"/>
                  </a:lnTo>
                  <a:lnTo>
                    <a:pt x="54" y="109"/>
                  </a:lnTo>
                  <a:lnTo>
                    <a:pt x="39" y="102"/>
                  </a:lnTo>
                  <a:lnTo>
                    <a:pt x="32" y="98"/>
                  </a:lnTo>
                  <a:lnTo>
                    <a:pt x="20" y="92"/>
                  </a:lnTo>
                  <a:lnTo>
                    <a:pt x="15" y="90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7" y="86"/>
                  </a:lnTo>
                  <a:lnTo>
                    <a:pt x="5" y="8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5" name="Freeform 278"/>
            <p:cNvSpPr>
              <a:spLocks/>
            </p:cNvSpPr>
            <p:nvPr/>
          </p:nvSpPr>
          <p:spPr bwMode="auto">
            <a:xfrm>
              <a:off x="3157" y="2774"/>
              <a:ext cx="231" cy="260"/>
            </a:xfrm>
            <a:custGeom>
              <a:avLst/>
              <a:gdLst>
                <a:gd name="T0" fmla="*/ 168 w 229"/>
                <a:gd name="T1" fmla="*/ 274 h 258"/>
                <a:gd name="T2" fmla="*/ 162 w 229"/>
                <a:gd name="T3" fmla="*/ 272 h 258"/>
                <a:gd name="T4" fmla="*/ 146 w 229"/>
                <a:gd name="T5" fmla="*/ 275 h 258"/>
                <a:gd name="T6" fmla="*/ 134 w 229"/>
                <a:gd name="T7" fmla="*/ 274 h 258"/>
                <a:gd name="T8" fmla="*/ 117 w 229"/>
                <a:gd name="T9" fmla="*/ 262 h 258"/>
                <a:gd name="T10" fmla="*/ 111 w 229"/>
                <a:gd name="T11" fmla="*/ 266 h 258"/>
                <a:gd name="T12" fmla="*/ 104 w 229"/>
                <a:gd name="T13" fmla="*/ 262 h 258"/>
                <a:gd name="T14" fmla="*/ 97 w 229"/>
                <a:gd name="T15" fmla="*/ 267 h 258"/>
                <a:gd name="T16" fmla="*/ 89 w 229"/>
                <a:gd name="T17" fmla="*/ 259 h 258"/>
                <a:gd name="T18" fmla="*/ 83 w 229"/>
                <a:gd name="T19" fmla="*/ 253 h 258"/>
                <a:gd name="T20" fmla="*/ 79 w 229"/>
                <a:gd name="T21" fmla="*/ 243 h 258"/>
                <a:gd name="T22" fmla="*/ 70 w 229"/>
                <a:gd name="T23" fmla="*/ 238 h 258"/>
                <a:gd name="T24" fmla="*/ 68 w 229"/>
                <a:gd name="T25" fmla="*/ 231 h 258"/>
                <a:gd name="T26" fmla="*/ 48 w 229"/>
                <a:gd name="T27" fmla="*/ 223 h 258"/>
                <a:gd name="T28" fmla="*/ 46 w 229"/>
                <a:gd name="T29" fmla="*/ 216 h 258"/>
                <a:gd name="T30" fmla="*/ 35 w 229"/>
                <a:gd name="T31" fmla="*/ 210 h 258"/>
                <a:gd name="T32" fmla="*/ 31 w 229"/>
                <a:gd name="T33" fmla="*/ 200 h 258"/>
                <a:gd name="T34" fmla="*/ 23 w 229"/>
                <a:gd name="T35" fmla="*/ 196 h 258"/>
                <a:gd name="T36" fmla="*/ 25 w 229"/>
                <a:gd name="T37" fmla="*/ 179 h 258"/>
                <a:gd name="T38" fmla="*/ 15 w 229"/>
                <a:gd name="T39" fmla="*/ 162 h 258"/>
                <a:gd name="T40" fmla="*/ 11 w 229"/>
                <a:gd name="T41" fmla="*/ 155 h 258"/>
                <a:gd name="T42" fmla="*/ 8 w 229"/>
                <a:gd name="T43" fmla="*/ 142 h 258"/>
                <a:gd name="T44" fmla="*/ 1 w 229"/>
                <a:gd name="T45" fmla="*/ 141 h 258"/>
                <a:gd name="T46" fmla="*/ 5 w 229"/>
                <a:gd name="T47" fmla="*/ 131 h 258"/>
                <a:gd name="T48" fmla="*/ 4 w 229"/>
                <a:gd name="T49" fmla="*/ 123 h 258"/>
                <a:gd name="T50" fmla="*/ 8 w 229"/>
                <a:gd name="T51" fmla="*/ 115 h 258"/>
                <a:gd name="T52" fmla="*/ 16 w 229"/>
                <a:gd name="T53" fmla="*/ 99 h 258"/>
                <a:gd name="T54" fmla="*/ 30 w 229"/>
                <a:gd name="T55" fmla="*/ 98 h 258"/>
                <a:gd name="T56" fmla="*/ 29 w 229"/>
                <a:gd name="T57" fmla="*/ 82 h 258"/>
                <a:gd name="T58" fmla="*/ 29 w 229"/>
                <a:gd name="T59" fmla="*/ 48 h 258"/>
                <a:gd name="T60" fmla="*/ 30 w 229"/>
                <a:gd name="T61" fmla="*/ 28 h 258"/>
                <a:gd name="T62" fmla="*/ 43 w 229"/>
                <a:gd name="T63" fmla="*/ 27 h 258"/>
                <a:gd name="T64" fmla="*/ 48 w 229"/>
                <a:gd name="T65" fmla="*/ 0 h 258"/>
                <a:gd name="T66" fmla="*/ 80 w 229"/>
                <a:gd name="T67" fmla="*/ 0 h 258"/>
                <a:gd name="T68" fmla="*/ 120 w 229"/>
                <a:gd name="T69" fmla="*/ 0 h 258"/>
                <a:gd name="T70" fmla="*/ 223 w 229"/>
                <a:gd name="T71" fmla="*/ 0 h 258"/>
                <a:gd name="T72" fmla="*/ 229 w 229"/>
                <a:gd name="T73" fmla="*/ 33 h 258"/>
                <a:gd name="T74" fmla="*/ 235 w 229"/>
                <a:gd name="T75" fmla="*/ 47 h 258"/>
                <a:gd name="T76" fmla="*/ 246 w 229"/>
                <a:gd name="T77" fmla="*/ 54 h 258"/>
                <a:gd name="T78" fmla="*/ 244 w 229"/>
                <a:gd name="T79" fmla="*/ 59 h 258"/>
                <a:gd name="T80" fmla="*/ 237 w 229"/>
                <a:gd name="T81" fmla="*/ 74 h 258"/>
                <a:gd name="T82" fmla="*/ 232 w 229"/>
                <a:gd name="T83" fmla="*/ 79 h 258"/>
                <a:gd name="T84" fmla="*/ 224 w 229"/>
                <a:gd name="T85" fmla="*/ 84 h 258"/>
                <a:gd name="T86" fmla="*/ 221 w 229"/>
                <a:gd name="T87" fmla="*/ 97 h 258"/>
                <a:gd name="T88" fmla="*/ 218 w 229"/>
                <a:gd name="T89" fmla="*/ 114 h 258"/>
                <a:gd name="T90" fmla="*/ 217 w 229"/>
                <a:gd name="T91" fmla="*/ 125 h 258"/>
                <a:gd name="T92" fmla="*/ 207 w 229"/>
                <a:gd name="T93" fmla="*/ 141 h 258"/>
                <a:gd name="T94" fmla="*/ 199 w 229"/>
                <a:gd name="T95" fmla="*/ 153 h 258"/>
                <a:gd name="T96" fmla="*/ 196 w 229"/>
                <a:gd name="T97" fmla="*/ 168 h 258"/>
                <a:gd name="T98" fmla="*/ 190 w 229"/>
                <a:gd name="T99" fmla="*/ 168 h 258"/>
                <a:gd name="T100" fmla="*/ 184 w 229"/>
                <a:gd name="T101" fmla="*/ 181 h 258"/>
                <a:gd name="T102" fmla="*/ 180 w 229"/>
                <a:gd name="T103" fmla="*/ 204 h 258"/>
                <a:gd name="T104" fmla="*/ 166 w 229"/>
                <a:gd name="T105" fmla="*/ 206 h 258"/>
                <a:gd name="T106" fmla="*/ 162 w 229"/>
                <a:gd name="T107" fmla="*/ 217 h 258"/>
                <a:gd name="T108" fmla="*/ 170 w 229"/>
                <a:gd name="T109" fmla="*/ 220 h 258"/>
                <a:gd name="T110" fmla="*/ 193 w 229"/>
                <a:gd name="T111" fmla="*/ 233 h 258"/>
                <a:gd name="T112" fmla="*/ 202 w 229"/>
                <a:gd name="T113" fmla="*/ 249 h 258"/>
                <a:gd name="T114" fmla="*/ 208 w 229"/>
                <a:gd name="T115" fmla="*/ 253 h 258"/>
                <a:gd name="T116" fmla="*/ 209 w 229"/>
                <a:gd name="T117" fmla="*/ 261 h 258"/>
                <a:gd name="T118" fmla="*/ 199 w 229"/>
                <a:gd name="T119" fmla="*/ 262 h 258"/>
                <a:gd name="T120" fmla="*/ 186 w 229"/>
                <a:gd name="T121" fmla="*/ 264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"/>
                <a:gd name="T184" fmla="*/ 0 h 258"/>
                <a:gd name="T185" fmla="*/ 229 w 229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" h="258">
                  <a:moveTo>
                    <a:pt x="166" y="250"/>
                  </a:moveTo>
                  <a:lnTo>
                    <a:pt x="163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5" y="255"/>
                  </a:lnTo>
                  <a:lnTo>
                    <a:pt x="153" y="254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37" y="257"/>
                  </a:lnTo>
                  <a:lnTo>
                    <a:pt x="131" y="256"/>
                  </a:lnTo>
                  <a:lnTo>
                    <a:pt x="128" y="256"/>
                  </a:lnTo>
                  <a:lnTo>
                    <a:pt x="125" y="256"/>
                  </a:lnTo>
                  <a:lnTo>
                    <a:pt x="122" y="258"/>
                  </a:lnTo>
                  <a:lnTo>
                    <a:pt x="114" y="250"/>
                  </a:lnTo>
                  <a:lnTo>
                    <a:pt x="108" y="244"/>
                  </a:lnTo>
                  <a:lnTo>
                    <a:pt x="106" y="243"/>
                  </a:lnTo>
                  <a:lnTo>
                    <a:pt x="105" y="244"/>
                  </a:lnTo>
                  <a:lnTo>
                    <a:pt x="102" y="248"/>
                  </a:lnTo>
                  <a:lnTo>
                    <a:pt x="101" y="249"/>
                  </a:lnTo>
                  <a:lnTo>
                    <a:pt x="97" y="244"/>
                  </a:lnTo>
                  <a:lnTo>
                    <a:pt x="95" y="244"/>
                  </a:lnTo>
                  <a:lnTo>
                    <a:pt x="91" y="247"/>
                  </a:lnTo>
                  <a:lnTo>
                    <a:pt x="90" y="248"/>
                  </a:lnTo>
                  <a:lnTo>
                    <a:pt x="88" y="249"/>
                  </a:lnTo>
                  <a:lnTo>
                    <a:pt x="86" y="247"/>
                  </a:lnTo>
                  <a:lnTo>
                    <a:pt x="82" y="244"/>
                  </a:lnTo>
                  <a:lnTo>
                    <a:pt x="80" y="241"/>
                  </a:lnTo>
                  <a:lnTo>
                    <a:pt x="75" y="237"/>
                  </a:lnTo>
                  <a:lnTo>
                    <a:pt x="74" y="235"/>
                  </a:lnTo>
                  <a:lnTo>
                    <a:pt x="75" y="231"/>
                  </a:lnTo>
                  <a:lnTo>
                    <a:pt x="74" y="228"/>
                  </a:lnTo>
                  <a:lnTo>
                    <a:pt x="70" y="225"/>
                  </a:lnTo>
                  <a:lnTo>
                    <a:pt x="65" y="224"/>
                  </a:lnTo>
                  <a:lnTo>
                    <a:pt x="63" y="223"/>
                  </a:lnTo>
                  <a:lnTo>
                    <a:pt x="61" y="220"/>
                  </a:lnTo>
                  <a:lnTo>
                    <a:pt x="61" y="216"/>
                  </a:lnTo>
                  <a:lnTo>
                    <a:pt x="60" y="214"/>
                  </a:lnTo>
                  <a:lnTo>
                    <a:pt x="59" y="213"/>
                  </a:lnTo>
                  <a:lnTo>
                    <a:pt x="54" y="210"/>
                  </a:lnTo>
                  <a:lnTo>
                    <a:pt x="51" y="208"/>
                  </a:lnTo>
                  <a:lnTo>
                    <a:pt x="48" y="205"/>
                  </a:lnTo>
                  <a:lnTo>
                    <a:pt x="47" y="203"/>
                  </a:lnTo>
                  <a:lnTo>
                    <a:pt x="48" y="200"/>
                  </a:lnTo>
                  <a:lnTo>
                    <a:pt x="46" y="198"/>
                  </a:lnTo>
                  <a:lnTo>
                    <a:pt x="44" y="197"/>
                  </a:lnTo>
                  <a:lnTo>
                    <a:pt x="40" y="196"/>
                  </a:lnTo>
                  <a:lnTo>
                    <a:pt x="35" y="193"/>
                  </a:lnTo>
                  <a:lnTo>
                    <a:pt x="33" y="192"/>
                  </a:lnTo>
                  <a:lnTo>
                    <a:pt x="32" y="189"/>
                  </a:lnTo>
                  <a:lnTo>
                    <a:pt x="31" y="188"/>
                  </a:lnTo>
                  <a:lnTo>
                    <a:pt x="29" y="188"/>
                  </a:lnTo>
                  <a:lnTo>
                    <a:pt x="24" y="188"/>
                  </a:lnTo>
                  <a:lnTo>
                    <a:pt x="23" y="186"/>
                  </a:lnTo>
                  <a:lnTo>
                    <a:pt x="23" y="182"/>
                  </a:lnTo>
                  <a:lnTo>
                    <a:pt x="25" y="173"/>
                  </a:lnTo>
                  <a:lnTo>
                    <a:pt x="25" y="170"/>
                  </a:lnTo>
                  <a:lnTo>
                    <a:pt x="22" y="166"/>
                  </a:lnTo>
                  <a:lnTo>
                    <a:pt x="14" y="156"/>
                  </a:lnTo>
                  <a:lnTo>
                    <a:pt x="15" y="153"/>
                  </a:lnTo>
                  <a:lnTo>
                    <a:pt x="15" y="151"/>
                  </a:lnTo>
                  <a:lnTo>
                    <a:pt x="13" y="148"/>
                  </a:lnTo>
                  <a:lnTo>
                    <a:pt x="11" y="146"/>
                  </a:lnTo>
                  <a:lnTo>
                    <a:pt x="10" y="144"/>
                  </a:lnTo>
                  <a:lnTo>
                    <a:pt x="9" y="141"/>
                  </a:lnTo>
                  <a:lnTo>
                    <a:pt x="8" y="133"/>
                  </a:lnTo>
                  <a:lnTo>
                    <a:pt x="7" y="132"/>
                  </a:lnTo>
                  <a:lnTo>
                    <a:pt x="5" y="132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5" y="122"/>
                  </a:lnTo>
                  <a:lnTo>
                    <a:pt x="6" y="120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8" y="112"/>
                  </a:lnTo>
                  <a:lnTo>
                    <a:pt x="10" y="110"/>
                  </a:lnTo>
                  <a:lnTo>
                    <a:pt x="8" y="106"/>
                  </a:lnTo>
                  <a:lnTo>
                    <a:pt x="9" y="103"/>
                  </a:lnTo>
                  <a:lnTo>
                    <a:pt x="13" y="98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25" y="89"/>
                  </a:lnTo>
                  <a:lnTo>
                    <a:pt x="30" y="89"/>
                  </a:lnTo>
                  <a:lnTo>
                    <a:pt x="30" y="87"/>
                  </a:lnTo>
                  <a:lnTo>
                    <a:pt x="30" y="79"/>
                  </a:lnTo>
                  <a:lnTo>
                    <a:pt x="29" y="73"/>
                  </a:lnTo>
                  <a:lnTo>
                    <a:pt x="30" y="68"/>
                  </a:lnTo>
                  <a:lnTo>
                    <a:pt x="29" y="52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8" y="0"/>
                  </a:lnTo>
                  <a:lnTo>
                    <a:pt x="141" y="0"/>
                  </a:lnTo>
                  <a:lnTo>
                    <a:pt x="205" y="0"/>
                  </a:lnTo>
                  <a:lnTo>
                    <a:pt x="206" y="3"/>
                  </a:lnTo>
                  <a:lnTo>
                    <a:pt x="209" y="10"/>
                  </a:lnTo>
                  <a:lnTo>
                    <a:pt x="211" y="33"/>
                  </a:lnTo>
                  <a:lnTo>
                    <a:pt x="212" y="43"/>
                  </a:lnTo>
                  <a:lnTo>
                    <a:pt x="214" y="45"/>
                  </a:lnTo>
                  <a:lnTo>
                    <a:pt x="217" y="47"/>
                  </a:lnTo>
                  <a:lnTo>
                    <a:pt x="221" y="49"/>
                  </a:lnTo>
                  <a:lnTo>
                    <a:pt x="225" y="53"/>
                  </a:lnTo>
                  <a:lnTo>
                    <a:pt x="228" y="54"/>
                  </a:lnTo>
                  <a:lnTo>
                    <a:pt x="229" y="55"/>
                  </a:lnTo>
                  <a:lnTo>
                    <a:pt x="228" y="57"/>
                  </a:lnTo>
                  <a:lnTo>
                    <a:pt x="226" y="59"/>
                  </a:lnTo>
                  <a:lnTo>
                    <a:pt x="224" y="63"/>
                  </a:lnTo>
                  <a:lnTo>
                    <a:pt x="222" y="64"/>
                  </a:lnTo>
                  <a:lnTo>
                    <a:pt x="219" y="65"/>
                  </a:lnTo>
                  <a:lnTo>
                    <a:pt x="217" y="66"/>
                  </a:lnTo>
                  <a:lnTo>
                    <a:pt x="215" y="67"/>
                  </a:lnTo>
                  <a:lnTo>
                    <a:pt x="214" y="70"/>
                  </a:lnTo>
                  <a:lnTo>
                    <a:pt x="212" y="71"/>
                  </a:lnTo>
                  <a:lnTo>
                    <a:pt x="208" y="71"/>
                  </a:lnTo>
                  <a:lnTo>
                    <a:pt x="206" y="75"/>
                  </a:lnTo>
                  <a:lnTo>
                    <a:pt x="206" y="78"/>
                  </a:lnTo>
                  <a:lnTo>
                    <a:pt x="205" y="83"/>
                  </a:lnTo>
                  <a:lnTo>
                    <a:pt x="203" y="88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0" y="105"/>
                  </a:lnTo>
                  <a:lnTo>
                    <a:pt x="200" y="109"/>
                  </a:lnTo>
                  <a:lnTo>
                    <a:pt x="200" y="110"/>
                  </a:lnTo>
                  <a:lnTo>
                    <a:pt x="199" y="116"/>
                  </a:lnTo>
                  <a:lnTo>
                    <a:pt x="197" y="124"/>
                  </a:lnTo>
                  <a:lnTo>
                    <a:pt x="195" y="130"/>
                  </a:lnTo>
                  <a:lnTo>
                    <a:pt x="189" y="132"/>
                  </a:lnTo>
                  <a:lnTo>
                    <a:pt x="187" y="135"/>
                  </a:lnTo>
                  <a:lnTo>
                    <a:pt x="182" y="142"/>
                  </a:lnTo>
                  <a:lnTo>
                    <a:pt x="181" y="144"/>
                  </a:lnTo>
                  <a:lnTo>
                    <a:pt x="180" y="151"/>
                  </a:lnTo>
                  <a:lnTo>
                    <a:pt x="179" y="157"/>
                  </a:lnTo>
                  <a:lnTo>
                    <a:pt x="178" y="159"/>
                  </a:lnTo>
                  <a:lnTo>
                    <a:pt x="176" y="159"/>
                  </a:lnTo>
                  <a:lnTo>
                    <a:pt x="174" y="158"/>
                  </a:lnTo>
                  <a:lnTo>
                    <a:pt x="172" y="159"/>
                  </a:lnTo>
                  <a:lnTo>
                    <a:pt x="171" y="159"/>
                  </a:lnTo>
                  <a:lnTo>
                    <a:pt x="170" y="166"/>
                  </a:lnTo>
                  <a:lnTo>
                    <a:pt x="169" y="172"/>
                  </a:lnTo>
                  <a:lnTo>
                    <a:pt x="168" y="180"/>
                  </a:lnTo>
                  <a:lnTo>
                    <a:pt x="168" y="183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62" y="192"/>
                  </a:lnTo>
                  <a:lnTo>
                    <a:pt x="157" y="191"/>
                  </a:lnTo>
                  <a:lnTo>
                    <a:pt x="155" y="192"/>
                  </a:lnTo>
                  <a:lnTo>
                    <a:pt x="154" y="196"/>
                  </a:lnTo>
                  <a:lnTo>
                    <a:pt x="153" y="199"/>
                  </a:lnTo>
                  <a:lnTo>
                    <a:pt x="154" y="200"/>
                  </a:lnTo>
                  <a:lnTo>
                    <a:pt x="157" y="201"/>
                  </a:lnTo>
                  <a:lnTo>
                    <a:pt x="161" y="202"/>
                  </a:lnTo>
                  <a:lnTo>
                    <a:pt x="163" y="203"/>
                  </a:lnTo>
                  <a:lnTo>
                    <a:pt x="168" y="208"/>
                  </a:lnTo>
                  <a:lnTo>
                    <a:pt x="175" y="215"/>
                  </a:lnTo>
                  <a:lnTo>
                    <a:pt x="179" y="224"/>
                  </a:lnTo>
                  <a:lnTo>
                    <a:pt x="181" y="228"/>
                  </a:lnTo>
                  <a:lnTo>
                    <a:pt x="184" y="231"/>
                  </a:lnTo>
                  <a:lnTo>
                    <a:pt x="186" y="233"/>
                  </a:lnTo>
                  <a:lnTo>
                    <a:pt x="189" y="233"/>
                  </a:lnTo>
                  <a:lnTo>
                    <a:pt x="190" y="235"/>
                  </a:lnTo>
                  <a:lnTo>
                    <a:pt x="191" y="241"/>
                  </a:lnTo>
                  <a:lnTo>
                    <a:pt x="191" y="242"/>
                  </a:lnTo>
                  <a:lnTo>
                    <a:pt x="191" y="243"/>
                  </a:lnTo>
                  <a:lnTo>
                    <a:pt x="190" y="243"/>
                  </a:lnTo>
                  <a:lnTo>
                    <a:pt x="187" y="243"/>
                  </a:lnTo>
                  <a:lnTo>
                    <a:pt x="181" y="244"/>
                  </a:lnTo>
                  <a:lnTo>
                    <a:pt x="176" y="244"/>
                  </a:lnTo>
                  <a:lnTo>
                    <a:pt x="172" y="244"/>
                  </a:lnTo>
                  <a:lnTo>
                    <a:pt x="170" y="246"/>
                  </a:lnTo>
                  <a:lnTo>
                    <a:pt x="166" y="25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6" name="Freeform 279"/>
            <p:cNvSpPr>
              <a:spLocks/>
            </p:cNvSpPr>
            <p:nvPr/>
          </p:nvSpPr>
          <p:spPr bwMode="auto">
            <a:xfrm>
              <a:off x="3157" y="2774"/>
              <a:ext cx="231" cy="260"/>
            </a:xfrm>
            <a:custGeom>
              <a:avLst/>
              <a:gdLst>
                <a:gd name="T0" fmla="*/ 168 w 229"/>
                <a:gd name="T1" fmla="*/ 274 h 258"/>
                <a:gd name="T2" fmla="*/ 162 w 229"/>
                <a:gd name="T3" fmla="*/ 272 h 258"/>
                <a:gd name="T4" fmla="*/ 146 w 229"/>
                <a:gd name="T5" fmla="*/ 275 h 258"/>
                <a:gd name="T6" fmla="*/ 134 w 229"/>
                <a:gd name="T7" fmla="*/ 274 h 258"/>
                <a:gd name="T8" fmla="*/ 117 w 229"/>
                <a:gd name="T9" fmla="*/ 262 h 258"/>
                <a:gd name="T10" fmla="*/ 111 w 229"/>
                <a:gd name="T11" fmla="*/ 266 h 258"/>
                <a:gd name="T12" fmla="*/ 104 w 229"/>
                <a:gd name="T13" fmla="*/ 262 h 258"/>
                <a:gd name="T14" fmla="*/ 97 w 229"/>
                <a:gd name="T15" fmla="*/ 267 h 258"/>
                <a:gd name="T16" fmla="*/ 89 w 229"/>
                <a:gd name="T17" fmla="*/ 259 h 258"/>
                <a:gd name="T18" fmla="*/ 83 w 229"/>
                <a:gd name="T19" fmla="*/ 253 h 258"/>
                <a:gd name="T20" fmla="*/ 79 w 229"/>
                <a:gd name="T21" fmla="*/ 243 h 258"/>
                <a:gd name="T22" fmla="*/ 70 w 229"/>
                <a:gd name="T23" fmla="*/ 238 h 258"/>
                <a:gd name="T24" fmla="*/ 68 w 229"/>
                <a:gd name="T25" fmla="*/ 231 h 258"/>
                <a:gd name="T26" fmla="*/ 48 w 229"/>
                <a:gd name="T27" fmla="*/ 223 h 258"/>
                <a:gd name="T28" fmla="*/ 46 w 229"/>
                <a:gd name="T29" fmla="*/ 216 h 258"/>
                <a:gd name="T30" fmla="*/ 35 w 229"/>
                <a:gd name="T31" fmla="*/ 210 h 258"/>
                <a:gd name="T32" fmla="*/ 31 w 229"/>
                <a:gd name="T33" fmla="*/ 200 h 258"/>
                <a:gd name="T34" fmla="*/ 23 w 229"/>
                <a:gd name="T35" fmla="*/ 196 h 258"/>
                <a:gd name="T36" fmla="*/ 25 w 229"/>
                <a:gd name="T37" fmla="*/ 179 h 258"/>
                <a:gd name="T38" fmla="*/ 15 w 229"/>
                <a:gd name="T39" fmla="*/ 162 h 258"/>
                <a:gd name="T40" fmla="*/ 11 w 229"/>
                <a:gd name="T41" fmla="*/ 155 h 258"/>
                <a:gd name="T42" fmla="*/ 8 w 229"/>
                <a:gd name="T43" fmla="*/ 142 h 258"/>
                <a:gd name="T44" fmla="*/ 1 w 229"/>
                <a:gd name="T45" fmla="*/ 141 h 258"/>
                <a:gd name="T46" fmla="*/ 5 w 229"/>
                <a:gd name="T47" fmla="*/ 131 h 258"/>
                <a:gd name="T48" fmla="*/ 4 w 229"/>
                <a:gd name="T49" fmla="*/ 123 h 258"/>
                <a:gd name="T50" fmla="*/ 8 w 229"/>
                <a:gd name="T51" fmla="*/ 115 h 258"/>
                <a:gd name="T52" fmla="*/ 16 w 229"/>
                <a:gd name="T53" fmla="*/ 99 h 258"/>
                <a:gd name="T54" fmla="*/ 30 w 229"/>
                <a:gd name="T55" fmla="*/ 98 h 258"/>
                <a:gd name="T56" fmla="*/ 29 w 229"/>
                <a:gd name="T57" fmla="*/ 82 h 258"/>
                <a:gd name="T58" fmla="*/ 29 w 229"/>
                <a:gd name="T59" fmla="*/ 48 h 258"/>
                <a:gd name="T60" fmla="*/ 30 w 229"/>
                <a:gd name="T61" fmla="*/ 28 h 258"/>
                <a:gd name="T62" fmla="*/ 43 w 229"/>
                <a:gd name="T63" fmla="*/ 27 h 258"/>
                <a:gd name="T64" fmla="*/ 48 w 229"/>
                <a:gd name="T65" fmla="*/ 0 h 258"/>
                <a:gd name="T66" fmla="*/ 80 w 229"/>
                <a:gd name="T67" fmla="*/ 0 h 258"/>
                <a:gd name="T68" fmla="*/ 120 w 229"/>
                <a:gd name="T69" fmla="*/ 0 h 258"/>
                <a:gd name="T70" fmla="*/ 223 w 229"/>
                <a:gd name="T71" fmla="*/ 0 h 258"/>
                <a:gd name="T72" fmla="*/ 229 w 229"/>
                <a:gd name="T73" fmla="*/ 33 h 258"/>
                <a:gd name="T74" fmla="*/ 235 w 229"/>
                <a:gd name="T75" fmla="*/ 47 h 258"/>
                <a:gd name="T76" fmla="*/ 246 w 229"/>
                <a:gd name="T77" fmla="*/ 54 h 258"/>
                <a:gd name="T78" fmla="*/ 244 w 229"/>
                <a:gd name="T79" fmla="*/ 59 h 258"/>
                <a:gd name="T80" fmla="*/ 237 w 229"/>
                <a:gd name="T81" fmla="*/ 74 h 258"/>
                <a:gd name="T82" fmla="*/ 232 w 229"/>
                <a:gd name="T83" fmla="*/ 79 h 258"/>
                <a:gd name="T84" fmla="*/ 224 w 229"/>
                <a:gd name="T85" fmla="*/ 84 h 258"/>
                <a:gd name="T86" fmla="*/ 221 w 229"/>
                <a:gd name="T87" fmla="*/ 97 h 258"/>
                <a:gd name="T88" fmla="*/ 218 w 229"/>
                <a:gd name="T89" fmla="*/ 114 h 258"/>
                <a:gd name="T90" fmla="*/ 217 w 229"/>
                <a:gd name="T91" fmla="*/ 125 h 258"/>
                <a:gd name="T92" fmla="*/ 207 w 229"/>
                <a:gd name="T93" fmla="*/ 141 h 258"/>
                <a:gd name="T94" fmla="*/ 199 w 229"/>
                <a:gd name="T95" fmla="*/ 153 h 258"/>
                <a:gd name="T96" fmla="*/ 196 w 229"/>
                <a:gd name="T97" fmla="*/ 168 h 258"/>
                <a:gd name="T98" fmla="*/ 190 w 229"/>
                <a:gd name="T99" fmla="*/ 168 h 258"/>
                <a:gd name="T100" fmla="*/ 184 w 229"/>
                <a:gd name="T101" fmla="*/ 181 h 258"/>
                <a:gd name="T102" fmla="*/ 180 w 229"/>
                <a:gd name="T103" fmla="*/ 204 h 258"/>
                <a:gd name="T104" fmla="*/ 166 w 229"/>
                <a:gd name="T105" fmla="*/ 206 h 258"/>
                <a:gd name="T106" fmla="*/ 162 w 229"/>
                <a:gd name="T107" fmla="*/ 217 h 258"/>
                <a:gd name="T108" fmla="*/ 170 w 229"/>
                <a:gd name="T109" fmla="*/ 220 h 258"/>
                <a:gd name="T110" fmla="*/ 193 w 229"/>
                <a:gd name="T111" fmla="*/ 233 h 258"/>
                <a:gd name="T112" fmla="*/ 202 w 229"/>
                <a:gd name="T113" fmla="*/ 249 h 258"/>
                <a:gd name="T114" fmla="*/ 208 w 229"/>
                <a:gd name="T115" fmla="*/ 253 h 258"/>
                <a:gd name="T116" fmla="*/ 209 w 229"/>
                <a:gd name="T117" fmla="*/ 261 h 258"/>
                <a:gd name="T118" fmla="*/ 199 w 229"/>
                <a:gd name="T119" fmla="*/ 262 h 258"/>
                <a:gd name="T120" fmla="*/ 186 w 229"/>
                <a:gd name="T121" fmla="*/ 264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"/>
                <a:gd name="T184" fmla="*/ 0 h 258"/>
                <a:gd name="T185" fmla="*/ 229 w 229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" h="258">
                  <a:moveTo>
                    <a:pt x="166" y="250"/>
                  </a:moveTo>
                  <a:lnTo>
                    <a:pt x="163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5" y="255"/>
                  </a:lnTo>
                  <a:lnTo>
                    <a:pt x="153" y="254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37" y="257"/>
                  </a:lnTo>
                  <a:lnTo>
                    <a:pt x="131" y="256"/>
                  </a:lnTo>
                  <a:lnTo>
                    <a:pt x="128" y="256"/>
                  </a:lnTo>
                  <a:lnTo>
                    <a:pt x="125" y="256"/>
                  </a:lnTo>
                  <a:lnTo>
                    <a:pt x="122" y="258"/>
                  </a:lnTo>
                  <a:lnTo>
                    <a:pt x="114" y="250"/>
                  </a:lnTo>
                  <a:lnTo>
                    <a:pt x="108" y="244"/>
                  </a:lnTo>
                  <a:lnTo>
                    <a:pt x="106" y="243"/>
                  </a:lnTo>
                  <a:lnTo>
                    <a:pt x="105" y="244"/>
                  </a:lnTo>
                  <a:lnTo>
                    <a:pt x="102" y="248"/>
                  </a:lnTo>
                  <a:lnTo>
                    <a:pt x="101" y="249"/>
                  </a:lnTo>
                  <a:lnTo>
                    <a:pt x="97" y="244"/>
                  </a:lnTo>
                  <a:lnTo>
                    <a:pt x="95" y="244"/>
                  </a:lnTo>
                  <a:lnTo>
                    <a:pt x="91" y="247"/>
                  </a:lnTo>
                  <a:lnTo>
                    <a:pt x="90" y="248"/>
                  </a:lnTo>
                  <a:lnTo>
                    <a:pt x="88" y="249"/>
                  </a:lnTo>
                  <a:lnTo>
                    <a:pt x="86" y="247"/>
                  </a:lnTo>
                  <a:lnTo>
                    <a:pt x="82" y="244"/>
                  </a:lnTo>
                  <a:lnTo>
                    <a:pt x="80" y="241"/>
                  </a:lnTo>
                  <a:lnTo>
                    <a:pt x="75" y="237"/>
                  </a:lnTo>
                  <a:lnTo>
                    <a:pt x="74" y="235"/>
                  </a:lnTo>
                  <a:lnTo>
                    <a:pt x="75" y="231"/>
                  </a:lnTo>
                  <a:lnTo>
                    <a:pt x="74" y="228"/>
                  </a:lnTo>
                  <a:lnTo>
                    <a:pt x="70" y="225"/>
                  </a:lnTo>
                  <a:lnTo>
                    <a:pt x="65" y="224"/>
                  </a:lnTo>
                  <a:lnTo>
                    <a:pt x="63" y="223"/>
                  </a:lnTo>
                  <a:lnTo>
                    <a:pt x="61" y="220"/>
                  </a:lnTo>
                  <a:lnTo>
                    <a:pt x="61" y="216"/>
                  </a:lnTo>
                  <a:lnTo>
                    <a:pt x="60" y="214"/>
                  </a:lnTo>
                  <a:lnTo>
                    <a:pt x="59" y="213"/>
                  </a:lnTo>
                  <a:lnTo>
                    <a:pt x="54" y="210"/>
                  </a:lnTo>
                  <a:lnTo>
                    <a:pt x="51" y="208"/>
                  </a:lnTo>
                  <a:lnTo>
                    <a:pt x="48" y="205"/>
                  </a:lnTo>
                  <a:lnTo>
                    <a:pt x="47" y="203"/>
                  </a:lnTo>
                  <a:lnTo>
                    <a:pt x="48" y="200"/>
                  </a:lnTo>
                  <a:lnTo>
                    <a:pt x="46" y="198"/>
                  </a:lnTo>
                  <a:lnTo>
                    <a:pt x="44" y="197"/>
                  </a:lnTo>
                  <a:lnTo>
                    <a:pt x="40" y="196"/>
                  </a:lnTo>
                  <a:lnTo>
                    <a:pt x="35" y="193"/>
                  </a:lnTo>
                  <a:lnTo>
                    <a:pt x="33" y="192"/>
                  </a:lnTo>
                  <a:lnTo>
                    <a:pt x="32" y="189"/>
                  </a:lnTo>
                  <a:lnTo>
                    <a:pt x="31" y="188"/>
                  </a:lnTo>
                  <a:lnTo>
                    <a:pt x="29" y="188"/>
                  </a:lnTo>
                  <a:lnTo>
                    <a:pt x="24" y="188"/>
                  </a:lnTo>
                  <a:lnTo>
                    <a:pt x="23" y="186"/>
                  </a:lnTo>
                  <a:lnTo>
                    <a:pt x="23" y="182"/>
                  </a:lnTo>
                  <a:lnTo>
                    <a:pt x="25" y="173"/>
                  </a:lnTo>
                  <a:lnTo>
                    <a:pt x="25" y="170"/>
                  </a:lnTo>
                  <a:lnTo>
                    <a:pt x="22" y="166"/>
                  </a:lnTo>
                  <a:lnTo>
                    <a:pt x="14" y="156"/>
                  </a:lnTo>
                  <a:lnTo>
                    <a:pt x="15" y="153"/>
                  </a:lnTo>
                  <a:lnTo>
                    <a:pt x="15" y="151"/>
                  </a:lnTo>
                  <a:lnTo>
                    <a:pt x="13" y="148"/>
                  </a:lnTo>
                  <a:lnTo>
                    <a:pt x="11" y="146"/>
                  </a:lnTo>
                  <a:lnTo>
                    <a:pt x="10" y="144"/>
                  </a:lnTo>
                  <a:lnTo>
                    <a:pt x="9" y="141"/>
                  </a:lnTo>
                  <a:lnTo>
                    <a:pt x="8" y="133"/>
                  </a:lnTo>
                  <a:lnTo>
                    <a:pt x="7" y="132"/>
                  </a:lnTo>
                  <a:lnTo>
                    <a:pt x="5" y="132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2" y="126"/>
                  </a:lnTo>
                  <a:lnTo>
                    <a:pt x="5" y="122"/>
                  </a:lnTo>
                  <a:lnTo>
                    <a:pt x="6" y="120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8" y="112"/>
                  </a:lnTo>
                  <a:lnTo>
                    <a:pt x="10" y="110"/>
                  </a:lnTo>
                  <a:lnTo>
                    <a:pt x="8" y="106"/>
                  </a:lnTo>
                  <a:lnTo>
                    <a:pt x="9" y="103"/>
                  </a:lnTo>
                  <a:lnTo>
                    <a:pt x="13" y="98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25" y="89"/>
                  </a:lnTo>
                  <a:lnTo>
                    <a:pt x="30" y="89"/>
                  </a:lnTo>
                  <a:lnTo>
                    <a:pt x="30" y="87"/>
                  </a:lnTo>
                  <a:lnTo>
                    <a:pt x="30" y="79"/>
                  </a:lnTo>
                  <a:lnTo>
                    <a:pt x="29" y="73"/>
                  </a:lnTo>
                  <a:lnTo>
                    <a:pt x="30" y="68"/>
                  </a:lnTo>
                  <a:lnTo>
                    <a:pt x="29" y="52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33" y="28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8" y="0"/>
                  </a:lnTo>
                  <a:lnTo>
                    <a:pt x="141" y="0"/>
                  </a:lnTo>
                  <a:lnTo>
                    <a:pt x="205" y="0"/>
                  </a:lnTo>
                  <a:lnTo>
                    <a:pt x="206" y="3"/>
                  </a:lnTo>
                  <a:lnTo>
                    <a:pt x="209" y="10"/>
                  </a:lnTo>
                  <a:lnTo>
                    <a:pt x="211" y="33"/>
                  </a:lnTo>
                  <a:lnTo>
                    <a:pt x="212" y="43"/>
                  </a:lnTo>
                  <a:lnTo>
                    <a:pt x="214" y="45"/>
                  </a:lnTo>
                  <a:lnTo>
                    <a:pt x="217" y="47"/>
                  </a:lnTo>
                  <a:lnTo>
                    <a:pt x="221" y="49"/>
                  </a:lnTo>
                  <a:lnTo>
                    <a:pt x="225" y="53"/>
                  </a:lnTo>
                  <a:lnTo>
                    <a:pt x="228" y="54"/>
                  </a:lnTo>
                  <a:lnTo>
                    <a:pt x="229" y="55"/>
                  </a:lnTo>
                  <a:lnTo>
                    <a:pt x="228" y="57"/>
                  </a:lnTo>
                  <a:lnTo>
                    <a:pt x="226" y="59"/>
                  </a:lnTo>
                  <a:lnTo>
                    <a:pt x="224" y="63"/>
                  </a:lnTo>
                  <a:lnTo>
                    <a:pt x="222" y="64"/>
                  </a:lnTo>
                  <a:lnTo>
                    <a:pt x="219" y="65"/>
                  </a:lnTo>
                  <a:lnTo>
                    <a:pt x="217" y="66"/>
                  </a:lnTo>
                  <a:lnTo>
                    <a:pt x="215" y="67"/>
                  </a:lnTo>
                  <a:lnTo>
                    <a:pt x="214" y="70"/>
                  </a:lnTo>
                  <a:lnTo>
                    <a:pt x="212" y="71"/>
                  </a:lnTo>
                  <a:lnTo>
                    <a:pt x="208" y="71"/>
                  </a:lnTo>
                  <a:lnTo>
                    <a:pt x="206" y="75"/>
                  </a:lnTo>
                  <a:lnTo>
                    <a:pt x="206" y="78"/>
                  </a:lnTo>
                  <a:lnTo>
                    <a:pt x="205" y="83"/>
                  </a:lnTo>
                  <a:lnTo>
                    <a:pt x="203" y="88"/>
                  </a:lnTo>
                  <a:lnTo>
                    <a:pt x="200" y="96"/>
                  </a:lnTo>
                  <a:lnTo>
                    <a:pt x="200" y="99"/>
                  </a:lnTo>
                  <a:lnTo>
                    <a:pt x="200" y="105"/>
                  </a:lnTo>
                  <a:lnTo>
                    <a:pt x="200" y="109"/>
                  </a:lnTo>
                  <a:lnTo>
                    <a:pt x="200" y="110"/>
                  </a:lnTo>
                  <a:lnTo>
                    <a:pt x="199" y="116"/>
                  </a:lnTo>
                  <a:lnTo>
                    <a:pt x="197" y="124"/>
                  </a:lnTo>
                  <a:lnTo>
                    <a:pt x="195" y="130"/>
                  </a:lnTo>
                  <a:lnTo>
                    <a:pt x="189" y="132"/>
                  </a:lnTo>
                  <a:lnTo>
                    <a:pt x="187" y="135"/>
                  </a:lnTo>
                  <a:lnTo>
                    <a:pt x="182" y="142"/>
                  </a:lnTo>
                  <a:lnTo>
                    <a:pt x="181" y="144"/>
                  </a:lnTo>
                  <a:lnTo>
                    <a:pt x="180" y="151"/>
                  </a:lnTo>
                  <a:lnTo>
                    <a:pt x="179" y="157"/>
                  </a:lnTo>
                  <a:lnTo>
                    <a:pt x="178" y="159"/>
                  </a:lnTo>
                  <a:lnTo>
                    <a:pt x="176" y="159"/>
                  </a:lnTo>
                  <a:lnTo>
                    <a:pt x="174" y="158"/>
                  </a:lnTo>
                  <a:lnTo>
                    <a:pt x="172" y="159"/>
                  </a:lnTo>
                  <a:lnTo>
                    <a:pt x="171" y="159"/>
                  </a:lnTo>
                  <a:lnTo>
                    <a:pt x="170" y="166"/>
                  </a:lnTo>
                  <a:lnTo>
                    <a:pt x="169" y="172"/>
                  </a:lnTo>
                  <a:lnTo>
                    <a:pt x="168" y="180"/>
                  </a:lnTo>
                  <a:lnTo>
                    <a:pt x="168" y="183"/>
                  </a:lnTo>
                  <a:lnTo>
                    <a:pt x="167" y="190"/>
                  </a:lnTo>
                  <a:lnTo>
                    <a:pt x="164" y="192"/>
                  </a:lnTo>
                  <a:lnTo>
                    <a:pt x="162" y="192"/>
                  </a:lnTo>
                  <a:lnTo>
                    <a:pt x="157" y="191"/>
                  </a:lnTo>
                  <a:lnTo>
                    <a:pt x="155" y="192"/>
                  </a:lnTo>
                  <a:lnTo>
                    <a:pt x="154" y="196"/>
                  </a:lnTo>
                  <a:lnTo>
                    <a:pt x="153" y="199"/>
                  </a:lnTo>
                  <a:lnTo>
                    <a:pt x="154" y="200"/>
                  </a:lnTo>
                  <a:lnTo>
                    <a:pt x="157" y="201"/>
                  </a:lnTo>
                  <a:lnTo>
                    <a:pt x="161" y="202"/>
                  </a:lnTo>
                  <a:lnTo>
                    <a:pt x="163" y="203"/>
                  </a:lnTo>
                  <a:lnTo>
                    <a:pt x="168" y="208"/>
                  </a:lnTo>
                  <a:lnTo>
                    <a:pt x="175" y="215"/>
                  </a:lnTo>
                  <a:lnTo>
                    <a:pt x="179" y="224"/>
                  </a:lnTo>
                  <a:lnTo>
                    <a:pt x="181" y="228"/>
                  </a:lnTo>
                  <a:lnTo>
                    <a:pt x="184" y="231"/>
                  </a:lnTo>
                  <a:lnTo>
                    <a:pt x="186" y="233"/>
                  </a:lnTo>
                  <a:lnTo>
                    <a:pt x="189" y="233"/>
                  </a:lnTo>
                  <a:lnTo>
                    <a:pt x="190" y="235"/>
                  </a:lnTo>
                  <a:lnTo>
                    <a:pt x="191" y="241"/>
                  </a:lnTo>
                  <a:lnTo>
                    <a:pt x="191" y="242"/>
                  </a:lnTo>
                  <a:lnTo>
                    <a:pt x="191" y="243"/>
                  </a:lnTo>
                  <a:lnTo>
                    <a:pt x="190" y="243"/>
                  </a:lnTo>
                  <a:lnTo>
                    <a:pt x="187" y="243"/>
                  </a:lnTo>
                  <a:lnTo>
                    <a:pt x="181" y="244"/>
                  </a:lnTo>
                  <a:lnTo>
                    <a:pt x="176" y="244"/>
                  </a:lnTo>
                  <a:lnTo>
                    <a:pt x="172" y="244"/>
                  </a:lnTo>
                  <a:lnTo>
                    <a:pt x="170" y="246"/>
                  </a:lnTo>
                  <a:lnTo>
                    <a:pt x="166" y="25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7" name="Freeform 280"/>
            <p:cNvSpPr>
              <a:spLocks/>
            </p:cNvSpPr>
            <p:nvPr/>
          </p:nvSpPr>
          <p:spPr bwMode="auto">
            <a:xfrm>
              <a:off x="3336" y="2616"/>
              <a:ext cx="292" cy="257"/>
            </a:xfrm>
            <a:custGeom>
              <a:avLst/>
              <a:gdLst>
                <a:gd name="T0" fmla="*/ 118 w 289"/>
                <a:gd name="T1" fmla="*/ 251 h 255"/>
                <a:gd name="T2" fmla="*/ 107 w 289"/>
                <a:gd name="T3" fmla="*/ 235 h 255"/>
                <a:gd name="T4" fmla="*/ 94 w 289"/>
                <a:gd name="T5" fmla="*/ 213 h 255"/>
                <a:gd name="T6" fmla="*/ 85 w 289"/>
                <a:gd name="T7" fmla="*/ 192 h 255"/>
                <a:gd name="T8" fmla="*/ 68 w 289"/>
                <a:gd name="T9" fmla="*/ 176 h 255"/>
                <a:gd name="T10" fmla="*/ 68 w 289"/>
                <a:gd name="T11" fmla="*/ 158 h 255"/>
                <a:gd name="T12" fmla="*/ 59 w 289"/>
                <a:gd name="T13" fmla="*/ 141 h 255"/>
                <a:gd name="T14" fmla="*/ 41 w 289"/>
                <a:gd name="T15" fmla="*/ 132 h 255"/>
                <a:gd name="T16" fmla="*/ 33 w 289"/>
                <a:gd name="T17" fmla="*/ 125 h 255"/>
                <a:gd name="T18" fmla="*/ 30 w 289"/>
                <a:gd name="T19" fmla="*/ 112 h 255"/>
                <a:gd name="T20" fmla="*/ 14 w 289"/>
                <a:gd name="T21" fmla="*/ 88 h 255"/>
                <a:gd name="T22" fmla="*/ 4 w 289"/>
                <a:gd name="T23" fmla="*/ 73 h 255"/>
                <a:gd name="T24" fmla="*/ 0 w 289"/>
                <a:gd name="T25" fmla="*/ 62 h 255"/>
                <a:gd name="T26" fmla="*/ 4 w 289"/>
                <a:gd name="T27" fmla="*/ 47 h 255"/>
                <a:gd name="T28" fmla="*/ 23 w 289"/>
                <a:gd name="T29" fmla="*/ 43 h 255"/>
                <a:gd name="T30" fmla="*/ 35 w 289"/>
                <a:gd name="T31" fmla="*/ 36 h 255"/>
                <a:gd name="T32" fmla="*/ 39 w 289"/>
                <a:gd name="T33" fmla="*/ 22 h 255"/>
                <a:gd name="T34" fmla="*/ 61 w 289"/>
                <a:gd name="T35" fmla="*/ 7 h 255"/>
                <a:gd name="T36" fmla="*/ 71 w 289"/>
                <a:gd name="T37" fmla="*/ 0 h 255"/>
                <a:gd name="T38" fmla="*/ 83 w 289"/>
                <a:gd name="T39" fmla="*/ 6 h 255"/>
                <a:gd name="T40" fmla="*/ 117 w 289"/>
                <a:gd name="T41" fmla="*/ 23 h 255"/>
                <a:gd name="T42" fmla="*/ 122 w 289"/>
                <a:gd name="T43" fmla="*/ 30 h 255"/>
                <a:gd name="T44" fmla="*/ 128 w 289"/>
                <a:gd name="T45" fmla="*/ 35 h 255"/>
                <a:gd name="T46" fmla="*/ 134 w 289"/>
                <a:gd name="T47" fmla="*/ 44 h 255"/>
                <a:gd name="T48" fmla="*/ 188 w 289"/>
                <a:gd name="T49" fmla="*/ 52 h 255"/>
                <a:gd name="T50" fmla="*/ 193 w 289"/>
                <a:gd name="T51" fmla="*/ 59 h 255"/>
                <a:gd name="T52" fmla="*/ 204 w 289"/>
                <a:gd name="T53" fmla="*/ 59 h 255"/>
                <a:gd name="T54" fmla="*/ 209 w 289"/>
                <a:gd name="T55" fmla="*/ 81 h 255"/>
                <a:gd name="T56" fmla="*/ 215 w 289"/>
                <a:gd name="T57" fmla="*/ 82 h 255"/>
                <a:gd name="T58" fmla="*/ 216 w 289"/>
                <a:gd name="T59" fmla="*/ 87 h 255"/>
                <a:gd name="T60" fmla="*/ 224 w 289"/>
                <a:gd name="T61" fmla="*/ 91 h 255"/>
                <a:gd name="T62" fmla="*/ 225 w 289"/>
                <a:gd name="T63" fmla="*/ 96 h 255"/>
                <a:gd name="T64" fmla="*/ 225 w 289"/>
                <a:gd name="T65" fmla="*/ 104 h 255"/>
                <a:gd name="T66" fmla="*/ 227 w 289"/>
                <a:gd name="T67" fmla="*/ 112 h 255"/>
                <a:gd name="T68" fmla="*/ 231 w 289"/>
                <a:gd name="T69" fmla="*/ 117 h 255"/>
                <a:gd name="T70" fmla="*/ 235 w 289"/>
                <a:gd name="T71" fmla="*/ 127 h 255"/>
                <a:gd name="T72" fmla="*/ 238 w 289"/>
                <a:gd name="T73" fmla="*/ 128 h 255"/>
                <a:gd name="T74" fmla="*/ 254 w 289"/>
                <a:gd name="T75" fmla="*/ 151 h 255"/>
                <a:gd name="T76" fmla="*/ 302 w 289"/>
                <a:gd name="T77" fmla="*/ 163 h 255"/>
                <a:gd name="T78" fmla="*/ 311 w 289"/>
                <a:gd name="T79" fmla="*/ 160 h 255"/>
                <a:gd name="T80" fmla="*/ 283 w 289"/>
                <a:gd name="T81" fmla="*/ 198 h 255"/>
                <a:gd name="T82" fmla="*/ 251 w 289"/>
                <a:gd name="T83" fmla="*/ 218 h 255"/>
                <a:gd name="T84" fmla="*/ 194 w 289"/>
                <a:gd name="T85" fmla="*/ 237 h 255"/>
                <a:gd name="T86" fmla="*/ 189 w 289"/>
                <a:gd name="T87" fmla="*/ 242 h 255"/>
                <a:gd name="T88" fmla="*/ 151 w 289"/>
                <a:gd name="T89" fmla="*/ 256 h 255"/>
                <a:gd name="T90" fmla="*/ 133 w 289"/>
                <a:gd name="T91" fmla="*/ 241 h 255"/>
                <a:gd name="T92" fmla="*/ 125 w 289"/>
                <a:gd name="T93" fmla="*/ 239 h 255"/>
                <a:gd name="T94" fmla="*/ 123 w 289"/>
                <a:gd name="T95" fmla="*/ 248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"/>
                <a:gd name="T145" fmla="*/ 0 h 255"/>
                <a:gd name="T146" fmla="*/ 289 w 289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" h="255">
                  <a:moveTo>
                    <a:pt x="109" y="237"/>
                  </a:moveTo>
                  <a:lnTo>
                    <a:pt x="109" y="236"/>
                  </a:lnTo>
                  <a:lnTo>
                    <a:pt x="109" y="233"/>
                  </a:lnTo>
                  <a:lnTo>
                    <a:pt x="106" y="227"/>
                  </a:lnTo>
                  <a:lnTo>
                    <a:pt x="101" y="220"/>
                  </a:lnTo>
                  <a:lnTo>
                    <a:pt x="98" y="217"/>
                  </a:lnTo>
                  <a:lnTo>
                    <a:pt x="93" y="213"/>
                  </a:lnTo>
                  <a:lnTo>
                    <a:pt x="90" y="207"/>
                  </a:lnTo>
                  <a:lnTo>
                    <a:pt x="85" y="195"/>
                  </a:lnTo>
                  <a:lnTo>
                    <a:pt x="82" y="189"/>
                  </a:lnTo>
                  <a:lnTo>
                    <a:pt x="80" y="187"/>
                  </a:lnTo>
                  <a:lnTo>
                    <a:pt x="76" y="183"/>
                  </a:lnTo>
                  <a:lnTo>
                    <a:pt x="68" y="179"/>
                  </a:lnTo>
                  <a:lnTo>
                    <a:pt x="64" y="175"/>
                  </a:lnTo>
                  <a:lnTo>
                    <a:pt x="59" y="167"/>
                  </a:lnTo>
                  <a:lnTo>
                    <a:pt x="59" y="161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8" y="147"/>
                  </a:lnTo>
                  <a:lnTo>
                    <a:pt x="56" y="143"/>
                  </a:lnTo>
                  <a:lnTo>
                    <a:pt x="50" y="132"/>
                  </a:lnTo>
                  <a:lnTo>
                    <a:pt x="48" y="128"/>
                  </a:lnTo>
                  <a:lnTo>
                    <a:pt x="44" y="124"/>
                  </a:lnTo>
                  <a:lnTo>
                    <a:pt x="41" y="123"/>
                  </a:lnTo>
                  <a:lnTo>
                    <a:pt x="38" y="122"/>
                  </a:lnTo>
                  <a:lnTo>
                    <a:pt x="36" y="120"/>
                  </a:lnTo>
                  <a:lnTo>
                    <a:pt x="33" y="116"/>
                  </a:lnTo>
                  <a:lnTo>
                    <a:pt x="34" y="112"/>
                  </a:lnTo>
                  <a:lnTo>
                    <a:pt x="33" y="109"/>
                  </a:lnTo>
                  <a:lnTo>
                    <a:pt x="30" y="103"/>
                  </a:lnTo>
                  <a:lnTo>
                    <a:pt x="26" y="96"/>
                  </a:lnTo>
                  <a:lnTo>
                    <a:pt x="21" y="89"/>
                  </a:lnTo>
                  <a:lnTo>
                    <a:pt x="14" y="79"/>
                  </a:lnTo>
                  <a:lnTo>
                    <a:pt x="11" y="73"/>
                  </a:lnTo>
                  <a:lnTo>
                    <a:pt x="9" y="70"/>
                  </a:lnTo>
                  <a:lnTo>
                    <a:pt x="4" y="64"/>
                  </a:lnTo>
                  <a:lnTo>
                    <a:pt x="1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17" y="49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8" y="34"/>
                  </a:lnTo>
                  <a:lnTo>
                    <a:pt x="43" y="28"/>
                  </a:lnTo>
                  <a:lnTo>
                    <a:pt x="39" y="22"/>
                  </a:lnTo>
                  <a:lnTo>
                    <a:pt x="32" y="13"/>
                  </a:lnTo>
                  <a:lnTo>
                    <a:pt x="35" y="11"/>
                  </a:lnTo>
                  <a:lnTo>
                    <a:pt x="52" y="7"/>
                  </a:lnTo>
                  <a:lnTo>
                    <a:pt x="57" y="5"/>
                  </a:lnTo>
                  <a:lnTo>
                    <a:pt x="59" y="4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9" y="4"/>
                  </a:lnTo>
                  <a:lnTo>
                    <a:pt x="74" y="6"/>
                  </a:lnTo>
                  <a:lnTo>
                    <a:pt x="86" y="12"/>
                  </a:lnTo>
                  <a:lnTo>
                    <a:pt x="93" y="16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2" y="29"/>
                  </a:lnTo>
                  <a:lnTo>
                    <a:pt x="113" y="30"/>
                  </a:lnTo>
                  <a:lnTo>
                    <a:pt x="119" y="30"/>
                  </a:lnTo>
                  <a:lnTo>
                    <a:pt x="120" y="32"/>
                  </a:lnTo>
                  <a:lnTo>
                    <a:pt x="119" y="35"/>
                  </a:lnTo>
                  <a:lnTo>
                    <a:pt x="119" y="41"/>
                  </a:lnTo>
                  <a:lnTo>
                    <a:pt x="120" y="43"/>
                  </a:lnTo>
                  <a:lnTo>
                    <a:pt x="125" y="44"/>
                  </a:lnTo>
                  <a:lnTo>
                    <a:pt x="135" y="49"/>
                  </a:lnTo>
                  <a:lnTo>
                    <a:pt x="160" y="50"/>
                  </a:lnTo>
                  <a:lnTo>
                    <a:pt x="170" y="52"/>
                  </a:lnTo>
                  <a:lnTo>
                    <a:pt x="172" y="53"/>
                  </a:lnTo>
                  <a:lnTo>
                    <a:pt x="174" y="57"/>
                  </a:lnTo>
                  <a:lnTo>
                    <a:pt x="175" y="59"/>
                  </a:lnTo>
                  <a:lnTo>
                    <a:pt x="182" y="59"/>
                  </a:lnTo>
                  <a:lnTo>
                    <a:pt x="186" y="59"/>
                  </a:lnTo>
                  <a:lnTo>
                    <a:pt x="188" y="64"/>
                  </a:lnTo>
                  <a:lnTo>
                    <a:pt x="190" y="67"/>
                  </a:lnTo>
                  <a:lnTo>
                    <a:pt x="191" y="72"/>
                  </a:lnTo>
                  <a:lnTo>
                    <a:pt x="191" y="73"/>
                  </a:lnTo>
                  <a:lnTo>
                    <a:pt x="195" y="73"/>
                  </a:lnTo>
                  <a:lnTo>
                    <a:pt x="197" y="73"/>
                  </a:lnTo>
                  <a:lnTo>
                    <a:pt x="196" y="75"/>
                  </a:lnTo>
                  <a:lnTo>
                    <a:pt x="197" y="76"/>
                  </a:lnTo>
                  <a:lnTo>
                    <a:pt x="198" y="78"/>
                  </a:lnTo>
                  <a:lnTo>
                    <a:pt x="199" y="79"/>
                  </a:lnTo>
                  <a:lnTo>
                    <a:pt x="200" y="80"/>
                  </a:lnTo>
                  <a:lnTo>
                    <a:pt x="206" y="82"/>
                  </a:lnTo>
                  <a:lnTo>
                    <a:pt x="209" y="85"/>
                  </a:lnTo>
                  <a:lnTo>
                    <a:pt x="208" y="87"/>
                  </a:lnTo>
                  <a:lnTo>
                    <a:pt x="207" y="87"/>
                  </a:lnTo>
                  <a:lnTo>
                    <a:pt x="206" y="89"/>
                  </a:lnTo>
                  <a:lnTo>
                    <a:pt x="208" y="91"/>
                  </a:lnTo>
                  <a:lnTo>
                    <a:pt x="207" y="95"/>
                  </a:lnTo>
                  <a:lnTo>
                    <a:pt x="206" y="97"/>
                  </a:lnTo>
                  <a:lnTo>
                    <a:pt x="207" y="98"/>
                  </a:lnTo>
                  <a:lnTo>
                    <a:pt x="209" y="103"/>
                  </a:lnTo>
                  <a:lnTo>
                    <a:pt x="210" y="102"/>
                  </a:lnTo>
                  <a:lnTo>
                    <a:pt x="212" y="104"/>
                  </a:lnTo>
                  <a:lnTo>
                    <a:pt x="213" y="108"/>
                  </a:lnTo>
                  <a:lnTo>
                    <a:pt x="215" y="113"/>
                  </a:lnTo>
                  <a:lnTo>
                    <a:pt x="215" y="116"/>
                  </a:lnTo>
                  <a:lnTo>
                    <a:pt x="217" y="118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20" y="119"/>
                  </a:lnTo>
                  <a:lnTo>
                    <a:pt x="222" y="120"/>
                  </a:lnTo>
                  <a:lnTo>
                    <a:pt x="229" y="135"/>
                  </a:lnTo>
                  <a:lnTo>
                    <a:pt x="232" y="142"/>
                  </a:lnTo>
                  <a:lnTo>
                    <a:pt x="233" y="148"/>
                  </a:lnTo>
                  <a:lnTo>
                    <a:pt x="254" y="151"/>
                  </a:lnTo>
                  <a:lnTo>
                    <a:pt x="275" y="154"/>
                  </a:lnTo>
                  <a:lnTo>
                    <a:pt x="280" y="155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8" y="157"/>
                  </a:lnTo>
                  <a:lnTo>
                    <a:pt x="289" y="167"/>
                  </a:lnTo>
                  <a:lnTo>
                    <a:pt x="256" y="186"/>
                  </a:lnTo>
                  <a:lnTo>
                    <a:pt x="242" y="194"/>
                  </a:lnTo>
                  <a:lnTo>
                    <a:pt x="232" y="199"/>
                  </a:lnTo>
                  <a:lnTo>
                    <a:pt x="230" y="200"/>
                  </a:lnTo>
                  <a:lnTo>
                    <a:pt x="223" y="202"/>
                  </a:lnTo>
                  <a:lnTo>
                    <a:pt x="205" y="209"/>
                  </a:lnTo>
                  <a:lnTo>
                    <a:pt x="176" y="219"/>
                  </a:lnTo>
                  <a:lnTo>
                    <a:pt x="173" y="220"/>
                  </a:lnTo>
                  <a:lnTo>
                    <a:pt x="173" y="221"/>
                  </a:lnTo>
                  <a:lnTo>
                    <a:pt x="171" y="224"/>
                  </a:lnTo>
                  <a:lnTo>
                    <a:pt x="159" y="238"/>
                  </a:lnTo>
                  <a:lnTo>
                    <a:pt x="146" y="255"/>
                  </a:lnTo>
                  <a:lnTo>
                    <a:pt x="139" y="238"/>
                  </a:lnTo>
                  <a:lnTo>
                    <a:pt x="131" y="222"/>
                  </a:lnTo>
                  <a:lnTo>
                    <a:pt x="128" y="222"/>
                  </a:lnTo>
                  <a:lnTo>
                    <a:pt x="124" y="223"/>
                  </a:lnTo>
                  <a:lnTo>
                    <a:pt x="121" y="222"/>
                  </a:lnTo>
                  <a:lnTo>
                    <a:pt x="117" y="221"/>
                  </a:lnTo>
                  <a:lnTo>
                    <a:pt x="116" y="221"/>
                  </a:lnTo>
                  <a:lnTo>
                    <a:pt x="115" y="223"/>
                  </a:lnTo>
                  <a:lnTo>
                    <a:pt x="114" y="226"/>
                  </a:lnTo>
                  <a:lnTo>
                    <a:pt x="114" y="230"/>
                  </a:lnTo>
                  <a:lnTo>
                    <a:pt x="113" y="234"/>
                  </a:lnTo>
                  <a:lnTo>
                    <a:pt x="109" y="23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8" name="Freeform 281"/>
            <p:cNvSpPr>
              <a:spLocks/>
            </p:cNvSpPr>
            <p:nvPr/>
          </p:nvSpPr>
          <p:spPr bwMode="auto">
            <a:xfrm>
              <a:off x="3336" y="2616"/>
              <a:ext cx="292" cy="257"/>
            </a:xfrm>
            <a:custGeom>
              <a:avLst/>
              <a:gdLst>
                <a:gd name="T0" fmla="*/ 118 w 289"/>
                <a:gd name="T1" fmla="*/ 251 h 255"/>
                <a:gd name="T2" fmla="*/ 107 w 289"/>
                <a:gd name="T3" fmla="*/ 235 h 255"/>
                <a:gd name="T4" fmla="*/ 94 w 289"/>
                <a:gd name="T5" fmla="*/ 213 h 255"/>
                <a:gd name="T6" fmla="*/ 85 w 289"/>
                <a:gd name="T7" fmla="*/ 192 h 255"/>
                <a:gd name="T8" fmla="*/ 68 w 289"/>
                <a:gd name="T9" fmla="*/ 176 h 255"/>
                <a:gd name="T10" fmla="*/ 68 w 289"/>
                <a:gd name="T11" fmla="*/ 158 h 255"/>
                <a:gd name="T12" fmla="*/ 59 w 289"/>
                <a:gd name="T13" fmla="*/ 141 h 255"/>
                <a:gd name="T14" fmla="*/ 41 w 289"/>
                <a:gd name="T15" fmla="*/ 132 h 255"/>
                <a:gd name="T16" fmla="*/ 33 w 289"/>
                <a:gd name="T17" fmla="*/ 125 h 255"/>
                <a:gd name="T18" fmla="*/ 30 w 289"/>
                <a:gd name="T19" fmla="*/ 112 h 255"/>
                <a:gd name="T20" fmla="*/ 14 w 289"/>
                <a:gd name="T21" fmla="*/ 88 h 255"/>
                <a:gd name="T22" fmla="*/ 4 w 289"/>
                <a:gd name="T23" fmla="*/ 73 h 255"/>
                <a:gd name="T24" fmla="*/ 0 w 289"/>
                <a:gd name="T25" fmla="*/ 62 h 255"/>
                <a:gd name="T26" fmla="*/ 4 w 289"/>
                <a:gd name="T27" fmla="*/ 47 h 255"/>
                <a:gd name="T28" fmla="*/ 23 w 289"/>
                <a:gd name="T29" fmla="*/ 43 h 255"/>
                <a:gd name="T30" fmla="*/ 35 w 289"/>
                <a:gd name="T31" fmla="*/ 36 h 255"/>
                <a:gd name="T32" fmla="*/ 39 w 289"/>
                <a:gd name="T33" fmla="*/ 22 h 255"/>
                <a:gd name="T34" fmla="*/ 61 w 289"/>
                <a:gd name="T35" fmla="*/ 7 h 255"/>
                <a:gd name="T36" fmla="*/ 71 w 289"/>
                <a:gd name="T37" fmla="*/ 0 h 255"/>
                <a:gd name="T38" fmla="*/ 83 w 289"/>
                <a:gd name="T39" fmla="*/ 6 h 255"/>
                <a:gd name="T40" fmla="*/ 117 w 289"/>
                <a:gd name="T41" fmla="*/ 23 h 255"/>
                <a:gd name="T42" fmla="*/ 122 w 289"/>
                <a:gd name="T43" fmla="*/ 30 h 255"/>
                <a:gd name="T44" fmla="*/ 128 w 289"/>
                <a:gd name="T45" fmla="*/ 35 h 255"/>
                <a:gd name="T46" fmla="*/ 134 w 289"/>
                <a:gd name="T47" fmla="*/ 44 h 255"/>
                <a:gd name="T48" fmla="*/ 188 w 289"/>
                <a:gd name="T49" fmla="*/ 52 h 255"/>
                <a:gd name="T50" fmla="*/ 193 w 289"/>
                <a:gd name="T51" fmla="*/ 59 h 255"/>
                <a:gd name="T52" fmla="*/ 204 w 289"/>
                <a:gd name="T53" fmla="*/ 59 h 255"/>
                <a:gd name="T54" fmla="*/ 209 w 289"/>
                <a:gd name="T55" fmla="*/ 81 h 255"/>
                <a:gd name="T56" fmla="*/ 215 w 289"/>
                <a:gd name="T57" fmla="*/ 82 h 255"/>
                <a:gd name="T58" fmla="*/ 216 w 289"/>
                <a:gd name="T59" fmla="*/ 87 h 255"/>
                <a:gd name="T60" fmla="*/ 224 w 289"/>
                <a:gd name="T61" fmla="*/ 91 h 255"/>
                <a:gd name="T62" fmla="*/ 225 w 289"/>
                <a:gd name="T63" fmla="*/ 96 h 255"/>
                <a:gd name="T64" fmla="*/ 225 w 289"/>
                <a:gd name="T65" fmla="*/ 104 h 255"/>
                <a:gd name="T66" fmla="*/ 227 w 289"/>
                <a:gd name="T67" fmla="*/ 112 h 255"/>
                <a:gd name="T68" fmla="*/ 231 w 289"/>
                <a:gd name="T69" fmla="*/ 117 h 255"/>
                <a:gd name="T70" fmla="*/ 235 w 289"/>
                <a:gd name="T71" fmla="*/ 127 h 255"/>
                <a:gd name="T72" fmla="*/ 238 w 289"/>
                <a:gd name="T73" fmla="*/ 128 h 255"/>
                <a:gd name="T74" fmla="*/ 254 w 289"/>
                <a:gd name="T75" fmla="*/ 151 h 255"/>
                <a:gd name="T76" fmla="*/ 302 w 289"/>
                <a:gd name="T77" fmla="*/ 163 h 255"/>
                <a:gd name="T78" fmla="*/ 311 w 289"/>
                <a:gd name="T79" fmla="*/ 160 h 255"/>
                <a:gd name="T80" fmla="*/ 283 w 289"/>
                <a:gd name="T81" fmla="*/ 198 h 255"/>
                <a:gd name="T82" fmla="*/ 251 w 289"/>
                <a:gd name="T83" fmla="*/ 218 h 255"/>
                <a:gd name="T84" fmla="*/ 194 w 289"/>
                <a:gd name="T85" fmla="*/ 237 h 255"/>
                <a:gd name="T86" fmla="*/ 189 w 289"/>
                <a:gd name="T87" fmla="*/ 242 h 255"/>
                <a:gd name="T88" fmla="*/ 151 w 289"/>
                <a:gd name="T89" fmla="*/ 256 h 255"/>
                <a:gd name="T90" fmla="*/ 133 w 289"/>
                <a:gd name="T91" fmla="*/ 241 h 255"/>
                <a:gd name="T92" fmla="*/ 125 w 289"/>
                <a:gd name="T93" fmla="*/ 239 h 255"/>
                <a:gd name="T94" fmla="*/ 123 w 289"/>
                <a:gd name="T95" fmla="*/ 248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"/>
                <a:gd name="T145" fmla="*/ 0 h 255"/>
                <a:gd name="T146" fmla="*/ 289 w 289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" h="255">
                  <a:moveTo>
                    <a:pt x="109" y="237"/>
                  </a:moveTo>
                  <a:lnTo>
                    <a:pt x="109" y="236"/>
                  </a:lnTo>
                  <a:lnTo>
                    <a:pt x="109" y="233"/>
                  </a:lnTo>
                  <a:lnTo>
                    <a:pt x="106" y="227"/>
                  </a:lnTo>
                  <a:lnTo>
                    <a:pt x="101" y="220"/>
                  </a:lnTo>
                  <a:lnTo>
                    <a:pt x="98" y="217"/>
                  </a:lnTo>
                  <a:lnTo>
                    <a:pt x="93" y="213"/>
                  </a:lnTo>
                  <a:lnTo>
                    <a:pt x="90" y="207"/>
                  </a:lnTo>
                  <a:lnTo>
                    <a:pt x="85" y="195"/>
                  </a:lnTo>
                  <a:lnTo>
                    <a:pt x="82" y="189"/>
                  </a:lnTo>
                  <a:lnTo>
                    <a:pt x="80" y="187"/>
                  </a:lnTo>
                  <a:lnTo>
                    <a:pt x="76" y="183"/>
                  </a:lnTo>
                  <a:lnTo>
                    <a:pt x="68" y="179"/>
                  </a:lnTo>
                  <a:lnTo>
                    <a:pt x="64" y="175"/>
                  </a:lnTo>
                  <a:lnTo>
                    <a:pt x="59" y="167"/>
                  </a:lnTo>
                  <a:lnTo>
                    <a:pt x="59" y="161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8" y="147"/>
                  </a:lnTo>
                  <a:lnTo>
                    <a:pt x="56" y="143"/>
                  </a:lnTo>
                  <a:lnTo>
                    <a:pt x="50" y="132"/>
                  </a:lnTo>
                  <a:lnTo>
                    <a:pt x="48" y="128"/>
                  </a:lnTo>
                  <a:lnTo>
                    <a:pt x="44" y="124"/>
                  </a:lnTo>
                  <a:lnTo>
                    <a:pt x="41" y="123"/>
                  </a:lnTo>
                  <a:lnTo>
                    <a:pt x="38" y="122"/>
                  </a:lnTo>
                  <a:lnTo>
                    <a:pt x="36" y="120"/>
                  </a:lnTo>
                  <a:lnTo>
                    <a:pt x="33" y="116"/>
                  </a:lnTo>
                  <a:lnTo>
                    <a:pt x="34" y="112"/>
                  </a:lnTo>
                  <a:lnTo>
                    <a:pt x="33" y="109"/>
                  </a:lnTo>
                  <a:lnTo>
                    <a:pt x="30" y="103"/>
                  </a:lnTo>
                  <a:lnTo>
                    <a:pt x="26" y="96"/>
                  </a:lnTo>
                  <a:lnTo>
                    <a:pt x="21" y="89"/>
                  </a:lnTo>
                  <a:lnTo>
                    <a:pt x="14" y="79"/>
                  </a:lnTo>
                  <a:lnTo>
                    <a:pt x="11" y="73"/>
                  </a:lnTo>
                  <a:lnTo>
                    <a:pt x="9" y="70"/>
                  </a:lnTo>
                  <a:lnTo>
                    <a:pt x="4" y="64"/>
                  </a:lnTo>
                  <a:lnTo>
                    <a:pt x="1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17" y="49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8" y="34"/>
                  </a:lnTo>
                  <a:lnTo>
                    <a:pt x="43" y="28"/>
                  </a:lnTo>
                  <a:lnTo>
                    <a:pt x="39" y="22"/>
                  </a:lnTo>
                  <a:lnTo>
                    <a:pt x="32" y="13"/>
                  </a:lnTo>
                  <a:lnTo>
                    <a:pt x="35" y="11"/>
                  </a:lnTo>
                  <a:lnTo>
                    <a:pt x="52" y="7"/>
                  </a:lnTo>
                  <a:lnTo>
                    <a:pt x="57" y="5"/>
                  </a:lnTo>
                  <a:lnTo>
                    <a:pt x="59" y="4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9" y="4"/>
                  </a:lnTo>
                  <a:lnTo>
                    <a:pt x="74" y="6"/>
                  </a:lnTo>
                  <a:lnTo>
                    <a:pt x="86" y="12"/>
                  </a:lnTo>
                  <a:lnTo>
                    <a:pt x="93" y="16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2" y="29"/>
                  </a:lnTo>
                  <a:lnTo>
                    <a:pt x="113" y="30"/>
                  </a:lnTo>
                  <a:lnTo>
                    <a:pt x="119" y="30"/>
                  </a:lnTo>
                  <a:lnTo>
                    <a:pt x="120" y="32"/>
                  </a:lnTo>
                  <a:lnTo>
                    <a:pt x="119" y="35"/>
                  </a:lnTo>
                  <a:lnTo>
                    <a:pt x="119" y="41"/>
                  </a:lnTo>
                  <a:lnTo>
                    <a:pt x="120" y="43"/>
                  </a:lnTo>
                  <a:lnTo>
                    <a:pt x="125" y="44"/>
                  </a:lnTo>
                  <a:lnTo>
                    <a:pt x="135" y="49"/>
                  </a:lnTo>
                  <a:lnTo>
                    <a:pt x="160" y="50"/>
                  </a:lnTo>
                  <a:lnTo>
                    <a:pt x="170" y="52"/>
                  </a:lnTo>
                  <a:lnTo>
                    <a:pt x="172" y="53"/>
                  </a:lnTo>
                  <a:lnTo>
                    <a:pt x="174" y="57"/>
                  </a:lnTo>
                  <a:lnTo>
                    <a:pt x="175" y="59"/>
                  </a:lnTo>
                  <a:lnTo>
                    <a:pt x="182" y="59"/>
                  </a:lnTo>
                  <a:lnTo>
                    <a:pt x="186" y="59"/>
                  </a:lnTo>
                  <a:lnTo>
                    <a:pt x="188" y="64"/>
                  </a:lnTo>
                  <a:lnTo>
                    <a:pt x="190" y="67"/>
                  </a:lnTo>
                  <a:lnTo>
                    <a:pt x="191" y="72"/>
                  </a:lnTo>
                  <a:lnTo>
                    <a:pt x="191" y="73"/>
                  </a:lnTo>
                  <a:lnTo>
                    <a:pt x="195" y="73"/>
                  </a:lnTo>
                  <a:lnTo>
                    <a:pt x="197" y="73"/>
                  </a:lnTo>
                  <a:lnTo>
                    <a:pt x="196" y="75"/>
                  </a:lnTo>
                  <a:lnTo>
                    <a:pt x="197" y="76"/>
                  </a:lnTo>
                  <a:lnTo>
                    <a:pt x="198" y="78"/>
                  </a:lnTo>
                  <a:lnTo>
                    <a:pt x="199" y="79"/>
                  </a:lnTo>
                  <a:lnTo>
                    <a:pt x="200" y="80"/>
                  </a:lnTo>
                  <a:lnTo>
                    <a:pt x="206" y="82"/>
                  </a:lnTo>
                  <a:lnTo>
                    <a:pt x="209" y="85"/>
                  </a:lnTo>
                  <a:lnTo>
                    <a:pt x="208" y="87"/>
                  </a:lnTo>
                  <a:lnTo>
                    <a:pt x="207" y="87"/>
                  </a:lnTo>
                  <a:lnTo>
                    <a:pt x="206" y="89"/>
                  </a:lnTo>
                  <a:lnTo>
                    <a:pt x="208" y="91"/>
                  </a:lnTo>
                  <a:lnTo>
                    <a:pt x="207" y="95"/>
                  </a:lnTo>
                  <a:lnTo>
                    <a:pt x="206" y="97"/>
                  </a:lnTo>
                  <a:lnTo>
                    <a:pt x="207" y="98"/>
                  </a:lnTo>
                  <a:lnTo>
                    <a:pt x="209" y="103"/>
                  </a:lnTo>
                  <a:lnTo>
                    <a:pt x="210" y="102"/>
                  </a:lnTo>
                  <a:lnTo>
                    <a:pt x="212" y="104"/>
                  </a:lnTo>
                  <a:lnTo>
                    <a:pt x="213" y="108"/>
                  </a:lnTo>
                  <a:lnTo>
                    <a:pt x="215" y="113"/>
                  </a:lnTo>
                  <a:lnTo>
                    <a:pt x="215" y="116"/>
                  </a:lnTo>
                  <a:lnTo>
                    <a:pt x="217" y="118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20" y="119"/>
                  </a:lnTo>
                  <a:lnTo>
                    <a:pt x="222" y="120"/>
                  </a:lnTo>
                  <a:lnTo>
                    <a:pt x="229" y="135"/>
                  </a:lnTo>
                  <a:lnTo>
                    <a:pt x="232" y="142"/>
                  </a:lnTo>
                  <a:lnTo>
                    <a:pt x="233" y="148"/>
                  </a:lnTo>
                  <a:lnTo>
                    <a:pt x="254" y="151"/>
                  </a:lnTo>
                  <a:lnTo>
                    <a:pt x="275" y="154"/>
                  </a:lnTo>
                  <a:lnTo>
                    <a:pt x="280" y="155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8" y="157"/>
                  </a:lnTo>
                  <a:lnTo>
                    <a:pt x="289" y="167"/>
                  </a:lnTo>
                  <a:lnTo>
                    <a:pt x="256" y="186"/>
                  </a:lnTo>
                  <a:lnTo>
                    <a:pt x="242" y="194"/>
                  </a:lnTo>
                  <a:lnTo>
                    <a:pt x="232" y="199"/>
                  </a:lnTo>
                  <a:lnTo>
                    <a:pt x="230" y="200"/>
                  </a:lnTo>
                  <a:lnTo>
                    <a:pt x="223" y="202"/>
                  </a:lnTo>
                  <a:lnTo>
                    <a:pt x="205" y="209"/>
                  </a:lnTo>
                  <a:lnTo>
                    <a:pt x="176" y="219"/>
                  </a:lnTo>
                  <a:lnTo>
                    <a:pt x="173" y="220"/>
                  </a:lnTo>
                  <a:lnTo>
                    <a:pt x="173" y="221"/>
                  </a:lnTo>
                  <a:lnTo>
                    <a:pt x="171" y="224"/>
                  </a:lnTo>
                  <a:lnTo>
                    <a:pt x="159" y="238"/>
                  </a:lnTo>
                  <a:lnTo>
                    <a:pt x="146" y="255"/>
                  </a:lnTo>
                  <a:lnTo>
                    <a:pt x="139" y="238"/>
                  </a:lnTo>
                  <a:lnTo>
                    <a:pt x="131" y="222"/>
                  </a:lnTo>
                  <a:lnTo>
                    <a:pt x="128" y="222"/>
                  </a:lnTo>
                  <a:lnTo>
                    <a:pt x="124" y="223"/>
                  </a:lnTo>
                  <a:lnTo>
                    <a:pt x="121" y="222"/>
                  </a:lnTo>
                  <a:lnTo>
                    <a:pt x="117" y="221"/>
                  </a:lnTo>
                  <a:lnTo>
                    <a:pt x="116" y="221"/>
                  </a:lnTo>
                  <a:lnTo>
                    <a:pt x="115" y="223"/>
                  </a:lnTo>
                  <a:lnTo>
                    <a:pt x="114" y="226"/>
                  </a:lnTo>
                  <a:lnTo>
                    <a:pt x="114" y="230"/>
                  </a:lnTo>
                  <a:lnTo>
                    <a:pt x="113" y="234"/>
                  </a:lnTo>
                  <a:lnTo>
                    <a:pt x="109" y="23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99" name="Freeform 282"/>
            <p:cNvSpPr>
              <a:spLocks/>
            </p:cNvSpPr>
            <p:nvPr/>
          </p:nvSpPr>
          <p:spPr bwMode="auto">
            <a:xfrm>
              <a:off x="3026" y="3009"/>
              <a:ext cx="261" cy="259"/>
            </a:xfrm>
            <a:custGeom>
              <a:avLst/>
              <a:gdLst>
                <a:gd name="T0" fmla="*/ 18 w 259"/>
                <a:gd name="T1" fmla="*/ 147 h 257"/>
                <a:gd name="T2" fmla="*/ 29 w 259"/>
                <a:gd name="T3" fmla="*/ 146 h 257"/>
                <a:gd name="T4" fmla="*/ 43 w 259"/>
                <a:gd name="T5" fmla="*/ 139 h 257"/>
                <a:gd name="T6" fmla="*/ 51 w 259"/>
                <a:gd name="T7" fmla="*/ 122 h 257"/>
                <a:gd name="T8" fmla="*/ 58 w 259"/>
                <a:gd name="T9" fmla="*/ 103 h 257"/>
                <a:gd name="T10" fmla="*/ 80 w 259"/>
                <a:gd name="T11" fmla="*/ 93 h 257"/>
                <a:gd name="T12" fmla="*/ 84 w 259"/>
                <a:gd name="T13" fmla="*/ 64 h 257"/>
                <a:gd name="T14" fmla="*/ 89 w 259"/>
                <a:gd name="T15" fmla="*/ 39 h 257"/>
                <a:gd name="T16" fmla="*/ 95 w 259"/>
                <a:gd name="T17" fmla="*/ 24 h 257"/>
                <a:gd name="T18" fmla="*/ 95 w 259"/>
                <a:gd name="T19" fmla="*/ 15 h 257"/>
                <a:gd name="T20" fmla="*/ 106 w 259"/>
                <a:gd name="T21" fmla="*/ 4 h 257"/>
                <a:gd name="T22" fmla="*/ 119 w 259"/>
                <a:gd name="T23" fmla="*/ 10 h 257"/>
                <a:gd name="T24" fmla="*/ 143 w 259"/>
                <a:gd name="T25" fmla="*/ 17 h 257"/>
                <a:gd name="T26" fmla="*/ 154 w 259"/>
                <a:gd name="T27" fmla="*/ 8 h 257"/>
                <a:gd name="T28" fmla="*/ 167 w 259"/>
                <a:gd name="T29" fmla="*/ 8 h 257"/>
                <a:gd name="T30" fmla="*/ 184 w 259"/>
                <a:gd name="T31" fmla="*/ 6 h 257"/>
                <a:gd name="T32" fmla="*/ 189 w 259"/>
                <a:gd name="T33" fmla="*/ 0 h 257"/>
                <a:gd name="T34" fmla="*/ 213 w 259"/>
                <a:gd name="T35" fmla="*/ 5 h 257"/>
                <a:gd name="T36" fmla="*/ 228 w 259"/>
                <a:gd name="T37" fmla="*/ 8 h 257"/>
                <a:gd name="T38" fmla="*/ 238 w 259"/>
                <a:gd name="T39" fmla="*/ 15 h 257"/>
                <a:gd name="T40" fmla="*/ 249 w 259"/>
                <a:gd name="T41" fmla="*/ 16 h 257"/>
                <a:gd name="T42" fmla="*/ 256 w 259"/>
                <a:gd name="T43" fmla="*/ 11 h 257"/>
                <a:gd name="T44" fmla="*/ 271 w 259"/>
                <a:gd name="T45" fmla="*/ 26 h 257"/>
                <a:gd name="T46" fmla="*/ 272 w 259"/>
                <a:gd name="T47" fmla="*/ 42 h 257"/>
                <a:gd name="T48" fmla="*/ 276 w 259"/>
                <a:gd name="T49" fmla="*/ 48 h 257"/>
                <a:gd name="T50" fmla="*/ 257 w 259"/>
                <a:gd name="T51" fmla="*/ 75 h 257"/>
                <a:gd name="T52" fmla="*/ 255 w 259"/>
                <a:gd name="T53" fmla="*/ 93 h 257"/>
                <a:gd name="T54" fmla="*/ 251 w 259"/>
                <a:gd name="T55" fmla="*/ 103 h 257"/>
                <a:gd name="T56" fmla="*/ 244 w 259"/>
                <a:gd name="T57" fmla="*/ 117 h 257"/>
                <a:gd name="T58" fmla="*/ 249 w 259"/>
                <a:gd name="T59" fmla="*/ 130 h 257"/>
                <a:gd name="T60" fmla="*/ 251 w 259"/>
                <a:gd name="T61" fmla="*/ 151 h 257"/>
                <a:gd name="T62" fmla="*/ 256 w 259"/>
                <a:gd name="T63" fmla="*/ 173 h 257"/>
                <a:gd name="T64" fmla="*/ 266 w 259"/>
                <a:gd name="T65" fmla="*/ 197 h 257"/>
                <a:gd name="T66" fmla="*/ 239 w 259"/>
                <a:gd name="T67" fmla="*/ 217 h 257"/>
                <a:gd name="T68" fmla="*/ 237 w 259"/>
                <a:gd name="T69" fmla="*/ 248 h 257"/>
                <a:gd name="T70" fmla="*/ 248 w 259"/>
                <a:gd name="T71" fmla="*/ 260 h 257"/>
                <a:gd name="T72" fmla="*/ 257 w 259"/>
                <a:gd name="T73" fmla="*/ 258 h 257"/>
                <a:gd name="T74" fmla="*/ 255 w 259"/>
                <a:gd name="T75" fmla="*/ 275 h 257"/>
                <a:gd name="T76" fmla="*/ 239 w 259"/>
                <a:gd name="T77" fmla="*/ 265 h 257"/>
                <a:gd name="T78" fmla="*/ 225 w 259"/>
                <a:gd name="T79" fmla="*/ 257 h 257"/>
                <a:gd name="T80" fmla="*/ 214 w 259"/>
                <a:gd name="T81" fmla="*/ 256 h 257"/>
                <a:gd name="T82" fmla="*/ 189 w 259"/>
                <a:gd name="T83" fmla="*/ 251 h 257"/>
                <a:gd name="T84" fmla="*/ 176 w 259"/>
                <a:gd name="T85" fmla="*/ 247 h 257"/>
                <a:gd name="T86" fmla="*/ 161 w 259"/>
                <a:gd name="T87" fmla="*/ 241 h 257"/>
                <a:gd name="T88" fmla="*/ 145 w 259"/>
                <a:gd name="T89" fmla="*/ 242 h 257"/>
                <a:gd name="T90" fmla="*/ 144 w 259"/>
                <a:gd name="T91" fmla="*/ 228 h 257"/>
                <a:gd name="T92" fmla="*/ 140 w 259"/>
                <a:gd name="T93" fmla="*/ 213 h 257"/>
                <a:gd name="T94" fmla="*/ 138 w 259"/>
                <a:gd name="T95" fmla="*/ 187 h 257"/>
                <a:gd name="T96" fmla="*/ 129 w 259"/>
                <a:gd name="T97" fmla="*/ 182 h 257"/>
                <a:gd name="T98" fmla="*/ 122 w 259"/>
                <a:gd name="T99" fmla="*/ 177 h 257"/>
                <a:gd name="T100" fmla="*/ 108 w 259"/>
                <a:gd name="T101" fmla="*/ 183 h 257"/>
                <a:gd name="T102" fmla="*/ 94 w 259"/>
                <a:gd name="T103" fmla="*/ 190 h 257"/>
                <a:gd name="T104" fmla="*/ 77 w 259"/>
                <a:gd name="T105" fmla="*/ 186 h 257"/>
                <a:gd name="T106" fmla="*/ 60 w 259"/>
                <a:gd name="T107" fmla="*/ 164 h 257"/>
                <a:gd name="T108" fmla="*/ 48 w 259"/>
                <a:gd name="T109" fmla="*/ 163 h 257"/>
                <a:gd name="T110" fmla="*/ 25 w 259"/>
                <a:gd name="T111" fmla="*/ 162 h 257"/>
                <a:gd name="T112" fmla="*/ 10 w 259"/>
                <a:gd name="T113" fmla="*/ 163 h 257"/>
                <a:gd name="T114" fmla="*/ 0 w 259"/>
                <a:gd name="T115" fmla="*/ 160 h 257"/>
                <a:gd name="T116" fmla="*/ 5 w 259"/>
                <a:gd name="T117" fmla="*/ 152 h 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257"/>
                <a:gd name="T179" fmla="*/ 259 w 259"/>
                <a:gd name="T180" fmla="*/ 257 h 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257">
                  <a:moveTo>
                    <a:pt x="11" y="137"/>
                  </a:moveTo>
                  <a:lnTo>
                    <a:pt x="14" y="139"/>
                  </a:lnTo>
                  <a:lnTo>
                    <a:pt x="15" y="139"/>
                  </a:lnTo>
                  <a:lnTo>
                    <a:pt x="18" y="138"/>
                  </a:lnTo>
                  <a:lnTo>
                    <a:pt x="20" y="134"/>
                  </a:lnTo>
                  <a:lnTo>
                    <a:pt x="29" y="131"/>
                  </a:lnTo>
                  <a:lnTo>
                    <a:pt x="29" y="134"/>
                  </a:lnTo>
                  <a:lnTo>
                    <a:pt x="29" y="137"/>
                  </a:lnTo>
                  <a:lnTo>
                    <a:pt x="30" y="139"/>
                  </a:lnTo>
                  <a:lnTo>
                    <a:pt x="34" y="137"/>
                  </a:lnTo>
                  <a:lnTo>
                    <a:pt x="37" y="134"/>
                  </a:lnTo>
                  <a:lnTo>
                    <a:pt x="43" y="130"/>
                  </a:lnTo>
                  <a:lnTo>
                    <a:pt x="45" y="128"/>
                  </a:lnTo>
                  <a:lnTo>
                    <a:pt x="51" y="122"/>
                  </a:lnTo>
                  <a:lnTo>
                    <a:pt x="52" y="118"/>
                  </a:lnTo>
                  <a:lnTo>
                    <a:pt x="51" y="113"/>
                  </a:lnTo>
                  <a:lnTo>
                    <a:pt x="52" y="111"/>
                  </a:lnTo>
                  <a:lnTo>
                    <a:pt x="53" y="104"/>
                  </a:lnTo>
                  <a:lnTo>
                    <a:pt x="55" y="100"/>
                  </a:lnTo>
                  <a:lnTo>
                    <a:pt x="58" y="94"/>
                  </a:lnTo>
                  <a:lnTo>
                    <a:pt x="60" y="92"/>
                  </a:lnTo>
                  <a:lnTo>
                    <a:pt x="65" y="88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3" y="76"/>
                  </a:lnTo>
                  <a:lnTo>
                    <a:pt x="74" y="73"/>
                  </a:lnTo>
                  <a:lnTo>
                    <a:pt x="75" y="64"/>
                  </a:lnTo>
                  <a:lnTo>
                    <a:pt x="77" y="52"/>
                  </a:lnTo>
                  <a:lnTo>
                    <a:pt x="78" y="47"/>
                  </a:lnTo>
                  <a:lnTo>
                    <a:pt x="78" y="44"/>
                  </a:lnTo>
                  <a:lnTo>
                    <a:pt x="80" y="39"/>
                  </a:lnTo>
                  <a:lnTo>
                    <a:pt x="84" y="34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0"/>
                  </a:lnTo>
                  <a:lnTo>
                    <a:pt x="87" y="18"/>
                  </a:lnTo>
                  <a:lnTo>
                    <a:pt x="86" y="15"/>
                  </a:lnTo>
                  <a:lnTo>
                    <a:pt x="87" y="13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97" y="4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10" y="10"/>
                  </a:lnTo>
                  <a:lnTo>
                    <a:pt x="110" y="11"/>
                  </a:lnTo>
                  <a:lnTo>
                    <a:pt x="114" y="13"/>
                  </a:lnTo>
                  <a:lnTo>
                    <a:pt x="122" y="14"/>
                  </a:lnTo>
                  <a:lnTo>
                    <a:pt x="134" y="17"/>
                  </a:lnTo>
                  <a:lnTo>
                    <a:pt x="138" y="18"/>
                  </a:lnTo>
                  <a:lnTo>
                    <a:pt x="139" y="17"/>
                  </a:lnTo>
                  <a:lnTo>
                    <a:pt x="143" y="9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51" y="11"/>
                  </a:lnTo>
                  <a:lnTo>
                    <a:pt x="153" y="10"/>
                  </a:lnTo>
                  <a:lnTo>
                    <a:pt x="158" y="8"/>
                  </a:lnTo>
                  <a:lnTo>
                    <a:pt x="164" y="5"/>
                  </a:lnTo>
                  <a:lnTo>
                    <a:pt x="168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7" y="6"/>
                  </a:lnTo>
                  <a:lnTo>
                    <a:pt x="177" y="4"/>
                  </a:lnTo>
                  <a:lnTo>
                    <a:pt x="178" y="1"/>
                  </a:lnTo>
                  <a:lnTo>
                    <a:pt x="180" y="0"/>
                  </a:lnTo>
                  <a:lnTo>
                    <a:pt x="188" y="2"/>
                  </a:lnTo>
                  <a:lnTo>
                    <a:pt x="192" y="4"/>
                  </a:lnTo>
                  <a:lnTo>
                    <a:pt x="194" y="5"/>
                  </a:lnTo>
                  <a:lnTo>
                    <a:pt x="195" y="5"/>
                  </a:lnTo>
                  <a:lnTo>
                    <a:pt x="201" y="3"/>
                  </a:lnTo>
                  <a:lnTo>
                    <a:pt x="204" y="2"/>
                  </a:lnTo>
                  <a:lnTo>
                    <a:pt x="205" y="4"/>
                  </a:lnTo>
                  <a:lnTo>
                    <a:pt x="210" y="8"/>
                  </a:lnTo>
                  <a:lnTo>
                    <a:pt x="212" y="11"/>
                  </a:lnTo>
                  <a:lnTo>
                    <a:pt x="216" y="14"/>
                  </a:lnTo>
                  <a:lnTo>
                    <a:pt x="218" y="16"/>
                  </a:lnTo>
                  <a:lnTo>
                    <a:pt x="220" y="15"/>
                  </a:lnTo>
                  <a:lnTo>
                    <a:pt x="221" y="14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31" y="16"/>
                  </a:lnTo>
                  <a:lnTo>
                    <a:pt x="232" y="15"/>
                  </a:lnTo>
                  <a:lnTo>
                    <a:pt x="235" y="11"/>
                  </a:lnTo>
                  <a:lnTo>
                    <a:pt x="236" y="10"/>
                  </a:lnTo>
                  <a:lnTo>
                    <a:pt x="238" y="11"/>
                  </a:lnTo>
                  <a:lnTo>
                    <a:pt x="244" y="17"/>
                  </a:lnTo>
                  <a:lnTo>
                    <a:pt x="252" y="25"/>
                  </a:lnTo>
                  <a:lnTo>
                    <a:pt x="253" y="26"/>
                  </a:lnTo>
                  <a:lnTo>
                    <a:pt x="253" y="29"/>
                  </a:lnTo>
                  <a:lnTo>
                    <a:pt x="252" y="40"/>
                  </a:lnTo>
                  <a:lnTo>
                    <a:pt x="252" y="41"/>
                  </a:lnTo>
                  <a:lnTo>
                    <a:pt x="254" y="42"/>
                  </a:lnTo>
                  <a:lnTo>
                    <a:pt x="257" y="42"/>
                  </a:lnTo>
                  <a:lnTo>
                    <a:pt x="258" y="43"/>
                  </a:lnTo>
                  <a:lnTo>
                    <a:pt x="259" y="45"/>
                  </a:lnTo>
                  <a:lnTo>
                    <a:pt x="258" y="48"/>
                  </a:lnTo>
                  <a:lnTo>
                    <a:pt x="250" y="54"/>
                  </a:lnTo>
                  <a:lnTo>
                    <a:pt x="243" y="61"/>
                  </a:lnTo>
                  <a:lnTo>
                    <a:pt x="241" y="62"/>
                  </a:lnTo>
                  <a:lnTo>
                    <a:pt x="239" y="66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7" y="79"/>
                  </a:lnTo>
                  <a:lnTo>
                    <a:pt x="237" y="84"/>
                  </a:lnTo>
                  <a:lnTo>
                    <a:pt x="237" y="88"/>
                  </a:lnTo>
                  <a:lnTo>
                    <a:pt x="237" y="90"/>
                  </a:lnTo>
                  <a:lnTo>
                    <a:pt x="236" y="92"/>
                  </a:lnTo>
                  <a:lnTo>
                    <a:pt x="233" y="94"/>
                  </a:lnTo>
                  <a:lnTo>
                    <a:pt x="231" y="95"/>
                  </a:lnTo>
                  <a:lnTo>
                    <a:pt x="230" y="97"/>
                  </a:lnTo>
                  <a:lnTo>
                    <a:pt x="229" y="100"/>
                  </a:lnTo>
                  <a:lnTo>
                    <a:pt x="226" y="108"/>
                  </a:lnTo>
                  <a:lnTo>
                    <a:pt x="227" y="110"/>
                  </a:lnTo>
                  <a:lnTo>
                    <a:pt x="231" y="116"/>
                  </a:lnTo>
                  <a:lnTo>
                    <a:pt x="231" y="118"/>
                  </a:lnTo>
                  <a:lnTo>
                    <a:pt x="231" y="121"/>
                  </a:lnTo>
                  <a:lnTo>
                    <a:pt x="231" y="125"/>
                  </a:lnTo>
                  <a:lnTo>
                    <a:pt x="233" y="129"/>
                  </a:lnTo>
                  <a:lnTo>
                    <a:pt x="233" y="137"/>
                  </a:lnTo>
                  <a:lnTo>
                    <a:pt x="233" y="142"/>
                  </a:lnTo>
                  <a:lnTo>
                    <a:pt x="235" y="151"/>
                  </a:lnTo>
                  <a:lnTo>
                    <a:pt x="234" y="156"/>
                  </a:lnTo>
                  <a:lnTo>
                    <a:pt x="235" y="160"/>
                  </a:lnTo>
                  <a:lnTo>
                    <a:pt x="238" y="164"/>
                  </a:lnTo>
                  <a:lnTo>
                    <a:pt x="244" y="170"/>
                  </a:lnTo>
                  <a:lnTo>
                    <a:pt x="247" y="174"/>
                  </a:lnTo>
                  <a:lnTo>
                    <a:pt x="251" y="185"/>
                  </a:lnTo>
                  <a:lnTo>
                    <a:pt x="248" y="186"/>
                  </a:lnTo>
                  <a:lnTo>
                    <a:pt x="229" y="189"/>
                  </a:lnTo>
                  <a:lnTo>
                    <a:pt x="227" y="190"/>
                  </a:lnTo>
                  <a:lnTo>
                    <a:pt x="226" y="191"/>
                  </a:lnTo>
                  <a:lnTo>
                    <a:pt x="221" y="199"/>
                  </a:lnTo>
                  <a:lnTo>
                    <a:pt x="221" y="203"/>
                  </a:lnTo>
                  <a:lnTo>
                    <a:pt x="223" y="216"/>
                  </a:lnTo>
                  <a:lnTo>
                    <a:pt x="221" y="224"/>
                  </a:lnTo>
                  <a:lnTo>
                    <a:pt x="219" y="230"/>
                  </a:lnTo>
                  <a:lnTo>
                    <a:pt x="219" y="232"/>
                  </a:lnTo>
                  <a:lnTo>
                    <a:pt x="222" y="236"/>
                  </a:lnTo>
                  <a:lnTo>
                    <a:pt x="227" y="241"/>
                  </a:lnTo>
                  <a:lnTo>
                    <a:pt x="230" y="242"/>
                  </a:lnTo>
                  <a:lnTo>
                    <a:pt x="233" y="243"/>
                  </a:lnTo>
                  <a:lnTo>
                    <a:pt x="236" y="240"/>
                  </a:lnTo>
                  <a:lnTo>
                    <a:pt x="238" y="239"/>
                  </a:lnTo>
                  <a:lnTo>
                    <a:pt x="239" y="240"/>
                  </a:lnTo>
                  <a:lnTo>
                    <a:pt x="239" y="245"/>
                  </a:lnTo>
                  <a:lnTo>
                    <a:pt x="239" y="254"/>
                  </a:lnTo>
                  <a:lnTo>
                    <a:pt x="239" y="257"/>
                  </a:lnTo>
                  <a:lnTo>
                    <a:pt x="237" y="257"/>
                  </a:lnTo>
                  <a:lnTo>
                    <a:pt x="228" y="257"/>
                  </a:lnTo>
                  <a:lnTo>
                    <a:pt x="226" y="255"/>
                  </a:lnTo>
                  <a:lnTo>
                    <a:pt x="224" y="251"/>
                  </a:lnTo>
                  <a:lnTo>
                    <a:pt x="221" y="247"/>
                  </a:lnTo>
                  <a:lnTo>
                    <a:pt x="218" y="244"/>
                  </a:lnTo>
                  <a:lnTo>
                    <a:pt x="215" y="243"/>
                  </a:lnTo>
                  <a:lnTo>
                    <a:pt x="210" y="241"/>
                  </a:lnTo>
                  <a:lnTo>
                    <a:pt x="207" y="239"/>
                  </a:lnTo>
                  <a:lnTo>
                    <a:pt x="203" y="230"/>
                  </a:lnTo>
                  <a:lnTo>
                    <a:pt x="201" y="233"/>
                  </a:lnTo>
                  <a:lnTo>
                    <a:pt x="198" y="237"/>
                  </a:lnTo>
                  <a:lnTo>
                    <a:pt x="196" y="238"/>
                  </a:lnTo>
                  <a:lnTo>
                    <a:pt x="194" y="237"/>
                  </a:lnTo>
                  <a:lnTo>
                    <a:pt x="188" y="236"/>
                  </a:lnTo>
                  <a:lnTo>
                    <a:pt x="183" y="234"/>
                  </a:lnTo>
                  <a:lnTo>
                    <a:pt x="180" y="233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68" y="229"/>
                  </a:lnTo>
                  <a:lnTo>
                    <a:pt x="167" y="229"/>
                  </a:lnTo>
                  <a:lnTo>
                    <a:pt x="166" y="226"/>
                  </a:lnTo>
                  <a:lnTo>
                    <a:pt x="164" y="224"/>
                  </a:lnTo>
                  <a:lnTo>
                    <a:pt x="159" y="223"/>
                  </a:lnTo>
                  <a:lnTo>
                    <a:pt x="152" y="223"/>
                  </a:lnTo>
                  <a:lnTo>
                    <a:pt x="146" y="223"/>
                  </a:lnTo>
                  <a:lnTo>
                    <a:pt x="141" y="225"/>
                  </a:lnTo>
                  <a:lnTo>
                    <a:pt x="137" y="225"/>
                  </a:lnTo>
                  <a:lnTo>
                    <a:pt x="136" y="224"/>
                  </a:lnTo>
                  <a:lnTo>
                    <a:pt x="135" y="222"/>
                  </a:lnTo>
                  <a:lnTo>
                    <a:pt x="137" y="217"/>
                  </a:lnTo>
                  <a:lnTo>
                    <a:pt x="137" y="214"/>
                  </a:lnTo>
                  <a:lnTo>
                    <a:pt x="135" y="210"/>
                  </a:lnTo>
                  <a:lnTo>
                    <a:pt x="130" y="204"/>
                  </a:lnTo>
                  <a:lnTo>
                    <a:pt x="129" y="202"/>
                  </a:lnTo>
                  <a:lnTo>
                    <a:pt x="129" y="201"/>
                  </a:lnTo>
                  <a:lnTo>
                    <a:pt x="131" y="195"/>
                  </a:lnTo>
                  <a:lnTo>
                    <a:pt x="131" y="188"/>
                  </a:lnTo>
                  <a:lnTo>
                    <a:pt x="131" y="184"/>
                  </a:lnTo>
                  <a:lnTo>
                    <a:pt x="129" y="181"/>
                  </a:lnTo>
                  <a:lnTo>
                    <a:pt x="129" y="178"/>
                  </a:lnTo>
                  <a:lnTo>
                    <a:pt x="130" y="174"/>
                  </a:lnTo>
                  <a:lnTo>
                    <a:pt x="130" y="173"/>
                  </a:lnTo>
                  <a:lnTo>
                    <a:pt x="128" y="172"/>
                  </a:lnTo>
                  <a:lnTo>
                    <a:pt x="120" y="173"/>
                  </a:lnTo>
                  <a:lnTo>
                    <a:pt x="115" y="173"/>
                  </a:lnTo>
                  <a:lnTo>
                    <a:pt x="114" y="172"/>
                  </a:lnTo>
                  <a:lnTo>
                    <a:pt x="114" y="169"/>
                  </a:lnTo>
                  <a:lnTo>
                    <a:pt x="113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99" y="170"/>
                  </a:lnTo>
                  <a:lnTo>
                    <a:pt x="99" y="174"/>
                  </a:lnTo>
                  <a:lnTo>
                    <a:pt x="98" y="179"/>
                  </a:lnTo>
                  <a:lnTo>
                    <a:pt x="96" y="182"/>
                  </a:lnTo>
                  <a:lnTo>
                    <a:pt x="90" y="182"/>
                  </a:lnTo>
                  <a:lnTo>
                    <a:pt x="85" y="181"/>
                  </a:lnTo>
                  <a:lnTo>
                    <a:pt x="79" y="183"/>
                  </a:lnTo>
                  <a:lnTo>
                    <a:pt x="73" y="183"/>
                  </a:lnTo>
                  <a:lnTo>
                    <a:pt x="72" y="182"/>
                  </a:lnTo>
                  <a:lnTo>
                    <a:pt x="68" y="177"/>
                  </a:lnTo>
                  <a:lnTo>
                    <a:pt x="64" y="170"/>
                  </a:lnTo>
                  <a:lnTo>
                    <a:pt x="61" y="162"/>
                  </a:lnTo>
                  <a:lnTo>
                    <a:pt x="60" y="158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48" y="154"/>
                  </a:lnTo>
                  <a:lnTo>
                    <a:pt x="42" y="154"/>
                  </a:lnTo>
                  <a:lnTo>
                    <a:pt x="39" y="154"/>
                  </a:lnTo>
                  <a:lnTo>
                    <a:pt x="31" y="154"/>
                  </a:lnTo>
                  <a:lnTo>
                    <a:pt x="25" y="153"/>
                  </a:lnTo>
                  <a:lnTo>
                    <a:pt x="20" y="153"/>
                  </a:lnTo>
                  <a:lnTo>
                    <a:pt x="18" y="154"/>
                  </a:lnTo>
                  <a:lnTo>
                    <a:pt x="15" y="154"/>
                  </a:lnTo>
                  <a:lnTo>
                    <a:pt x="10" y="154"/>
                  </a:lnTo>
                  <a:lnTo>
                    <a:pt x="6" y="157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4" y="149"/>
                  </a:lnTo>
                  <a:lnTo>
                    <a:pt x="4" y="148"/>
                  </a:lnTo>
                  <a:lnTo>
                    <a:pt x="5" y="143"/>
                  </a:lnTo>
                  <a:lnTo>
                    <a:pt x="5" y="142"/>
                  </a:lnTo>
                  <a:lnTo>
                    <a:pt x="8" y="141"/>
                  </a:lnTo>
                  <a:lnTo>
                    <a:pt x="11" y="13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0" name="Freeform 283"/>
            <p:cNvSpPr>
              <a:spLocks/>
            </p:cNvSpPr>
            <p:nvPr/>
          </p:nvSpPr>
          <p:spPr bwMode="auto">
            <a:xfrm>
              <a:off x="3026" y="3009"/>
              <a:ext cx="261" cy="259"/>
            </a:xfrm>
            <a:custGeom>
              <a:avLst/>
              <a:gdLst>
                <a:gd name="T0" fmla="*/ 18 w 259"/>
                <a:gd name="T1" fmla="*/ 147 h 257"/>
                <a:gd name="T2" fmla="*/ 29 w 259"/>
                <a:gd name="T3" fmla="*/ 146 h 257"/>
                <a:gd name="T4" fmla="*/ 43 w 259"/>
                <a:gd name="T5" fmla="*/ 139 h 257"/>
                <a:gd name="T6" fmla="*/ 51 w 259"/>
                <a:gd name="T7" fmla="*/ 122 h 257"/>
                <a:gd name="T8" fmla="*/ 58 w 259"/>
                <a:gd name="T9" fmla="*/ 103 h 257"/>
                <a:gd name="T10" fmla="*/ 80 w 259"/>
                <a:gd name="T11" fmla="*/ 93 h 257"/>
                <a:gd name="T12" fmla="*/ 84 w 259"/>
                <a:gd name="T13" fmla="*/ 64 h 257"/>
                <a:gd name="T14" fmla="*/ 89 w 259"/>
                <a:gd name="T15" fmla="*/ 39 h 257"/>
                <a:gd name="T16" fmla="*/ 95 w 259"/>
                <a:gd name="T17" fmla="*/ 24 h 257"/>
                <a:gd name="T18" fmla="*/ 95 w 259"/>
                <a:gd name="T19" fmla="*/ 15 h 257"/>
                <a:gd name="T20" fmla="*/ 106 w 259"/>
                <a:gd name="T21" fmla="*/ 4 h 257"/>
                <a:gd name="T22" fmla="*/ 119 w 259"/>
                <a:gd name="T23" fmla="*/ 10 h 257"/>
                <a:gd name="T24" fmla="*/ 143 w 259"/>
                <a:gd name="T25" fmla="*/ 17 h 257"/>
                <a:gd name="T26" fmla="*/ 154 w 259"/>
                <a:gd name="T27" fmla="*/ 8 h 257"/>
                <a:gd name="T28" fmla="*/ 167 w 259"/>
                <a:gd name="T29" fmla="*/ 8 h 257"/>
                <a:gd name="T30" fmla="*/ 184 w 259"/>
                <a:gd name="T31" fmla="*/ 6 h 257"/>
                <a:gd name="T32" fmla="*/ 189 w 259"/>
                <a:gd name="T33" fmla="*/ 0 h 257"/>
                <a:gd name="T34" fmla="*/ 213 w 259"/>
                <a:gd name="T35" fmla="*/ 5 h 257"/>
                <a:gd name="T36" fmla="*/ 228 w 259"/>
                <a:gd name="T37" fmla="*/ 8 h 257"/>
                <a:gd name="T38" fmla="*/ 238 w 259"/>
                <a:gd name="T39" fmla="*/ 15 h 257"/>
                <a:gd name="T40" fmla="*/ 249 w 259"/>
                <a:gd name="T41" fmla="*/ 16 h 257"/>
                <a:gd name="T42" fmla="*/ 256 w 259"/>
                <a:gd name="T43" fmla="*/ 11 h 257"/>
                <a:gd name="T44" fmla="*/ 271 w 259"/>
                <a:gd name="T45" fmla="*/ 26 h 257"/>
                <a:gd name="T46" fmla="*/ 272 w 259"/>
                <a:gd name="T47" fmla="*/ 42 h 257"/>
                <a:gd name="T48" fmla="*/ 276 w 259"/>
                <a:gd name="T49" fmla="*/ 48 h 257"/>
                <a:gd name="T50" fmla="*/ 257 w 259"/>
                <a:gd name="T51" fmla="*/ 75 h 257"/>
                <a:gd name="T52" fmla="*/ 255 w 259"/>
                <a:gd name="T53" fmla="*/ 93 h 257"/>
                <a:gd name="T54" fmla="*/ 251 w 259"/>
                <a:gd name="T55" fmla="*/ 103 h 257"/>
                <a:gd name="T56" fmla="*/ 244 w 259"/>
                <a:gd name="T57" fmla="*/ 117 h 257"/>
                <a:gd name="T58" fmla="*/ 249 w 259"/>
                <a:gd name="T59" fmla="*/ 130 h 257"/>
                <a:gd name="T60" fmla="*/ 251 w 259"/>
                <a:gd name="T61" fmla="*/ 151 h 257"/>
                <a:gd name="T62" fmla="*/ 256 w 259"/>
                <a:gd name="T63" fmla="*/ 173 h 257"/>
                <a:gd name="T64" fmla="*/ 266 w 259"/>
                <a:gd name="T65" fmla="*/ 197 h 257"/>
                <a:gd name="T66" fmla="*/ 239 w 259"/>
                <a:gd name="T67" fmla="*/ 217 h 257"/>
                <a:gd name="T68" fmla="*/ 237 w 259"/>
                <a:gd name="T69" fmla="*/ 248 h 257"/>
                <a:gd name="T70" fmla="*/ 248 w 259"/>
                <a:gd name="T71" fmla="*/ 260 h 257"/>
                <a:gd name="T72" fmla="*/ 257 w 259"/>
                <a:gd name="T73" fmla="*/ 258 h 257"/>
                <a:gd name="T74" fmla="*/ 255 w 259"/>
                <a:gd name="T75" fmla="*/ 275 h 257"/>
                <a:gd name="T76" fmla="*/ 239 w 259"/>
                <a:gd name="T77" fmla="*/ 265 h 257"/>
                <a:gd name="T78" fmla="*/ 225 w 259"/>
                <a:gd name="T79" fmla="*/ 257 h 257"/>
                <a:gd name="T80" fmla="*/ 214 w 259"/>
                <a:gd name="T81" fmla="*/ 256 h 257"/>
                <a:gd name="T82" fmla="*/ 189 w 259"/>
                <a:gd name="T83" fmla="*/ 251 h 257"/>
                <a:gd name="T84" fmla="*/ 176 w 259"/>
                <a:gd name="T85" fmla="*/ 247 h 257"/>
                <a:gd name="T86" fmla="*/ 161 w 259"/>
                <a:gd name="T87" fmla="*/ 241 h 257"/>
                <a:gd name="T88" fmla="*/ 145 w 259"/>
                <a:gd name="T89" fmla="*/ 242 h 257"/>
                <a:gd name="T90" fmla="*/ 144 w 259"/>
                <a:gd name="T91" fmla="*/ 228 h 257"/>
                <a:gd name="T92" fmla="*/ 140 w 259"/>
                <a:gd name="T93" fmla="*/ 213 h 257"/>
                <a:gd name="T94" fmla="*/ 138 w 259"/>
                <a:gd name="T95" fmla="*/ 187 h 257"/>
                <a:gd name="T96" fmla="*/ 129 w 259"/>
                <a:gd name="T97" fmla="*/ 182 h 257"/>
                <a:gd name="T98" fmla="*/ 122 w 259"/>
                <a:gd name="T99" fmla="*/ 177 h 257"/>
                <a:gd name="T100" fmla="*/ 108 w 259"/>
                <a:gd name="T101" fmla="*/ 183 h 257"/>
                <a:gd name="T102" fmla="*/ 94 w 259"/>
                <a:gd name="T103" fmla="*/ 190 h 257"/>
                <a:gd name="T104" fmla="*/ 77 w 259"/>
                <a:gd name="T105" fmla="*/ 186 h 257"/>
                <a:gd name="T106" fmla="*/ 60 w 259"/>
                <a:gd name="T107" fmla="*/ 164 h 257"/>
                <a:gd name="T108" fmla="*/ 48 w 259"/>
                <a:gd name="T109" fmla="*/ 163 h 257"/>
                <a:gd name="T110" fmla="*/ 25 w 259"/>
                <a:gd name="T111" fmla="*/ 162 h 257"/>
                <a:gd name="T112" fmla="*/ 10 w 259"/>
                <a:gd name="T113" fmla="*/ 163 h 257"/>
                <a:gd name="T114" fmla="*/ 0 w 259"/>
                <a:gd name="T115" fmla="*/ 160 h 257"/>
                <a:gd name="T116" fmla="*/ 5 w 259"/>
                <a:gd name="T117" fmla="*/ 152 h 2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257"/>
                <a:gd name="T179" fmla="*/ 259 w 259"/>
                <a:gd name="T180" fmla="*/ 257 h 2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257">
                  <a:moveTo>
                    <a:pt x="11" y="137"/>
                  </a:moveTo>
                  <a:lnTo>
                    <a:pt x="14" y="139"/>
                  </a:lnTo>
                  <a:lnTo>
                    <a:pt x="15" y="139"/>
                  </a:lnTo>
                  <a:lnTo>
                    <a:pt x="18" y="138"/>
                  </a:lnTo>
                  <a:lnTo>
                    <a:pt x="20" y="134"/>
                  </a:lnTo>
                  <a:lnTo>
                    <a:pt x="29" y="131"/>
                  </a:lnTo>
                  <a:lnTo>
                    <a:pt x="29" y="134"/>
                  </a:lnTo>
                  <a:lnTo>
                    <a:pt x="29" y="137"/>
                  </a:lnTo>
                  <a:lnTo>
                    <a:pt x="30" y="139"/>
                  </a:lnTo>
                  <a:lnTo>
                    <a:pt x="34" y="137"/>
                  </a:lnTo>
                  <a:lnTo>
                    <a:pt x="37" y="134"/>
                  </a:lnTo>
                  <a:lnTo>
                    <a:pt x="43" y="130"/>
                  </a:lnTo>
                  <a:lnTo>
                    <a:pt x="45" y="128"/>
                  </a:lnTo>
                  <a:lnTo>
                    <a:pt x="51" y="122"/>
                  </a:lnTo>
                  <a:lnTo>
                    <a:pt x="52" y="118"/>
                  </a:lnTo>
                  <a:lnTo>
                    <a:pt x="51" y="113"/>
                  </a:lnTo>
                  <a:lnTo>
                    <a:pt x="52" y="111"/>
                  </a:lnTo>
                  <a:lnTo>
                    <a:pt x="53" y="104"/>
                  </a:lnTo>
                  <a:lnTo>
                    <a:pt x="55" y="100"/>
                  </a:lnTo>
                  <a:lnTo>
                    <a:pt x="58" y="94"/>
                  </a:lnTo>
                  <a:lnTo>
                    <a:pt x="60" y="92"/>
                  </a:lnTo>
                  <a:lnTo>
                    <a:pt x="65" y="88"/>
                  </a:lnTo>
                  <a:lnTo>
                    <a:pt x="68" y="86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3" y="76"/>
                  </a:lnTo>
                  <a:lnTo>
                    <a:pt x="74" y="73"/>
                  </a:lnTo>
                  <a:lnTo>
                    <a:pt x="75" y="64"/>
                  </a:lnTo>
                  <a:lnTo>
                    <a:pt x="77" y="52"/>
                  </a:lnTo>
                  <a:lnTo>
                    <a:pt x="78" y="47"/>
                  </a:lnTo>
                  <a:lnTo>
                    <a:pt x="78" y="44"/>
                  </a:lnTo>
                  <a:lnTo>
                    <a:pt x="80" y="39"/>
                  </a:lnTo>
                  <a:lnTo>
                    <a:pt x="84" y="34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0"/>
                  </a:lnTo>
                  <a:lnTo>
                    <a:pt x="87" y="18"/>
                  </a:lnTo>
                  <a:lnTo>
                    <a:pt x="86" y="15"/>
                  </a:lnTo>
                  <a:lnTo>
                    <a:pt x="87" y="13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97" y="4"/>
                  </a:lnTo>
                  <a:lnTo>
                    <a:pt x="100" y="3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10" y="10"/>
                  </a:lnTo>
                  <a:lnTo>
                    <a:pt x="110" y="11"/>
                  </a:lnTo>
                  <a:lnTo>
                    <a:pt x="114" y="13"/>
                  </a:lnTo>
                  <a:lnTo>
                    <a:pt x="122" y="14"/>
                  </a:lnTo>
                  <a:lnTo>
                    <a:pt x="134" y="17"/>
                  </a:lnTo>
                  <a:lnTo>
                    <a:pt x="138" y="18"/>
                  </a:lnTo>
                  <a:lnTo>
                    <a:pt x="139" y="17"/>
                  </a:lnTo>
                  <a:lnTo>
                    <a:pt x="143" y="9"/>
                  </a:lnTo>
                  <a:lnTo>
                    <a:pt x="145" y="8"/>
                  </a:lnTo>
                  <a:lnTo>
                    <a:pt x="147" y="8"/>
                  </a:lnTo>
                  <a:lnTo>
                    <a:pt x="151" y="11"/>
                  </a:lnTo>
                  <a:lnTo>
                    <a:pt x="153" y="10"/>
                  </a:lnTo>
                  <a:lnTo>
                    <a:pt x="158" y="8"/>
                  </a:lnTo>
                  <a:lnTo>
                    <a:pt x="164" y="5"/>
                  </a:lnTo>
                  <a:lnTo>
                    <a:pt x="168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7" y="6"/>
                  </a:lnTo>
                  <a:lnTo>
                    <a:pt x="177" y="4"/>
                  </a:lnTo>
                  <a:lnTo>
                    <a:pt x="178" y="1"/>
                  </a:lnTo>
                  <a:lnTo>
                    <a:pt x="180" y="0"/>
                  </a:lnTo>
                  <a:lnTo>
                    <a:pt x="188" y="2"/>
                  </a:lnTo>
                  <a:lnTo>
                    <a:pt x="192" y="4"/>
                  </a:lnTo>
                  <a:lnTo>
                    <a:pt x="194" y="5"/>
                  </a:lnTo>
                  <a:lnTo>
                    <a:pt x="195" y="5"/>
                  </a:lnTo>
                  <a:lnTo>
                    <a:pt x="201" y="3"/>
                  </a:lnTo>
                  <a:lnTo>
                    <a:pt x="204" y="2"/>
                  </a:lnTo>
                  <a:lnTo>
                    <a:pt x="205" y="4"/>
                  </a:lnTo>
                  <a:lnTo>
                    <a:pt x="210" y="8"/>
                  </a:lnTo>
                  <a:lnTo>
                    <a:pt x="212" y="11"/>
                  </a:lnTo>
                  <a:lnTo>
                    <a:pt x="216" y="14"/>
                  </a:lnTo>
                  <a:lnTo>
                    <a:pt x="218" y="16"/>
                  </a:lnTo>
                  <a:lnTo>
                    <a:pt x="220" y="15"/>
                  </a:lnTo>
                  <a:lnTo>
                    <a:pt x="221" y="14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31" y="16"/>
                  </a:lnTo>
                  <a:lnTo>
                    <a:pt x="232" y="15"/>
                  </a:lnTo>
                  <a:lnTo>
                    <a:pt x="235" y="11"/>
                  </a:lnTo>
                  <a:lnTo>
                    <a:pt x="236" y="10"/>
                  </a:lnTo>
                  <a:lnTo>
                    <a:pt x="238" y="11"/>
                  </a:lnTo>
                  <a:lnTo>
                    <a:pt x="244" y="17"/>
                  </a:lnTo>
                  <a:lnTo>
                    <a:pt x="252" y="25"/>
                  </a:lnTo>
                  <a:lnTo>
                    <a:pt x="253" y="26"/>
                  </a:lnTo>
                  <a:lnTo>
                    <a:pt x="253" y="29"/>
                  </a:lnTo>
                  <a:lnTo>
                    <a:pt x="252" y="40"/>
                  </a:lnTo>
                  <a:lnTo>
                    <a:pt x="252" y="41"/>
                  </a:lnTo>
                  <a:lnTo>
                    <a:pt x="254" y="42"/>
                  </a:lnTo>
                  <a:lnTo>
                    <a:pt x="257" y="42"/>
                  </a:lnTo>
                  <a:lnTo>
                    <a:pt x="258" y="43"/>
                  </a:lnTo>
                  <a:lnTo>
                    <a:pt x="259" y="45"/>
                  </a:lnTo>
                  <a:lnTo>
                    <a:pt x="258" y="48"/>
                  </a:lnTo>
                  <a:lnTo>
                    <a:pt x="250" y="54"/>
                  </a:lnTo>
                  <a:lnTo>
                    <a:pt x="243" y="61"/>
                  </a:lnTo>
                  <a:lnTo>
                    <a:pt x="241" y="62"/>
                  </a:lnTo>
                  <a:lnTo>
                    <a:pt x="239" y="66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7" y="79"/>
                  </a:lnTo>
                  <a:lnTo>
                    <a:pt x="237" y="84"/>
                  </a:lnTo>
                  <a:lnTo>
                    <a:pt x="237" y="88"/>
                  </a:lnTo>
                  <a:lnTo>
                    <a:pt x="237" y="90"/>
                  </a:lnTo>
                  <a:lnTo>
                    <a:pt x="236" y="92"/>
                  </a:lnTo>
                  <a:lnTo>
                    <a:pt x="233" y="94"/>
                  </a:lnTo>
                  <a:lnTo>
                    <a:pt x="231" y="95"/>
                  </a:lnTo>
                  <a:lnTo>
                    <a:pt x="230" y="97"/>
                  </a:lnTo>
                  <a:lnTo>
                    <a:pt x="229" y="100"/>
                  </a:lnTo>
                  <a:lnTo>
                    <a:pt x="226" y="108"/>
                  </a:lnTo>
                  <a:lnTo>
                    <a:pt x="227" y="110"/>
                  </a:lnTo>
                  <a:lnTo>
                    <a:pt x="231" y="116"/>
                  </a:lnTo>
                  <a:lnTo>
                    <a:pt x="231" y="118"/>
                  </a:lnTo>
                  <a:lnTo>
                    <a:pt x="231" y="121"/>
                  </a:lnTo>
                  <a:lnTo>
                    <a:pt x="231" y="125"/>
                  </a:lnTo>
                  <a:lnTo>
                    <a:pt x="233" y="129"/>
                  </a:lnTo>
                  <a:lnTo>
                    <a:pt x="233" y="137"/>
                  </a:lnTo>
                  <a:lnTo>
                    <a:pt x="233" y="142"/>
                  </a:lnTo>
                  <a:lnTo>
                    <a:pt x="235" y="151"/>
                  </a:lnTo>
                  <a:lnTo>
                    <a:pt x="234" y="156"/>
                  </a:lnTo>
                  <a:lnTo>
                    <a:pt x="235" y="160"/>
                  </a:lnTo>
                  <a:lnTo>
                    <a:pt x="238" y="164"/>
                  </a:lnTo>
                  <a:lnTo>
                    <a:pt x="244" y="170"/>
                  </a:lnTo>
                  <a:lnTo>
                    <a:pt x="247" y="174"/>
                  </a:lnTo>
                  <a:lnTo>
                    <a:pt x="251" y="185"/>
                  </a:lnTo>
                  <a:lnTo>
                    <a:pt x="248" y="186"/>
                  </a:lnTo>
                  <a:lnTo>
                    <a:pt x="229" y="189"/>
                  </a:lnTo>
                  <a:lnTo>
                    <a:pt x="227" y="190"/>
                  </a:lnTo>
                  <a:lnTo>
                    <a:pt x="226" y="191"/>
                  </a:lnTo>
                  <a:lnTo>
                    <a:pt x="221" y="199"/>
                  </a:lnTo>
                  <a:lnTo>
                    <a:pt x="221" y="203"/>
                  </a:lnTo>
                  <a:lnTo>
                    <a:pt x="223" y="216"/>
                  </a:lnTo>
                  <a:lnTo>
                    <a:pt x="221" y="224"/>
                  </a:lnTo>
                  <a:lnTo>
                    <a:pt x="219" y="230"/>
                  </a:lnTo>
                  <a:lnTo>
                    <a:pt x="219" y="232"/>
                  </a:lnTo>
                  <a:lnTo>
                    <a:pt x="222" y="236"/>
                  </a:lnTo>
                  <a:lnTo>
                    <a:pt x="227" y="241"/>
                  </a:lnTo>
                  <a:lnTo>
                    <a:pt x="230" y="242"/>
                  </a:lnTo>
                  <a:lnTo>
                    <a:pt x="233" y="243"/>
                  </a:lnTo>
                  <a:lnTo>
                    <a:pt x="236" y="240"/>
                  </a:lnTo>
                  <a:lnTo>
                    <a:pt x="238" y="239"/>
                  </a:lnTo>
                  <a:lnTo>
                    <a:pt x="239" y="240"/>
                  </a:lnTo>
                  <a:lnTo>
                    <a:pt x="239" y="245"/>
                  </a:lnTo>
                  <a:lnTo>
                    <a:pt x="239" y="254"/>
                  </a:lnTo>
                  <a:lnTo>
                    <a:pt x="239" y="257"/>
                  </a:lnTo>
                  <a:lnTo>
                    <a:pt x="237" y="257"/>
                  </a:lnTo>
                  <a:lnTo>
                    <a:pt x="228" y="257"/>
                  </a:lnTo>
                  <a:lnTo>
                    <a:pt x="226" y="255"/>
                  </a:lnTo>
                  <a:lnTo>
                    <a:pt x="224" y="251"/>
                  </a:lnTo>
                  <a:lnTo>
                    <a:pt x="221" y="247"/>
                  </a:lnTo>
                  <a:lnTo>
                    <a:pt x="218" y="244"/>
                  </a:lnTo>
                  <a:lnTo>
                    <a:pt x="215" y="243"/>
                  </a:lnTo>
                  <a:lnTo>
                    <a:pt x="210" y="241"/>
                  </a:lnTo>
                  <a:lnTo>
                    <a:pt x="207" y="239"/>
                  </a:lnTo>
                  <a:lnTo>
                    <a:pt x="203" y="230"/>
                  </a:lnTo>
                  <a:lnTo>
                    <a:pt x="201" y="233"/>
                  </a:lnTo>
                  <a:lnTo>
                    <a:pt x="198" y="237"/>
                  </a:lnTo>
                  <a:lnTo>
                    <a:pt x="196" y="238"/>
                  </a:lnTo>
                  <a:lnTo>
                    <a:pt x="194" y="237"/>
                  </a:lnTo>
                  <a:lnTo>
                    <a:pt x="188" y="236"/>
                  </a:lnTo>
                  <a:lnTo>
                    <a:pt x="183" y="234"/>
                  </a:lnTo>
                  <a:lnTo>
                    <a:pt x="180" y="233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68" y="229"/>
                  </a:lnTo>
                  <a:lnTo>
                    <a:pt x="167" y="229"/>
                  </a:lnTo>
                  <a:lnTo>
                    <a:pt x="166" y="226"/>
                  </a:lnTo>
                  <a:lnTo>
                    <a:pt x="164" y="224"/>
                  </a:lnTo>
                  <a:lnTo>
                    <a:pt x="159" y="223"/>
                  </a:lnTo>
                  <a:lnTo>
                    <a:pt x="152" y="223"/>
                  </a:lnTo>
                  <a:lnTo>
                    <a:pt x="146" y="223"/>
                  </a:lnTo>
                  <a:lnTo>
                    <a:pt x="141" y="225"/>
                  </a:lnTo>
                  <a:lnTo>
                    <a:pt x="137" y="225"/>
                  </a:lnTo>
                  <a:lnTo>
                    <a:pt x="136" y="224"/>
                  </a:lnTo>
                  <a:lnTo>
                    <a:pt x="135" y="222"/>
                  </a:lnTo>
                  <a:lnTo>
                    <a:pt x="137" y="217"/>
                  </a:lnTo>
                  <a:lnTo>
                    <a:pt x="137" y="214"/>
                  </a:lnTo>
                  <a:lnTo>
                    <a:pt x="135" y="210"/>
                  </a:lnTo>
                  <a:lnTo>
                    <a:pt x="130" y="204"/>
                  </a:lnTo>
                  <a:lnTo>
                    <a:pt x="129" y="202"/>
                  </a:lnTo>
                  <a:lnTo>
                    <a:pt x="129" y="201"/>
                  </a:lnTo>
                  <a:lnTo>
                    <a:pt x="131" y="195"/>
                  </a:lnTo>
                  <a:lnTo>
                    <a:pt x="131" y="188"/>
                  </a:lnTo>
                  <a:lnTo>
                    <a:pt x="131" y="184"/>
                  </a:lnTo>
                  <a:lnTo>
                    <a:pt x="129" y="181"/>
                  </a:lnTo>
                  <a:lnTo>
                    <a:pt x="129" y="178"/>
                  </a:lnTo>
                  <a:lnTo>
                    <a:pt x="130" y="174"/>
                  </a:lnTo>
                  <a:lnTo>
                    <a:pt x="130" y="173"/>
                  </a:lnTo>
                  <a:lnTo>
                    <a:pt x="128" y="172"/>
                  </a:lnTo>
                  <a:lnTo>
                    <a:pt x="120" y="173"/>
                  </a:lnTo>
                  <a:lnTo>
                    <a:pt x="115" y="173"/>
                  </a:lnTo>
                  <a:lnTo>
                    <a:pt x="114" y="172"/>
                  </a:lnTo>
                  <a:lnTo>
                    <a:pt x="114" y="169"/>
                  </a:lnTo>
                  <a:lnTo>
                    <a:pt x="113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99" y="170"/>
                  </a:lnTo>
                  <a:lnTo>
                    <a:pt x="99" y="174"/>
                  </a:lnTo>
                  <a:lnTo>
                    <a:pt x="98" y="179"/>
                  </a:lnTo>
                  <a:lnTo>
                    <a:pt x="96" y="182"/>
                  </a:lnTo>
                  <a:lnTo>
                    <a:pt x="90" y="182"/>
                  </a:lnTo>
                  <a:lnTo>
                    <a:pt x="85" y="181"/>
                  </a:lnTo>
                  <a:lnTo>
                    <a:pt x="79" y="183"/>
                  </a:lnTo>
                  <a:lnTo>
                    <a:pt x="73" y="183"/>
                  </a:lnTo>
                  <a:lnTo>
                    <a:pt x="72" y="182"/>
                  </a:lnTo>
                  <a:lnTo>
                    <a:pt x="68" y="177"/>
                  </a:lnTo>
                  <a:lnTo>
                    <a:pt x="64" y="170"/>
                  </a:lnTo>
                  <a:lnTo>
                    <a:pt x="61" y="162"/>
                  </a:lnTo>
                  <a:lnTo>
                    <a:pt x="60" y="158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48" y="154"/>
                  </a:lnTo>
                  <a:lnTo>
                    <a:pt x="42" y="154"/>
                  </a:lnTo>
                  <a:lnTo>
                    <a:pt x="39" y="154"/>
                  </a:lnTo>
                  <a:lnTo>
                    <a:pt x="31" y="154"/>
                  </a:lnTo>
                  <a:lnTo>
                    <a:pt x="25" y="153"/>
                  </a:lnTo>
                  <a:lnTo>
                    <a:pt x="20" y="153"/>
                  </a:lnTo>
                  <a:lnTo>
                    <a:pt x="18" y="154"/>
                  </a:lnTo>
                  <a:lnTo>
                    <a:pt x="15" y="154"/>
                  </a:lnTo>
                  <a:lnTo>
                    <a:pt x="10" y="154"/>
                  </a:lnTo>
                  <a:lnTo>
                    <a:pt x="6" y="157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4" y="149"/>
                  </a:lnTo>
                  <a:lnTo>
                    <a:pt x="4" y="148"/>
                  </a:lnTo>
                  <a:lnTo>
                    <a:pt x="5" y="143"/>
                  </a:lnTo>
                  <a:lnTo>
                    <a:pt x="5" y="142"/>
                  </a:lnTo>
                  <a:lnTo>
                    <a:pt x="8" y="141"/>
                  </a:lnTo>
                  <a:lnTo>
                    <a:pt x="11" y="13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1" name="Freeform 284"/>
            <p:cNvSpPr>
              <a:spLocks/>
            </p:cNvSpPr>
            <p:nvPr/>
          </p:nvSpPr>
          <p:spPr bwMode="auto">
            <a:xfrm>
              <a:off x="3463" y="2486"/>
              <a:ext cx="264" cy="240"/>
            </a:xfrm>
            <a:custGeom>
              <a:avLst/>
              <a:gdLst>
                <a:gd name="T0" fmla="*/ 6 w 261"/>
                <a:gd name="T1" fmla="*/ 40 h 238"/>
                <a:gd name="T2" fmla="*/ 2 w 261"/>
                <a:gd name="T3" fmla="*/ 33 h 238"/>
                <a:gd name="T4" fmla="*/ 5 w 261"/>
                <a:gd name="T5" fmla="*/ 24 h 238"/>
                <a:gd name="T6" fmla="*/ 1 w 261"/>
                <a:gd name="T7" fmla="*/ 19 h 238"/>
                <a:gd name="T8" fmla="*/ 4 w 261"/>
                <a:gd name="T9" fmla="*/ 6 h 238"/>
                <a:gd name="T10" fmla="*/ 8 w 261"/>
                <a:gd name="T11" fmla="*/ 0 h 238"/>
                <a:gd name="T12" fmla="*/ 17 w 261"/>
                <a:gd name="T13" fmla="*/ 10 h 238"/>
                <a:gd name="T14" fmla="*/ 26 w 261"/>
                <a:gd name="T15" fmla="*/ 16 h 238"/>
                <a:gd name="T16" fmla="*/ 33 w 261"/>
                <a:gd name="T17" fmla="*/ 16 h 238"/>
                <a:gd name="T18" fmla="*/ 43 w 261"/>
                <a:gd name="T19" fmla="*/ 7 h 238"/>
                <a:gd name="T20" fmla="*/ 65 w 261"/>
                <a:gd name="T21" fmla="*/ 4 h 238"/>
                <a:gd name="T22" fmla="*/ 64 w 261"/>
                <a:gd name="T23" fmla="*/ 9 h 238"/>
                <a:gd name="T24" fmla="*/ 62 w 261"/>
                <a:gd name="T25" fmla="*/ 16 h 238"/>
                <a:gd name="T26" fmla="*/ 70 w 261"/>
                <a:gd name="T27" fmla="*/ 23 h 238"/>
                <a:gd name="T28" fmla="*/ 73 w 261"/>
                <a:gd name="T29" fmla="*/ 36 h 238"/>
                <a:gd name="T30" fmla="*/ 88 w 261"/>
                <a:gd name="T31" fmla="*/ 43 h 238"/>
                <a:gd name="T32" fmla="*/ 98 w 261"/>
                <a:gd name="T33" fmla="*/ 53 h 238"/>
                <a:gd name="T34" fmla="*/ 125 w 261"/>
                <a:gd name="T35" fmla="*/ 55 h 238"/>
                <a:gd name="T36" fmla="*/ 154 w 261"/>
                <a:gd name="T37" fmla="*/ 49 h 238"/>
                <a:gd name="T38" fmla="*/ 160 w 261"/>
                <a:gd name="T39" fmla="*/ 41 h 238"/>
                <a:gd name="T40" fmla="*/ 172 w 261"/>
                <a:gd name="T41" fmla="*/ 30 h 238"/>
                <a:gd name="T42" fmla="*/ 185 w 261"/>
                <a:gd name="T43" fmla="*/ 27 h 238"/>
                <a:gd name="T44" fmla="*/ 200 w 261"/>
                <a:gd name="T45" fmla="*/ 31 h 238"/>
                <a:gd name="T46" fmla="*/ 217 w 261"/>
                <a:gd name="T47" fmla="*/ 36 h 238"/>
                <a:gd name="T48" fmla="*/ 248 w 261"/>
                <a:gd name="T49" fmla="*/ 55 h 238"/>
                <a:gd name="T50" fmla="*/ 259 w 261"/>
                <a:gd name="T51" fmla="*/ 71 h 238"/>
                <a:gd name="T52" fmla="*/ 260 w 261"/>
                <a:gd name="T53" fmla="*/ 83 h 238"/>
                <a:gd name="T54" fmla="*/ 253 w 261"/>
                <a:gd name="T55" fmla="*/ 103 h 238"/>
                <a:gd name="T56" fmla="*/ 251 w 261"/>
                <a:gd name="T57" fmla="*/ 112 h 238"/>
                <a:gd name="T58" fmla="*/ 251 w 261"/>
                <a:gd name="T59" fmla="*/ 124 h 238"/>
                <a:gd name="T60" fmla="*/ 256 w 261"/>
                <a:gd name="T61" fmla="*/ 148 h 238"/>
                <a:gd name="T62" fmla="*/ 268 w 261"/>
                <a:gd name="T63" fmla="*/ 154 h 238"/>
                <a:gd name="T64" fmla="*/ 255 w 261"/>
                <a:gd name="T65" fmla="*/ 174 h 238"/>
                <a:gd name="T66" fmla="*/ 271 w 261"/>
                <a:gd name="T67" fmla="*/ 204 h 238"/>
                <a:gd name="T68" fmla="*/ 282 w 261"/>
                <a:gd name="T69" fmla="*/ 220 h 238"/>
                <a:gd name="T70" fmla="*/ 288 w 261"/>
                <a:gd name="T71" fmla="*/ 232 h 238"/>
                <a:gd name="T72" fmla="*/ 275 w 261"/>
                <a:gd name="T73" fmla="*/ 236 h 238"/>
                <a:gd name="T74" fmla="*/ 266 w 261"/>
                <a:gd name="T75" fmla="*/ 250 h 238"/>
                <a:gd name="T76" fmla="*/ 254 w 261"/>
                <a:gd name="T77" fmla="*/ 254 h 238"/>
                <a:gd name="T78" fmla="*/ 230 w 261"/>
                <a:gd name="T79" fmla="*/ 252 h 238"/>
                <a:gd name="T80" fmla="*/ 213 w 261"/>
                <a:gd name="T81" fmla="*/ 249 h 238"/>
                <a:gd name="T82" fmla="*/ 200 w 261"/>
                <a:gd name="T83" fmla="*/ 246 h 238"/>
                <a:gd name="T84" fmla="*/ 196 w 261"/>
                <a:gd name="T85" fmla="*/ 241 h 238"/>
                <a:gd name="T86" fmla="*/ 191 w 261"/>
                <a:gd name="T87" fmla="*/ 227 h 238"/>
                <a:gd name="T88" fmla="*/ 181 w 261"/>
                <a:gd name="T89" fmla="*/ 225 h 238"/>
                <a:gd name="T90" fmla="*/ 173 w 261"/>
                <a:gd name="T91" fmla="*/ 227 h 238"/>
                <a:gd name="T92" fmla="*/ 164 w 261"/>
                <a:gd name="T93" fmla="*/ 236 h 238"/>
                <a:gd name="T94" fmla="*/ 141 w 261"/>
                <a:gd name="T95" fmla="*/ 228 h 238"/>
                <a:gd name="T96" fmla="*/ 123 w 261"/>
                <a:gd name="T97" fmla="*/ 218 h 238"/>
                <a:gd name="T98" fmla="*/ 108 w 261"/>
                <a:gd name="T99" fmla="*/ 211 h 238"/>
                <a:gd name="T100" fmla="*/ 100 w 261"/>
                <a:gd name="T101" fmla="*/ 183 h 238"/>
                <a:gd name="T102" fmla="*/ 83 w 261"/>
                <a:gd name="T103" fmla="*/ 171 h 238"/>
                <a:gd name="T104" fmla="*/ 79 w 261"/>
                <a:gd name="T105" fmla="*/ 164 h 238"/>
                <a:gd name="T106" fmla="*/ 73 w 261"/>
                <a:gd name="T107" fmla="*/ 171 h 238"/>
                <a:gd name="T108" fmla="*/ 64 w 261"/>
                <a:gd name="T109" fmla="*/ 165 h 238"/>
                <a:gd name="T110" fmla="*/ 62 w 261"/>
                <a:gd name="T111" fmla="*/ 157 h 238"/>
                <a:gd name="T112" fmla="*/ 60 w 261"/>
                <a:gd name="T113" fmla="*/ 147 h 238"/>
                <a:gd name="T114" fmla="*/ 53 w 261"/>
                <a:gd name="T115" fmla="*/ 135 h 238"/>
                <a:gd name="T116" fmla="*/ 28 w 261"/>
                <a:gd name="T117" fmla="*/ 127 h 238"/>
                <a:gd name="T118" fmla="*/ 20 w 261"/>
                <a:gd name="T119" fmla="*/ 111 h 238"/>
                <a:gd name="T120" fmla="*/ 29 w 261"/>
                <a:gd name="T121" fmla="*/ 90 h 238"/>
                <a:gd name="T122" fmla="*/ 23 w 261"/>
                <a:gd name="T123" fmla="*/ 77 h 238"/>
                <a:gd name="T124" fmla="*/ 10 w 261"/>
                <a:gd name="T125" fmla="*/ 46 h 2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"/>
                <a:gd name="T190" fmla="*/ 0 h 238"/>
                <a:gd name="T191" fmla="*/ 261 w 261"/>
                <a:gd name="T192" fmla="*/ 238 h 2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" h="238">
                  <a:moveTo>
                    <a:pt x="10" y="46"/>
                  </a:moveTo>
                  <a:lnTo>
                    <a:pt x="10" y="43"/>
                  </a:lnTo>
                  <a:lnTo>
                    <a:pt x="8" y="43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40" y="10"/>
                  </a:lnTo>
                  <a:lnTo>
                    <a:pt x="43" y="7"/>
                  </a:lnTo>
                  <a:lnTo>
                    <a:pt x="49" y="3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8" y="12"/>
                  </a:lnTo>
                  <a:lnTo>
                    <a:pt x="57" y="14"/>
                  </a:lnTo>
                  <a:lnTo>
                    <a:pt x="53" y="16"/>
                  </a:lnTo>
                  <a:lnTo>
                    <a:pt x="55" y="19"/>
                  </a:lnTo>
                  <a:lnTo>
                    <a:pt x="57" y="20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5" y="25"/>
                  </a:lnTo>
                  <a:lnTo>
                    <a:pt x="65" y="31"/>
                  </a:lnTo>
                  <a:lnTo>
                    <a:pt x="64" y="36"/>
                  </a:lnTo>
                  <a:lnTo>
                    <a:pt x="65" y="39"/>
                  </a:lnTo>
                  <a:lnTo>
                    <a:pt x="68" y="41"/>
                  </a:lnTo>
                  <a:lnTo>
                    <a:pt x="74" y="43"/>
                  </a:lnTo>
                  <a:lnTo>
                    <a:pt x="79" y="43"/>
                  </a:lnTo>
                  <a:lnTo>
                    <a:pt x="82" y="44"/>
                  </a:lnTo>
                  <a:lnTo>
                    <a:pt x="82" y="46"/>
                  </a:lnTo>
                  <a:lnTo>
                    <a:pt x="84" y="50"/>
                  </a:lnTo>
                  <a:lnTo>
                    <a:pt x="89" y="53"/>
                  </a:lnTo>
                  <a:lnTo>
                    <a:pt x="100" y="57"/>
                  </a:lnTo>
                  <a:lnTo>
                    <a:pt x="105" y="58"/>
                  </a:lnTo>
                  <a:lnTo>
                    <a:pt x="108" y="57"/>
                  </a:lnTo>
                  <a:lnTo>
                    <a:pt x="116" y="55"/>
                  </a:lnTo>
                  <a:lnTo>
                    <a:pt x="124" y="54"/>
                  </a:lnTo>
                  <a:lnTo>
                    <a:pt x="133" y="54"/>
                  </a:lnTo>
                  <a:lnTo>
                    <a:pt x="135" y="52"/>
                  </a:lnTo>
                  <a:lnTo>
                    <a:pt x="136" y="49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42" y="41"/>
                  </a:lnTo>
                  <a:lnTo>
                    <a:pt x="145" y="39"/>
                  </a:lnTo>
                  <a:lnTo>
                    <a:pt x="148" y="34"/>
                  </a:lnTo>
                  <a:lnTo>
                    <a:pt x="151" y="31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7" y="27"/>
                  </a:lnTo>
                  <a:lnTo>
                    <a:pt x="170" y="26"/>
                  </a:lnTo>
                  <a:lnTo>
                    <a:pt x="173" y="27"/>
                  </a:lnTo>
                  <a:lnTo>
                    <a:pt x="179" y="28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91" y="36"/>
                  </a:lnTo>
                  <a:lnTo>
                    <a:pt x="196" y="36"/>
                  </a:lnTo>
                  <a:lnTo>
                    <a:pt x="199" y="36"/>
                  </a:lnTo>
                  <a:lnTo>
                    <a:pt x="203" y="38"/>
                  </a:lnTo>
                  <a:lnTo>
                    <a:pt x="206" y="40"/>
                  </a:lnTo>
                  <a:lnTo>
                    <a:pt x="218" y="51"/>
                  </a:lnTo>
                  <a:lnTo>
                    <a:pt x="221" y="55"/>
                  </a:lnTo>
                  <a:lnTo>
                    <a:pt x="226" y="55"/>
                  </a:lnTo>
                  <a:lnTo>
                    <a:pt x="231" y="54"/>
                  </a:lnTo>
                  <a:lnTo>
                    <a:pt x="232" y="56"/>
                  </a:lnTo>
                  <a:lnTo>
                    <a:pt x="232" y="62"/>
                  </a:lnTo>
                  <a:lnTo>
                    <a:pt x="232" y="66"/>
                  </a:lnTo>
                  <a:lnTo>
                    <a:pt x="233" y="72"/>
                  </a:lnTo>
                  <a:lnTo>
                    <a:pt x="233" y="74"/>
                  </a:lnTo>
                  <a:lnTo>
                    <a:pt x="232" y="76"/>
                  </a:lnTo>
                  <a:lnTo>
                    <a:pt x="230" y="82"/>
                  </a:lnTo>
                  <a:lnTo>
                    <a:pt x="227" y="92"/>
                  </a:lnTo>
                  <a:lnTo>
                    <a:pt x="226" y="94"/>
                  </a:lnTo>
                  <a:lnTo>
                    <a:pt x="223" y="97"/>
                  </a:lnTo>
                  <a:lnTo>
                    <a:pt x="223" y="98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8" y="105"/>
                  </a:lnTo>
                  <a:lnTo>
                    <a:pt x="229" y="106"/>
                  </a:lnTo>
                  <a:lnTo>
                    <a:pt x="224" y="114"/>
                  </a:lnTo>
                  <a:lnTo>
                    <a:pt x="224" y="115"/>
                  </a:lnTo>
                  <a:lnTo>
                    <a:pt x="226" y="123"/>
                  </a:lnTo>
                  <a:lnTo>
                    <a:pt x="227" y="132"/>
                  </a:lnTo>
                  <a:lnTo>
                    <a:pt x="228" y="137"/>
                  </a:lnTo>
                  <a:lnTo>
                    <a:pt x="229" y="139"/>
                  </a:lnTo>
                  <a:lnTo>
                    <a:pt x="230" y="139"/>
                  </a:lnTo>
                  <a:lnTo>
                    <a:pt x="238" y="141"/>
                  </a:lnTo>
                  <a:lnTo>
                    <a:pt x="240" y="142"/>
                  </a:lnTo>
                  <a:lnTo>
                    <a:pt x="241" y="145"/>
                  </a:lnTo>
                  <a:lnTo>
                    <a:pt x="241" y="148"/>
                  </a:lnTo>
                  <a:lnTo>
                    <a:pt x="239" y="152"/>
                  </a:lnTo>
                  <a:lnTo>
                    <a:pt x="233" y="157"/>
                  </a:lnTo>
                  <a:lnTo>
                    <a:pt x="228" y="165"/>
                  </a:lnTo>
                  <a:lnTo>
                    <a:pt x="233" y="172"/>
                  </a:lnTo>
                  <a:lnTo>
                    <a:pt x="237" y="180"/>
                  </a:lnTo>
                  <a:lnTo>
                    <a:pt x="239" y="183"/>
                  </a:lnTo>
                  <a:lnTo>
                    <a:pt x="244" y="186"/>
                  </a:lnTo>
                  <a:lnTo>
                    <a:pt x="251" y="189"/>
                  </a:lnTo>
                  <a:lnTo>
                    <a:pt x="253" y="190"/>
                  </a:lnTo>
                  <a:lnTo>
                    <a:pt x="254" y="193"/>
                  </a:lnTo>
                  <a:lnTo>
                    <a:pt x="255" y="202"/>
                  </a:lnTo>
                  <a:lnTo>
                    <a:pt x="256" y="205"/>
                  </a:lnTo>
                  <a:lnTo>
                    <a:pt x="260" y="205"/>
                  </a:lnTo>
                  <a:lnTo>
                    <a:pt x="261" y="207"/>
                  </a:lnTo>
                  <a:lnTo>
                    <a:pt x="261" y="214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53" y="217"/>
                  </a:lnTo>
                  <a:lnTo>
                    <a:pt x="248" y="218"/>
                  </a:lnTo>
                  <a:lnTo>
                    <a:pt x="243" y="222"/>
                  </a:lnTo>
                  <a:lnTo>
                    <a:pt x="242" y="224"/>
                  </a:lnTo>
                  <a:lnTo>
                    <a:pt x="240" y="229"/>
                  </a:lnTo>
                  <a:lnTo>
                    <a:pt x="239" y="232"/>
                  </a:lnTo>
                  <a:lnTo>
                    <a:pt x="238" y="238"/>
                  </a:lnTo>
                  <a:lnTo>
                    <a:pt x="235" y="238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3" y="234"/>
                  </a:lnTo>
                  <a:lnTo>
                    <a:pt x="221" y="234"/>
                  </a:lnTo>
                  <a:lnTo>
                    <a:pt x="212" y="234"/>
                  </a:lnTo>
                  <a:lnTo>
                    <a:pt x="208" y="234"/>
                  </a:lnTo>
                  <a:lnTo>
                    <a:pt x="204" y="234"/>
                  </a:lnTo>
                  <a:lnTo>
                    <a:pt x="201" y="232"/>
                  </a:lnTo>
                  <a:lnTo>
                    <a:pt x="200" y="231"/>
                  </a:lnTo>
                  <a:lnTo>
                    <a:pt x="195" y="231"/>
                  </a:lnTo>
                  <a:lnTo>
                    <a:pt x="191" y="231"/>
                  </a:lnTo>
                  <a:lnTo>
                    <a:pt x="188" y="231"/>
                  </a:lnTo>
                  <a:lnTo>
                    <a:pt x="187" y="229"/>
                  </a:lnTo>
                  <a:lnTo>
                    <a:pt x="182" y="228"/>
                  </a:lnTo>
                  <a:lnTo>
                    <a:pt x="181" y="227"/>
                  </a:lnTo>
                  <a:lnTo>
                    <a:pt x="179" y="227"/>
                  </a:lnTo>
                  <a:lnTo>
                    <a:pt x="179" y="224"/>
                  </a:lnTo>
                  <a:lnTo>
                    <a:pt x="178" y="223"/>
                  </a:lnTo>
                  <a:lnTo>
                    <a:pt x="177" y="219"/>
                  </a:lnTo>
                  <a:lnTo>
                    <a:pt x="175" y="217"/>
                  </a:lnTo>
                  <a:lnTo>
                    <a:pt x="175" y="213"/>
                  </a:lnTo>
                  <a:lnTo>
                    <a:pt x="173" y="209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68" y="207"/>
                  </a:lnTo>
                  <a:lnTo>
                    <a:pt x="163" y="207"/>
                  </a:lnTo>
                  <a:lnTo>
                    <a:pt x="161" y="207"/>
                  </a:lnTo>
                  <a:lnTo>
                    <a:pt x="160" y="209"/>
                  </a:lnTo>
                  <a:lnTo>
                    <a:pt x="158" y="209"/>
                  </a:lnTo>
                  <a:lnTo>
                    <a:pt x="155" y="209"/>
                  </a:lnTo>
                  <a:lnTo>
                    <a:pt x="154" y="212"/>
                  </a:lnTo>
                  <a:lnTo>
                    <a:pt x="150" y="213"/>
                  </a:lnTo>
                  <a:lnTo>
                    <a:pt x="148" y="216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36" y="213"/>
                  </a:lnTo>
                  <a:lnTo>
                    <a:pt x="130" y="213"/>
                  </a:lnTo>
                  <a:lnTo>
                    <a:pt x="127" y="210"/>
                  </a:lnTo>
                  <a:lnTo>
                    <a:pt x="120" y="208"/>
                  </a:lnTo>
                  <a:lnTo>
                    <a:pt x="119" y="206"/>
                  </a:lnTo>
                  <a:lnTo>
                    <a:pt x="117" y="204"/>
                  </a:lnTo>
                  <a:lnTo>
                    <a:pt x="114" y="200"/>
                  </a:lnTo>
                  <a:lnTo>
                    <a:pt x="107" y="197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99" y="193"/>
                  </a:lnTo>
                  <a:lnTo>
                    <a:pt x="96" y="186"/>
                  </a:lnTo>
                  <a:lnTo>
                    <a:pt x="92" y="178"/>
                  </a:lnTo>
                  <a:lnTo>
                    <a:pt x="91" y="176"/>
                  </a:lnTo>
                  <a:lnTo>
                    <a:pt x="91" y="172"/>
                  </a:lnTo>
                  <a:lnTo>
                    <a:pt x="86" y="166"/>
                  </a:lnTo>
                  <a:lnTo>
                    <a:pt x="83" y="161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2" y="161"/>
                  </a:lnTo>
                  <a:lnTo>
                    <a:pt x="71" y="159"/>
                  </a:lnTo>
                  <a:lnTo>
                    <a:pt x="70" y="155"/>
                  </a:lnTo>
                  <a:lnTo>
                    <a:pt x="68" y="156"/>
                  </a:lnTo>
                  <a:lnTo>
                    <a:pt x="67" y="156"/>
                  </a:lnTo>
                  <a:lnTo>
                    <a:pt x="65" y="161"/>
                  </a:lnTo>
                  <a:lnTo>
                    <a:pt x="64" y="162"/>
                  </a:lnTo>
                  <a:lnTo>
                    <a:pt x="61" y="162"/>
                  </a:lnTo>
                  <a:lnTo>
                    <a:pt x="59" y="160"/>
                  </a:lnTo>
                  <a:lnTo>
                    <a:pt x="55" y="156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4" y="148"/>
                  </a:lnTo>
                  <a:lnTo>
                    <a:pt x="53" y="148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50" y="142"/>
                  </a:lnTo>
                  <a:lnTo>
                    <a:pt x="51" y="138"/>
                  </a:lnTo>
                  <a:lnTo>
                    <a:pt x="51" y="134"/>
                  </a:lnTo>
                  <a:lnTo>
                    <a:pt x="50" y="132"/>
                  </a:lnTo>
                  <a:lnTo>
                    <a:pt x="49" y="130"/>
                  </a:lnTo>
                  <a:lnTo>
                    <a:pt x="44" y="126"/>
                  </a:lnTo>
                  <a:lnTo>
                    <a:pt x="41" y="124"/>
                  </a:lnTo>
                  <a:lnTo>
                    <a:pt x="34" y="117"/>
                  </a:lnTo>
                  <a:lnTo>
                    <a:pt x="30" y="117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8" y="111"/>
                  </a:lnTo>
                  <a:lnTo>
                    <a:pt x="22" y="104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20" y="94"/>
                  </a:lnTo>
                  <a:lnTo>
                    <a:pt x="22" y="88"/>
                  </a:lnTo>
                  <a:lnTo>
                    <a:pt x="29" y="81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9" y="69"/>
                  </a:lnTo>
                  <a:lnTo>
                    <a:pt x="23" y="68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4" y="57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2" name="Freeform 285"/>
            <p:cNvSpPr>
              <a:spLocks/>
            </p:cNvSpPr>
            <p:nvPr/>
          </p:nvSpPr>
          <p:spPr bwMode="auto">
            <a:xfrm>
              <a:off x="3463" y="2486"/>
              <a:ext cx="264" cy="240"/>
            </a:xfrm>
            <a:custGeom>
              <a:avLst/>
              <a:gdLst>
                <a:gd name="T0" fmla="*/ 6 w 261"/>
                <a:gd name="T1" fmla="*/ 40 h 238"/>
                <a:gd name="T2" fmla="*/ 2 w 261"/>
                <a:gd name="T3" fmla="*/ 33 h 238"/>
                <a:gd name="T4" fmla="*/ 5 w 261"/>
                <a:gd name="T5" fmla="*/ 24 h 238"/>
                <a:gd name="T6" fmla="*/ 1 w 261"/>
                <a:gd name="T7" fmla="*/ 19 h 238"/>
                <a:gd name="T8" fmla="*/ 4 w 261"/>
                <a:gd name="T9" fmla="*/ 6 h 238"/>
                <a:gd name="T10" fmla="*/ 8 w 261"/>
                <a:gd name="T11" fmla="*/ 0 h 238"/>
                <a:gd name="T12" fmla="*/ 17 w 261"/>
                <a:gd name="T13" fmla="*/ 10 h 238"/>
                <a:gd name="T14" fmla="*/ 26 w 261"/>
                <a:gd name="T15" fmla="*/ 16 h 238"/>
                <a:gd name="T16" fmla="*/ 33 w 261"/>
                <a:gd name="T17" fmla="*/ 16 h 238"/>
                <a:gd name="T18" fmla="*/ 43 w 261"/>
                <a:gd name="T19" fmla="*/ 7 h 238"/>
                <a:gd name="T20" fmla="*/ 65 w 261"/>
                <a:gd name="T21" fmla="*/ 4 h 238"/>
                <a:gd name="T22" fmla="*/ 64 w 261"/>
                <a:gd name="T23" fmla="*/ 9 h 238"/>
                <a:gd name="T24" fmla="*/ 62 w 261"/>
                <a:gd name="T25" fmla="*/ 16 h 238"/>
                <a:gd name="T26" fmla="*/ 70 w 261"/>
                <a:gd name="T27" fmla="*/ 23 h 238"/>
                <a:gd name="T28" fmla="*/ 73 w 261"/>
                <a:gd name="T29" fmla="*/ 36 h 238"/>
                <a:gd name="T30" fmla="*/ 88 w 261"/>
                <a:gd name="T31" fmla="*/ 43 h 238"/>
                <a:gd name="T32" fmla="*/ 98 w 261"/>
                <a:gd name="T33" fmla="*/ 53 h 238"/>
                <a:gd name="T34" fmla="*/ 125 w 261"/>
                <a:gd name="T35" fmla="*/ 55 h 238"/>
                <a:gd name="T36" fmla="*/ 154 w 261"/>
                <a:gd name="T37" fmla="*/ 49 h 238"/>
                <a:gd name="T38" fmla="*/ 160 w 261"/>
                <a:gd name="T39" fmla="*/ 41 h 238"/>
                <a:gd name="T40" fmla="*/ 172 w 261"/>
                <a:gd name="T41" fmla="*/ 30 h 238"/>
                <a:gd name="T42" fmla="*/ 185 w 261"/>
                <a:gd name="T43" fmla="*/ 27 h 238"/>
                <a:gd name="T44" fmla="*/ 200 w 261"/>
                <a:gd name="T45" fmla="*/ 31 h 238"/>
                <a:gd name="T46" fmla="*/ 217 w 261"/>
                <a:gd name="T47" fmla="*/ 36 h 238"/>
                <a:gd name="T48" fmla="*/ 248 w 261"/>
                <a:gd name="T49" fmla="*/ 55 h 238"/>
                <a:gd name="T50" fmla="*/ 259 w 261"/>
                <a:gd name="T51" fmla="*/ 71 h 238"/>
                <a:gd name="T52" fmla="*/ 260 w 261"/>
                <a:gd name="T53" fmla="*/ 83 h 238"/>
                <a:gd name="T54" fmla="*/ 253 w 261"/>
                <a:gd name="T55" fmla="*/ 103 h 238"/>
                <a:gd name="T56" fmla="*/ 251 w 261"/>
                <a:gd name="T57" fmla="*/ 112 h 238"/>
                <a:gd name="T58" fmla="*/ 251 w 261"/>
                <a:gd name="T59" fmla="*/ 124 h 238"/>
                <a:gd name="T60" fmla="*/ 256 w 261"/>
                <a:gd name="T61" fmla="*/ 148 h 238"/>
                <a:gd name="T62" fmla="*/ 268 w 261"/>
                <a:gd name="T63" fmla="*/ 154 h 238"/>
                <a:gd name="T64" fmla="*/ 255 w 261"/>
                <a:gd name="T65" fmla="*/ 174 h 238"/>
                <a:gd name="T66" fmla="*/ 271 w 261"/>
                <a:gd name="T67" fmla="*/ 204 h 238"/>
                <a:gd name="T68" fmla="*/ 282 w 261"/>
                <a:gd name="T69" fmla="*/ 220 h 238"/>
                <a:gd name="T70" fmla="*/ 288 w 261"/>
                <a:gd name="T71" fmla="*/ 232 h 238"/>
                <a:gd name="T72" fmla="*/ 275 w 261"/>
                <a:gd name="T73" fmla="*/ 236 h 238"/>
                <a:gd name="T74" fmla="*/ 266 w 261"/>
                <a:gd name="T75" fmla="*/ 250 h 238"/>
                <a:gd name="T76" fmla="*/ 254 w 261"/>
                <a:gd name="T77" fmla="*/ 254 h 238"/>
                <a:gd name="T78" fmla="*/ 230 w 261"/>
                <a:gd name="T79" fmla="*/ 252 h 238"/>
                <a:gd name="T80" fmla="*/ 213 w 261"/>
                <a:gd name="T81" fmla="*/ 249 h 238"/>
                <a:gd name="T82" fmla="*/ 200 w 261"/>
                <a:gd name="T83" fmla="*/ 246 h 238"/>
                <a:gd name="T84" fmla="*/ 196 w 261"/>
                <a:gd name="T85" fmla="*/ 241 h 238"/>
                <a:gd name="T86" fmla="*/ 191 w 261"/>
                <a:gd name="T87" fmla="*/ 227 h 238"/>
                <a:gd name="T88" fmla="*/ 181 w 261"/>
                <a:gd name="T89" fmla="*/ 225 h 238"/>
                <a:gd name="T90" fmla="*/ 173 w 261"/>
                <a:gd name="T91" fmla="*/ 227 h 238"/>
                <a:gd name="T92" fmla="*/ 164 w 261"/>
                <a:gd name="T93" fmla="*/ 236 h 238"/>
                <a:gd name="T94" fmla="*/ 141 w 261"/>
                <a:gd name="T95" fmla="*/ 228 h 238"/>
                <a:gd name="T96" fmla="*/ 123 w 261"/>
                <a:gd name="T97" fmla="*/ 218 h 238"/>
                <a:gd name="T98" fmla="*/ 108 w 261"/>
                <a:gd name="T99" fmla="*/ 211 h 238"/>
                <a:gd name="T100" fmla="*/ 100 w 261"/>
                <a:gd name="T101" fmla="*/ 183 h 238"/>
                <a:gd name="T102" fmla="*/ 83 w 261"/>
                <a:gd name="T103" fmla="*/ 171 h 238"/>
                <a:gd name="T104" fmla="*/ 79 w 261"/>
                <a:gd name="T105" fmla="*/ 164 h 238"/>
                <a:gd name="T106" fmla="*/ 73 w 261"/>
                <a:gd name="T107" fmla="*/ 171 h 238"/>
                <a:gd name="T108" fmla="*/ 64 w 261"/>
                <a:gd name="T109" fmla="*/ 165 h 238"/>
                <a:gd name="T110" fmla="*/ 62 w 261"/>
                <a:gd name="T111" fmla="*/ 157 h 238"/>
                <a:gd name="T112" fmla="*/ 60 w 261"/>
                <a:gd name="T113" fmla="*/ 147 h 238"/>
                <a:gd name="T114" fmla="*/ 53 w 261"/>
                <a:gd name="T115" fmla="*/ 135 h 238"/>
                <a:gd name="T116" fmla="*/ 28 w 261"/>
                <a:gd name="T117" fmla="*/ 127 h 238"/>
                <a:gd name="T118" fmla="*/ 20 w 261"/>
                <a:gd name="T119" fmla="*/ 111 h 238"/>
                <a:gd name="T120" fmla="*/ 29 w 261"/>
                <a:gd name="T121" fmla="*/ 90 h 238"/>
                <a:gd name="T122" fmla="*/ 23 w 261"/>
                <a:gd name="T123" fmla="*/ 77 h 238"/>
                <a:gd name="T124" fmla="*/ 10 w 261"/>
                <a:gd name="T125" fmla="*/ 46 h 2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"/>
                <a:gd name="T190" fmla="*/ 0 h 238"/>
                <a:gd name="T191" fmla="*/ 261 w 261"/>
                <a:gd name="T192" fmla="*/ 238 h 2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" h="238">
                  <a:moveTo>
                    <a:pt x="10" y="46"/>
                  </a:moveTo>
                  <a:lnTo>
                    <a:pt x="10" y="43"/>
                  </a:lnTo>
                  <a:lnTo>
                    <a:pt x="8" y="43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4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40" y="10"/>
                  </a:lnTo>
                  <a:lnTo>
                    <a:pt x="43" y="7"/>
                  </a:lnTo>
                  <a:lnTo>
                    <a:pt x="49" y="3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8" y="12"/>
                  </a:lnTo>
                  <a:lnTo>
                    <a:pt x="57" y="14"/>
                  </a:lnTo>
                  <a:lnTo>
                    <a:pt x="53" y="16"/>
                  </a:lnTo>
                  <a:lnTo>
                    <a:pt x="55" y="19"/>
                  </a:lnTo>
                  <a:lnTo>
                    <a:pt x="57" y="20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5" y="25"/>
                  </a:lnTo>
                  <a:lnTo>
                    <a:pt x="65" y="31"/>
                  </a:lnTo>
                  <a:lnTo>
                    <a:pt x="64" y="36"/>
                  </a:lnTo>
                  <a:lnTo>
                    <a:pt x="65" y="39"/>
                  </a:lnTo>
                  <a:lnTo>
                    <a:pt x="68" y="41"/>
                  </a:lnTo>
                  <a:lnTo>
                    <a:pt x="74" y="43"/>
                  </a:lnTo>
                  <a:lnTo>
                    <a:pt x="79" y="43"/>
                  </a:lnTo>
                  <a:lnTo>
                    <a:pt x="82" y="44"/>
                  </a:lnTo>
                  <a:lnTo>
                    <a:pt x="82" y="46"/>
                  </a:lnTo>
                  <a:lnTo>
                    <a:pt x="84" y="50"/>
                  </a:lnTo>
                  <a:lnTo>
                    <a:pt x="89" y="53"/>
                  </a:lnTo>
                  <a:lnTo>
                    <a:pt x="100" y="57"/>
                  </a:lnTo>
                  <a:lnTo>
                    <a:pt x="105" y="58"/>
                  </a:lnTo>
                  <a:lnTo>
                    <a:pt x="108" y="57"/>
                  </a:lnTo>
                  <a:lnTo>
                    <a:pt x="116" y="55"/>
                  </a:lnTo>
                  <a:lnTo>
                    <a:pt x="124" y="54"/>
                  </a:lnTo>
                  <a:lnTo>
                    <a:pt x="133" y="54"/>
                  </a:lnTo>
                  <a:lnTo>
                    <a:pt x="135" y="52"/>
                  </a:lnTo>
                  <a:lnTo>
                    <a:pt x="136" y="49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42" y="41"/>
                  </a:lnTo>
                  <a:lnTo>
                    <a:pt x="145" y="39"/>
                  </a:lnTo>
                  <a:lnTo>
                    <a:pt x="148" y="34"/>
                  </a:lnTo>
                  <a:lnTo>
                    <a:pt x="151" y="31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7" y="27"/>
                  </a:lnTo>
                  <a:lnTo>
                    <a:pt x="170" y="26"/>
                  </a:lnTo>
                  <a:lnTo>
                    <a:pt x="173" y="27"/>
                  </a:lnTo>
                  <a:lnTo>
                    <a:pt x="179" y="28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91" y="36"/>
                  </a:lnTo>
                  <a:lnTo>
                    <a:pt x="196" y="36"/>
                  </a:lnTo>
                  <a:lnTo>
                    <a:pt x="199" y="36"/>
                  </a:lnTo>
                  <a:lnTo>
                    <a:pt x="203" y="38"/>
                  </a:lnTo>
                  <a:lnTo>
                    <a:pt x="206" y="40"/>
                  </a:lnTo>
                  <a:lnTo>
                    <a:pt x="218" y="51"/>
                  </a:lnTo>
                  <a:lnTo>
                    <a:pt x="221" y="55"/>
                  </a:lnTo>
                  <a:lnTo>
                    <a:pt x="226" y="55"/>
                  </a:lnTo>
                  <a:lnTo>
                    <a:pt x="231" y="54"/>
                  </a:lnTo>
                  <a:lnTo>
                    <a:pt x="232" y="56"/>
                  </a:lnTo>
                  <a:lnTo>
                    <a:pt x="232" y="62"/>
                  </a:lnTo>
                  <a:lnTo>
                    <a:pt x="232" y="66"/>
                  </a:lnTo>
                  <a:lnTo>
                    <a:pt x="233" y="72"/>
                  </a:lnTo>
                  <a:lnTo>
                    <a:pt x="233" y="74"/>
                  </a:lnTo>
                  <a:lnTo>
                    <a:pt x="232" y="76"/>
                  </a:lnTo>
                  <a:lnTo>
                    <a:pt x="230" y="82"/>
                  </a:lnTo>
                  <a:lnTo>
                    <a:pt x="227" y="92"/>
                  </a:lnTo>
                  <a:lnTo>
                    <a:pt x="226" y="94"/>
                  </a:lnTo>
                  <a:lnTo>
                    <a:pt x="223" y="97"/>
                  </a:lnTo>
                  <a:lnTo>
                    <a:pt x="223" y="98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8" y="105"/>
                  </a:lnTo>
                  <a:lnTo>
                    <a:pt x="229" y="106"/>
                  </a:lnTo>
                  <a:lnTo>
                    <a:pt x="224" y="114"/>
                  </a:lnTo>
                  <a:lnTo>
                    <a:pt x="224" y="115"/>
                  </a:lnTo>
                  <a:lnTo>
                    <a:pt x="226" y="123"/>
                  </a:lnTo>
                  <a:lnTo>
                    <a:pt x="227" y="132"/>
                  </a:lnTo>
                  <a:lnTo>
                    <a:pt x="228" y="137"/>
                  </a:lnTo>
                  <a:lnTo>
                    <a:pt x="229" y="139"/>
                  </a:lnTo>
                  <a:lnTo>
                    <a:pt x="230" y="139"/>
                  </a:lnTo>
                  <a:lnTo>
                    <a:pt x="238" y="141"/>
                  </a:lnTo>
                  <a:lnTo>
                    <a:pt x="240" y="142"/>
                  </a:lnTo>
                  <a:lnTo>
                    <a:pt x="241" y="145"/>
                  </a:lnTo>
                  <a:lnTo>
                    <a:pt x="241" y="148"/>
                  </a:lnTo>
                  <a:lnTo>
                    <a:pt x="239" y="152"/>
                  </a:lnTo>
                  <a:lnTo>
                    <a:pt x="233" y="157"/>
                  </a:lnTo>
                  <a:lnTo>
                    <a:pt x="228" y="165"/>
                  </a:lnTo>
                  <a:lnTo>
                    <a:pt x="233" y="172"/>
                  </a:lnTo>
                  <a:lnTo>
                    <a:pt x="237" y="180"/>
                  </a:lnTo>
                  <a:lnTo>
                    <a:pt x="239" y="183"/>
                  </a:lnTo>
                  <a:lnTo>
                    <a:pt x="244" y="186"/>
                  </a:lnTo>
                  <a:lnTo>
                    <a:pt x="251" y="189"/>
                  </a:lnTo>
                  <a:lnTo>
                    <a:pt x="253" y="190"/>
                  </a:lnTo>
                  <a:lnTo>
                    <a:pt x="254" y="193"/>
                  </a:lnTo>
                  <a:lnTo>
                    <a:pt x="255" y="202"/>
                  </a:lnTo>
                  <a:lnTo>
                    <a:pt x="256" y="205"/>
                  </a:lnTo>
                  <a:lnTo>
                    <a:pt x="260" y="205"/>
                  </a:lnTo>
                  <a:lnTo>
                    <a:pt x="261" y="207"/>
                  </a:lnTo>
                  <a:lnTo>
                    <a:pt x="261" y="214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53" y="217"/>
                  </a:lnTo>
                  <a:lnTo>
                    <a:pt x="248" y="218"/>
                  </a:lnTo>
                  <a:lnTo>
                    <a:pt x="243" y="222"/>
                  </a:lnTo>
                  <a:lnTo>
                    <a:pt x="242" y="224"/>
                  </a:lnTo>
                  <a:lnTo>
                    <a:pt x="240" y="229"/>
                  </a:lnTo>
                  <a:lnTo>
                    <a:pt x="239" y="232"/>
                  </a:lnTo>
                  <a:lnTo>
                    <a:pt x="238" y="238"/>
                  </a:lnTo>
                  <a:lnTo>
                    <a:pt x="235" y="238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3" y="234"/>
                  </a:lnTo>
                  <a:lnTo>
                    <a:pt x="221" y="234"/>
                  </a:lnTo>
                  <a:lnTo>
                    <a:pt x="212" y="234"/>
                  </a:lnTo>
                  <a:lnTo>
                    <a:pt x="208" y="234"/>
                  </a:lnTo>
                  <a:lnTo>
                    <a:pt x="204" y="234"/>
                  </a:lnTo>
                  <a:lnTo>
                    <a:pt x="201" y="232"/>
                  </a:lnTo>
                  <a:lnTo>
                    <a:pt x="200" y="231"/>
                  </a:lnTo>
                  <a:lnTo>
                    <a:pt x="195" y="231"/>
                  </a:lnTo>
                  <a:lnTo>
                    <a:pt x="191" y="231"/>
                  </a:lnTo>
                  <a:lnTo>
                    <a:pt x="188" y="231"/>
                  </a:lnTo>
                  <a:lnTo>
                    <a:pt x="187" y="229"/>
                  </a:lnTo>
                  <a:lnTo>
                    <a:pt x="182" y="228"/>
                  </a:lnTo>
                  <a:lnTo>
                    <a:pt x="181" y="227"/>
                  </a:lnTo>
                  <a:lnTo>
                    <a:pt x="179" y="227"/>
                  </a:lnTo>
                  <a:lnTo>
                    <a:pt x="179" y="224"/>
                  </a:lnTo>
                  <a:lnTo>
                    <a:pt x="178" y="223"/>
                  </a:lnTo>
                  <a:lnTo>
                    <a:pt x="177" y="219"/>
                  </a:lnTo>
                  <a:lnTo>
                    <a:pt x="175" y="217"/>
                  </a:lnTo>
                  <a:lnTo>
                    <a:pt x="175" y="213"/>
                  </a:lnTo>
                  <a:lnTo>
                    <a:pt x="173" y="209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68" y="207"/>
                  </a:lnTo>
                  <a:lnTo>
                    <a:pt x="163" y="207"/>
                  </a:lnTo>
                  <a:lnTo>
                    <a:pt x="161" y="207"/>
                  </a:lnTo>
                  <a:lnTo>
                    <a:pt x="160" y="209"/>
                  </a:lnTo>
                  <a:lnTo>
                    <a:pt x="158" y="209"/>
                  </a:lnTo>
                  <a:lnTo>
                    <a:pt x="155" y="209"/>
                  </a:lnTo>
                  <a:lnTo>
                    <a:pt x="154" y="212"/>
                  </a:lnTo>
                  <a:lnTo>
                    <a:pt x="150" y="213"/>
                  </a:lnTo>
                  <a:lnTo>
                    <a:pt x="148" y="216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36" y="213"/>
                  </a:lnTo>
                  <a:lnTo>
                    <a:pt x="130" y="213"/>
                  </a:lnTo>
                  <a:lnTo>
                    <a:pt x="127" y="210"/>
                  </a:lnTo>
                  <a:lnTo>
                    <a:pt x="120" y="208"/>
                  </a:lnTo>
                  <a:lnTo>
                    <a:pt x="119" y="206"/>
                  </a:lnTo>
                  <a:lnTo>
                    <a:pt x="117" y="204"/>
                  </a:lnTo>
                  <a:lnTo>
                    <a:pt x="114" y="200"/>
                  </a:lnTo>
                  <a:lnTo>
                    <a:pt x="107" y="197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99" y="193"/>
                  </a:lnTo>
                  <a:lnTo>
                    <a:pt x="96" y="186"/>
                  </a:lnTo>
                  <a:lnTo>
                    <a:pt x="92" y="178"/>
                  </a:lnTo>
                  <a:lnTo>
                    <a:pt x="91" y="176"/>
                  </a:lnTo>
                  <a:lnTo>
                    <a:pt x="91" y="172"/>
                  </a:lnTo>
                  <a:lnTo>
                    <a:pt x="86" y="166"/>
                  </a:lnTo>
                  <a:lnTo>
                    <a:pt x="83" y="161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2" y="161"/>
                  </a:lnTo>
                  <a:lnTo>
                    <a:pt x="71" y="159"/>
                  </a:lnTo>
                  <a:lnTo>
                    <a:pt x="70" y="155"/>
                  </a:lnTo>
                  <a:lnTo>
                    <a:pt x="68" y="156"/>
                  </a:lnTo>
                  <a:lnTo>
                    <a:pt x="67" y="156"/>
                  </a:lnTo>
                  <a:lnTo>
                    <a:pt x="65" y="161"/>
                  </a:lnTo>
                  <a:lnTo>
                    <a:pt x="64" y="162"/>
                  </a:lnTo>
                  <a:lnTo>
                    <a:pt x="61" y="162"/>
                  </a:lnTo>
                  <a:lnTo>
                    <a:pt x="59" y="160"/>
                  </a:lnTo>
                  <a:lnTo>
                    <a:pt x="55" y="156"/>
                  </a:lnTo>
                  <a:lnTo>
                    <a:pt x="55" y="154"/>
                  </a:lnTo>
                  <a:lnTo>
                    <a:pt x="55" y="152"/>
                  </a:lnTo>
                  <a:lnTo>
                    <a:pt x="54" y="148"/>
                  </a:lnTo>
                  <a:lnTo>
                    <a:pt x="53" y="148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50" y="142"/>
                  </a:lnTo>
                  <a:lnTo>
                    <a:pt x="51" y="138"/>
                  </a:lnTo>
                  <a:lnTo>
                    <a:pt x="51" y="134"/>
                  </a:lnTo>
                  <a:lnTo>
                    <a:pt x="50" y="132"/>
                  </a:lnTo>
                  <a:lnTo>
                    <a:pt x="49" y="130"/>
                  </a:lnTo>
                  <a:lnTo>
                    <a:pt x="44" y="126"/>
                  </a:lnTo>
                  <a:lnTo>
                    <a:pt x="41" y="124"/>
                  </a:lnTo>
                  <a:lnTo>
                    <a:pt x="34" y="117"/>
                  </a:lnTo>
                  <a:lnTo>
                    <a:pt x="30" y="117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8" y="111"/>
                  </a:lnTo>
                  <a:lnTo>
                    <a:pt x="22" y="104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20" y="94"/>
                  </a:lnTo>
                  <a:lnTo>
                    <a:pt x="22" y="88"/>
                  </a:lnTo>
                  <a:lnTo>
                    <a:pt x="29" y="81"/>
                  </a:lnTo>
                  <a:lnTo>
                    <a:pt x="26" y="75"/>
                  </a:lnTo>
                  <a:lnTo>
                    <a:pt x="26" y="73"/>
                  </a:lnTo>
                  <a:lnTo>
                    <a:pt x="29" y="69"/>
                  </a:lnTo>
                  <a:lnTo>
                    <a:pt x="23" y="68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4" y="57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3" name="Freeform 286"/>
            <p:cNvSpPr>
              <a:spLocks/>
            </p:cNvSpPr>
            <p:nvPr/>
          </p:nvSpPr>
          <p:spPr bwMode="auto">
            <a:xfrm>
              <a:off x="3497" y="2652"/>
              <a:ext cx="27" cy="23"/>
            </a:xfrm>
            <a:custGeom>
              <a:avLst/>
              <a:gdLst>
                <a:gd name="T0" fmla="*/ 28 w 26"/>
                <a:gd name="T1" fmla="*/ 0 h 23"/>
                <a:gd name="T2" fmla="*/ 28 w 26"/>
                <a:gd name="T3" fmla="*/ 1 h 23"/>
                <a:gd name="T4" fmla="*/ 29 w 26"/>
                <a:gd name="T5" fmla="*/ 6 h 23"/>
                <a:gd name="T6" fmla="*/ 27 w 26"/>
                <a:gd name="T7" fmla="*/ 6 h 23"/>
                <a:gd name="T8" fmla="*/ 24 w 26"/>
                <a:gd name="T9" fmla="*/ 10 h 23"/>
                <a:gd name="T10" fmla="*/ 26 w 26"/>
                <a:gd name="T11" fmla="*/ 11 h 23"/>
                <a:gd name="T12" fmla="*/ 28 w 26"/>
                <a:gd name="T13" fmla="*/ 10 h 23"/>
                <a:gd name="T14" fmla="*/ 30 w 26"/>
                <a:gd name="T15" fmla="*/ 10 h 23"/>
                <a:gd name="T16" fmla="*/ 35 w 26"/>
                <a:gd name="T17" fmla="*/ 23 h 23"/>
                <a:gd name="T18" fmla="*/ 31 w 26"/>
                <a:gd name="T19" fmla="*/ 23 h 23"/>
                <a:gd name="T20" fmla="*/ 24 w 26"/>
                <a:gd name="T21" fmla="*/ 23 h 23"/>
                <a:gd name="T22" fmla="*/ 23 w 26"/>
                <a:gd name="T23" fmla="*/ 21 h 23"/>
                <a:gd name="T24" fmla="*/ 12 w 26"/>
                <a:gd name="T25" fmla="*/ 17 h 23"/>
                <a:gd name="T26" fmla="*/ 10 w 26"/>
                <a:gd name="T27" fmla="*/ 16 h 23"/>
                <a:gd name="T28" fmla="*/ 0 w 26"/>
                <a:gd name="T29" fmla="*/ 14 h 23"/>
                <a:gd name="T30" fmla="*/ 3 w 26"/>
                <a:gd name="T31" fmla="*/ 10 h 23"/>
                <a:gd name="T32" fmla="*/ 6 w 26"/>
                <a:gd name="T33" fmla="*/ 6 h 23"/>
                <a:gd name="T34" fmla="*/ 7 w 26"/>
                <a:gd name="T35" fmla="*/ 1 h 23"/>
                <a:gd name="T36" fmla="*/ 11 w 26"/>
                <a:gd name="T37" fmla="*/ 0 h 23"/>
                <a:gd name="T38" fmla="*/ 28 w 26"/>
                <a:gd name="T39" fmla="*/ 0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3"/>
                <a:gd name="T62" fmla="*/ 26 w 26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3">
                  <a:moveTo>
                    <a:pt x="19" y="0"/>
                  </a:moveTo>
                  <a:lnTo>
                    <a:pt x="19" y="1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2" y="17"/>
                  </a:lnTo>
                  <a:lnTo>
                    <a:pt x="10" y="16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4" name="Freeform 287"/>
            <p:cNvSpPr>
              <a:spLocks/>
            </p:cNvSpPr>
            <p:nvPr/>
          </p:nvSpPr>
          <p:spPr bwMode="auto">
            <a:xfrm>
              <a:off x="3497" y="2652"/>
              <a:ext cx="27" cy="23"/>
            </a:xfrm>
            <a:custGeom>
              <a:avLst/>
              <a:gdLst>
                <a:gd name="T0" fmla="*/ 28 w 26"/>
                <a:gd name="T1" fmla="*/ 0 h 23"/>
                <a:gd name="T2" fmla="*/ 28 w 26"/>
                <a:gd name="T3" fmla="*/ 1 h 23"/>
                <a:gd name="T4" fmla="*/ 29 w 26"/>
                <a:gd name="T5" fmla="*/ 6 h 23"/>
                <a:gd name="T6" fmla="*/ 27 w 26"/>
                <a:gd name="T7" fmla="*/ 6 h 23"/>
                <a:gd name="T8" fmla="*/ 24 w 26"/>
                <a:gd name="T9" fmla="*/ 10 h 23"/>
                <a:gd name="T10" fmla="*/ 26 w 26"/>
                <a:gd name="T11" fmla="*/ 11 h 23"/>
                <a:gd name="T12" fmla="*/ 28 w 26"/>
                <a:gd name="T13" fmla="*/ 10 h 23"/>
                <a:gd name="T14" fmla="*/ 30 w 26"/>
                <a:gd name="T15" fmla="*/ 10 h 23"/>
                <a:gd name="T16" fmla="*/ 35 w 26"/>
                <a:gd name="T17" fmla="*/ 23 h 23"/>
                <a:gd name="T18" fmla="*/ 31 w 26"/>
                <a:gd name="T19" fmla="*/ 23 h 23"/>
                <a:gd name="T20" fmla="*/ 24 w 26"/>
                <a:gd name="T21" fmla="*/ 23 h 23"/>
                <a:gd name="T22" fmla="*/ 23 w 26"/>
                <a:gd name="T23" fmla="*/ 21 h 23"/>
                <a:gd name="T24" fmla="*/ 12 w 26"/>
                <a:gd name="T25" fmla="*/ 17 h 23"/>
                <a:gd name="T26" fmla="*/ 10 w 26"/>
                <a:gd name="T27" fmla="*/ 16 h 23"/>
                <a:gd name="T28" fmla="*/ 0 w 26"/>
                <a:gd name="T29" fmla="*/ 14 h 23"/>
                <a:gd name="T30" fmla="*/ 3 w 26"/>
                <a:gd name="T31" fmla="*/ 10 h 23"/>
                <a:gd name="T32" fmla="*/ 6 w 26"/>
                <a:gd name="T33" fmla="*/ 6 h 23"/>
                <a:gd name="T34" fmla="*/ 7 w 26"/>
                <a:gd name="T35" fmla="*/ 1 h 23"/>
                <a:gd name="T36" fmla="*/ 11 w 26"/>
                <a:gd name="T37" fmla="*/ 0 h 23"/>
                <a:gd name="T38" fmla="*/ 28 w 26"/>
                <a:gd name="T39" fmla="*/ 0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3"/>
                <a:gd name="T62" fmla="*/ 26 w 26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3">
                  <a:moveTo>
                    <a:pt x="19" y="0"/>
                  </a:moveTo>
                  <a:lnTo>
                    <a:pt x="19" y="1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10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2" y="17"/>
                  </a:lnTo>
                  <a:lnTo>
                    <a:pt x="10" y="16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5" name="Freeform 288"/>
            <p:cNvSpPr>
              <a:spLocks/>
            </p:cNvSpPr>
            <p:nvPr/>
          </p:nvSpPr>
          <p:spPr bwMode="auto">
            <a:xfrm>
              <a:off x="3359" y="2829"/>
              <a:ext cx="90" cy="83"/>
            </a:xfrm>
            <a:custGeom>
              <a:avLst/>
              <a:gdLst>
                <a:gd name="T0" fmla="*/ 87 w 89"/>
                <a:gd name="T1" fmla="*/ 89 h 82"/>
                <a:gd name="T2" fmla="*/ 81 w 89"/>
                <a:gd name="T3" fmla="*/ 84 h 82"/>
                <a:gd name="T4" fmla="*/ 71 w 89"/>
                <a:gd name="T5" fmla="*/ 73 h 82"/>
                <a:gd name="T6" fmla="*/ 65 w 89"/>
                <a:gd name="T7" fmla="*/ 65 h 82"/>
                <a:gd name="T8" fmla="*/ 56 w 89"/>
                <a:gd name="T9" fmla="*/ 61 h 82"/>
                <a:gd name="T10" fmla="*/ 42 w 89"/>
                <a:gd name="T11" fmla="*/ 60 h 82"/>
                <a:gd name="T12" fmla="*/ 39 w 89"/>
                <a:gd name="T13" fmla="*/ 60 h 82"/>
                <a:gd name="T14" fmla="*/ 34 w 89"/>
                <a:gd name="T15" fmla="*/ 61 h 82"/>
                <a:gd name="T16" fmla="*/ 32 w 89"/>
                <a:gd name="T17" fmla="*/ 60 h 82"/>
                <a:gd name="T18" fmla="*/ 24 w 89"/>
                <a:gd name="T19" fmla="*/ 62 h 82"/>
                <a:gd name="T20" fmla="*/ 19 w 89"/>
                <a:gd name="T21" fmla="*/ 58 h 82"/>
                <a:gd name="T22" fmla="*/ 12 w 89"/>
                <a:gd name="T23" fmla="*/ 66 h 82"/>
                <a:gd name="T24" fmla="*/ 6 w 89"/>
                <a:gd name="T25" fmla="*/ 61 h 82"/>
                <a:gd name="T26" fmla="*/ 2 w 89"/>
                <a:gd name="T27" fmla="*/ 63 h 82"/>
                <a:gd name="T28" fmla="*/ 0 w 89"/>
                <a:gd name="T29" fmla="*/ 59 h 82"/>
                <a:gd name="T30" fmla="*/ 0 w 89"/>
                <a:gd name="T31" fmla="*/ 50 h 82"/>
                <a:gd name="T32" fmla="*/ 5 w 89"/>
                <a:gd name="T33" fmla="*/ 28 h 82"/>
                <a:gd name="T34" fmla="*/ 6 w 89"/>
                <a:gd name="T35" fmla="*/ 20 h 82"/>
                <a:gd name="T36" fmla="*/ 12 w 89"/>
                <a:gd name="T37" fmla="*/ 16 h 82"/>
                <a:gd name="T38" fmla="*/ 15 w 89"/>
                <a:gd name="T39" fmla="*/ 12 h 82"/>
                <a:gd name="T40" fmla="*/ 19 w 89"/>
                <a:gd name="T41" fmla="*/ 10 h 82"/>
                <a:gd name="T42" fmla="*/ 24 w 89"/>
                <a:gd name="T43" fmla="*/ 8 h 82"/>
                <a:gd name="T44" fmla="*/ 28 w 89"/>
                <a:gd name="T45" fmla="*/ 2 h 82"/>
                <a:gd name="T46" fmla="*/ 30 w 89"/>
                <a:gd name="T47" fmla="*/ 1 h 82"/>
                <a:gd name="T48" fmla="*/ 37 w 89"/>
                <a:gd name="T49" fmla="*/ 25 h 82"/>
                <a:gd name="T50" fmla="*/ 54 w 89"/>
                <a:gd name="T51" fmla="*/ 52 h 82"/>
                <a:gd name="T52" fmla="*/ 55 w 89"/>
                <a:gd name="T53" fmla="*/ 38 h 82"/>
                <a:gd name="T54" fmla="*/ 57 w 89"/>
                <a:gd name="T55" fmla="*/ 38 h 82"/>
                <a:gd name="T56" fmla="*/ 62 w 89"/>
                <a:gd name="T57" fmla="*/ 54 h 82"/>
                <a:gd name="T58" fmla="*/ 67 w 89"/>
                <a:gd name="T59" fmla="*/ 54 h 82"/>
                <a:gd name="T60" fmla="*/ 80 w 89"/>
                <a:gd name="T61" fmla="*/ 68 h 82"/>
                <a:gd name="T62" fmla="*/ 85 w 89"/>
                <a:gd name="T63" fmla="*/ 69 h 82"/>
                <a:gd name="T64" fmla="*/ 89 w 89"/>
                <a:gd name="T65" fmla="*/ 76 h 82"/>
                <a:gd name="T66" fmla="*/ 90 w 89"/>
                <a:gd name="T67" fmla="*/ 78 h 82"/>
                <a:gd name="T68" fmla="*/ 98 w 89"/>
                <a:gd name="T69" fmla="*/ 85 h 82"/>
                <a:gd name="T70" fmla="*/ 95 w 89"/>
                <a:gd name="T71" fmla="*/ 91 h 82"/>
                <a:gd name="T72" fmla="*/ 90 w 89"/>
                <a:gd name="T73" fmla="*/ 89 h 82"/>
                <a:gd name="T74" fmla="*/ 89 w 89"/>
                <a:gd name="T75" fmla="*/ 90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"/>
                <a:gd name="T115" fmla="*/ 0 h 82"/>
                <a:gd name="T116" fmla="*/ 89 w 89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" h="82">
                  <a:moveTo>
                    <a:pt x="80" y="81"/>
                  </a:moveTo>
                  <a:lnTo>
                    <a:pt x="78" y="80"/>
                  </a:lnTo>
                  <a:lnTo>
                    <a:pt x="75" y="76"/>
                  </a:lnTo>
                  <a:lnTo>
                    <a:pt x="72" y="75"/>
                  </a:lnTo>
                  <a:lnTo>
                    <a:pt x="69" y="69"/>
                  </a:lnTo>
                  <a:lnTo>
                    <a:pt x="62" y="64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7" y="52"/>
                  </a:lnTo>
                  <a:lnTo>
                    <a:pt x="44" y="53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33" y="49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4" y="53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33"/>
                  </a:lnTo>
                  <a:lnTo>
                    <a:pt x="5" y="28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5" y="15"/>
                  </a:lnTo>
                  <a:lnTo>
                    <a:pt x="37" y="25"/>
                  </a:lnTo>
                  <a:lnTo>
                    <a:pt x="41" y="38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8" y="38"/>
                  </a:lnTo>
                  <a:lnTo>
                    <a:pt x="51" y="43"/>
                  </a:lnTo>
                  <a:lnTo>
                    <a:pt x="53" y="45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80" y="68"/>
                  </a:lnTo>
                  <a:lnTo>
                    <a:pt x="81" y="69"/>
                  </a:lnTo>
                  <a:lnTo>
                    <a:pt x="84" y="71"/>
                  </a:lnTo>
                  <a:lnTo>
                    <a:pt x="89" y="76"/>
                  </a:lnTo>
                  <a:lnTo>
                    <a:pt x="89" y="77"/>
                  </a:lnTo>
                  <a:lnTo>
                    <a:pt x="86" y="82"/>
                  </a:lnTo>
                  <a:lnTo>
                    <a:pt x="84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6" name="Freeform 289"/>
            <p:cNvSpPr>
              <a:spLocks/>
            </p:cNvSpPr>
            <p:nvPr/>
          </p:nvSpPr>
          <p:spPr bwMode="auto">
            <a:xfrm>
              <a:off x="3359" y="2829"/>
              <a:ext cx="90" cy="83"/>
            </a:xfrm>
            <a:custGeom>
              <a:avLst/>
              <a:gdLst>
                <a:gd name="T0" fmla="*/ 87 w 89"/>
                <a:gd name="T1" fmla="*/ 89 h 82"/>
                <a:gd name="T2" fmla="*/ 81 w 89"/>
                <a:gd name="T3" fmla="*/ 84 h 82"/>
                <a:gd name="T4" fmla="*/ 71 w 89"/>
                <a:gd name="T5" fmla="*/ 73 h 82"/>
                <a:gd name="T6" fmla="*/ 65 w 89"/>
                <a:gd name="T7" fmla="*/ 65 h 82"/>
                <a:gd name="T8" fmla="*/ 56 w 89"/>
                <a:gd name="T9" fmla="*/ 61 h 82"/>
                <a:gd name="T10" fmla="*/ 42 w 89"/>
                <a:gd name="T11" fmla="*/ 60 h 82"/>
                <a:gd name="T12" fmla="*/ 39 w 89"/>
                <a:gd name="T13" fmla="*/ 60 h 82"/>
                <a:gd name="T14" fmla="*/ 34 w 89"/>
                <a:gd name="T15" fmla="*/ 61 h 82"/>
                <a:gd name="T16" fmla="*/ 32 w 89"/>
                <a:gd name="T17" fmla="*/ 60 h 82"/>
                <a:gd name="T18" fmla="*/ 24 w 89"/>
                <a:gd name="T19" fmla="*/ 62 h 82"/>
                <a:gd name="T20" fmla="*/ 19 w 89"/>
                <a:gd name="T21" fmla="*/ 58 h 82"/>
                <a:gd name="T22" fmla="*/ 12 w 89"/>
                <a:gd name="T23" fmla="*/ 66 h 82"/>
                <a:gd name="T24" fmla="*/ 6 w 89"/>
                <a:gd name="T25" fmla="*/ 61 h 82"/>
                <a:gd name="T26" fmla="*/ 2 w 89"/>
                <a:gd name="T27" fmla="*/ 63 h 82"/>
                <a:gd name="T28" fmla="*/ 0 w 89"/>
                <a:gd name="T29" fmla="*/ 59 h 82"/>
                <a:gd name="T30" fmla="*/ 0 w 89"/>
                <a:gd name="T31" fmla="*/ 50 h 82"/>
                <a:gd name="T32" fmla="*/ 5 w 89"/>
                <a:gd name="T33" fmla="*/ 28 h 82"/>
                <a:gd name="T34" fmla="*/ 6 w 89"/>
                <a:gd name="T35" fmla="*/ 20 h 82"/>
                <a:gd name="T36" fmla="*/ 12 w 89"/>
                <a:gd name="T37" fmla="*/ 16 h 82"/>
                <a:gd name="T38" fmla="*/ 15 w 89"/>
                <a:gd name="T39" fmla="*/ 12 h 82"/>
                <a:gd name="T40" fmla="*/ 19 w 89"/>
                <a:gd name="T41" fmla="*/ 10 h 82"/>
                <a:gd name="T42" fmla="*/ 24 w 89"/>
                <a:gd name="T43" fmla="*/ 8 h 82"/>
                <a:gd name="T44" fmla="*/ 28 w 89"/>
                <a:gd name="T45" fmla="*/ 2 h 82"/>
                <a:gd name="T46" fmla="*/ 30 w 89"/>
                <a:gd name="T47" fmla="*/ 1 h 82"/>
                <a:gd name="T48" fmla="*/ 37 w 89"/>
                <a:gd name="T49" fmla="*/ 25 h 82"/>
                <a:gd name="T50" fmla="*/ 54 w 89"/>
                <a:gd name="T51" fmla="*/ 52 h 82"/>
                <a:gd name="T52" fmla="*/ 55 w 89"/>
                <a:gd name="T53" fmla="*/ 38 h 82"/>
                <a:gd name="T54" fmla="*/ 57 w 89"/>
                <a:gd name="T55" fmla="*/ 38 h 82"/>
                <a:gd name="T56" fmla="*/ 62 w 89"/>
                <a:gd name="T57" fmla="*/ 54 h 82"/>
                <a:gd name="T58" fmla="*/ 67 w 89"/>
                <a:gd name="T59" fmla="*/ 54 h 82"/>
                <a:gd name="T60" fmla="*/ 80 w 89"/>
                <a:gd name="T61" fmla="*/ 68 h 82"/>
                <a:gd name="T62" fmla="*/ 85 w 89"/>
                <a:gd name="T63" fmla="*/ 69 h 82"/>
                <a:gd name="T64" fmla="*/ 89 w 89"/>
                <a:gd name="T65" fmla="*/ 76 h 82"/>
                <a:gd name="T66" fmla="*/ 90 w 89"/>
                <a:gd name="T67" fmla="*/ 78 h 82"/>
                <a:gd name="T68" fmla="*/ 98 w 89"/>
                <a:gd name="T69" fmla="*/ 85 h 82"/>
                <a:gd name="T70" fmla="*/ 95 w 89"/>
                <a:gd name="T71" fmla="*/ 91 h 82"/>
                <a:gd name="T72" fmla="*/ 90 w 89"/>
                <a:gd name="T73" fmla="*/ 89 h 82"/>
                <a:gd name="T74" fmla="*/ 89 w 89"/>
                <a:gd name="T75" fmla="*/ 90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"/>
                <a:gd name="T115" fmla="*/ 0 h 82"/>
                <a:gd name="T116" fmla="*/ 89 w 89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" h="82">
                  <a:moveTo>
                    <a:pt x="80" y="81"/>
                  </a:moveTo>
                  <a:lnTo>
                    <a:pt x="78" y="80"/>
                  </a:lnTo>
                  <a:lnTo>
                    <a:pt x="75" y="76"/>
                  </a:lnTo>
                  <a:lnTo>
                    <a:pt x="72" y="75"/>
                  </a:lnTo>
                  <a:lnTo>
                    <a:pt x="69" y="69"/>
                  </a:lnTo>
                  <a:lnTo>
                    <a:pt x="62" y="64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7" y="52"/>
                  </a:lnTo>
                  <a:lnTo>
                    <a:pt x="44" y="53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33" y="49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4" y="53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33"/>
                  </a:lnTo>
                  <a:lnTo>
                    <a:pt x="5" y="28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5" y="15"/>
                  </a:lnTo>
                  <a:lnTo>
                    <a:pt x="37" y="25"/>
                  </a:lnTo>
                  <a:lnTo>
                    <a:pt x="41" y="38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8" y="38"/>
                  </a:lnTo>
                  <a:lnTo>
                    <a:pt x="51" y="43"/>
                  </a:lnTo>
                  <a:lnTo>
                    <a:pt x="53" y="45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80" y="68"/>
                  </a:lnTo>
                  <a:lnTo>
                    <a:pt x="81" y="69"/>
                  </a:lnTo>
                  <a:lnTo>
                    <a:pt x="84" y="71"/>
                  </a:lnTo>
                  <a:lnTo>
                    <a:pt x="89" y="76"/>
                  </a:lnTo>
                  <a:lnTo>
                    <a:pt x="89" y="77"/>
                  </a:lnTo>
                  <a:lnTo>
                    <a:pt x="86" y="82"/>
                  </a:lnTo>
                  <a:lnTo>
                    <a:pt x="84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7" name="Freeform 290"/>
            <p:cNvSpPr>
              <a:spLocks/>
            </p:cNvSpPr>
            <p:nvPr/>
          </p:nvSpPr>
          <p:spPr bwMode="auto">
            <a:xfrm>
              <a:off x="3580" y="2432"/>
              <a:ext cx="195" cy="133"/>
            </a:xfrm>
            <a:custGeom>
              <a:avLst/>
              <a:gdLst>
                <a:gd name="T0" fmla="*/ 125 w 193"/>
                <a:gd name="T1" fmla="*/ 125 h 132"/>
                <a:gd name="T2" fmla="*/ 114 w 193"/>
                <a:gd name="T3" fmla="*/ 118 h 132"/>
                <a:gd name="T4" fmla="*/ 92 w 193"/>
                <a:gd name="T5" fmla="*/ 99 h 132"/>
                <a:gd name="T6" fmla="*/ 75 w 193"/>
                <a:gd name="T7" fmla="*/ 94 h 132"/>
                <a:gd name="T8" fmla="*/ 60 w 193"/>
                <a:gd name="T9" fmla="*/ 90 h 132"/>
                <a:gd name="T10" fmla="*/ 38 w 193"/>
                <a:gd name="T11" fmla="*/ 93 h 132"/>
                <a:gd name="T12" fmla="*/ 26 w 193"/>
                <a:gd name="T13" fmla="*/ 104 h 132"/>
                <a:gd name="T14" fmla="*/ 18 w 193"/>
                <a:gd name="T15" fmla="*/ 97 h 132"/>
                <a:gd name="T16" fmla="*/ 18 w 193"/>
                <a:gd name="T17" fmla="*/ 84 h 132"/>
                <a:gd name="T18" fmla="*/ 20 w 193"/>
                <a:gd name="T19" fmla="*/ 76 h 132"/>
                <a:gd name="T20" fmla="*/ 15 w 193"/>
                <a:gd name="T21" fmla="*/ 62 h 132"/>
                <a:gd name="T22" fmla="*/ 9 w 193"/>
                <a:gd name="T23" fmla="*/ 62 h 132"/>
                <a:gd name="T24" fmla="*/ 11 w 193"/>
                <a:gd name="T25" fmla="*/ 58 h 132"/>
                <a:gd name="T26" fmla="*/ 17 w 193"/>
                <a:gd name="T27" fmla="*/ 58 h 132"/>
                <a:gd name="T28" fmla="*/ 14 w 193"/>
                <a:gd name="T29" fmla="*/ 52 h 132"/>
                <a:gd name="T30" fmla="*/ 8 w 193"/>
                <a:gd name="T31" fmla="*/ 50 h 132"/>
                <a:gd name="T32" fmla="*/ 3 w 193"/>
                <a:gd name="T33" fmla="*/ 46 h 132"/>
                <a:gd name="T34" fmla="*/ 5 w 193"/>
                <a:gd name="T35" fmla="*/ 37 h 132"/>
                <a:gd name="T36" fmla="*/ 8 w 193"/>
                <a:gd name="T37" fmla="*/ 34 h 132"/>
                <a:gd name="T38" fmla="*/ 14 w 193"/>
                <a:gd name="T39" fmla="*/ 36 h 132"/>
                <a:gd name="T40" fmla="*/ 16 w 193"/>
                <a:gd name="T41" fmla="*/ 34 h 132"/>
                <a:gd name="T42" fmla="*/ 21 w 193"/>
                <a:gd name="T43" fmla="*/ 38 h 132"/>
                <a:gd name="T44" fmla="*/ 26 w 193"/>
                <a:gd name="T45" fmla="*/ 37 h 132"/>
                <a:gd name="T46" fmla="*/ 26 w 193"/>
                <a:gd name="T47" fmla="*/ 34 h 132"/>
                <a:gd name="T48" fmla="*/ 30 w 193"/>
                <a:gd name="T49" fmla="*/ 32 h 132"/>
                <a:gd name="T50" fmla="*/ 21 w 193"/>
                <a:gd name="T51" fmla="*/ 23 h 132"/>
                <a:gd name="T52" fmla="*/ 20 w 193"/>
                <a:gd name="T53" fmla="*/ 14 h 132"/>
                <a:gd name="T54" fmla="*/ 12 w 193"/>
                <a:gd name="T55" fmla="*/ 12 h 132"/>
                <a:gd name="T56" fmla="*/ 5 w 193"/>
                <a:gd name="T57" fmla="*/ 18 h 132"/>
                <a:gd name="T58" fmla="*/ 5 w 193"/>
                <a:gd name="T59" fmla="*/ 27 h 132"/>
                <a:gd name="T60" fmla="*/ 2 w 193"/>
                <a:gd name="T61" fmla="*/ 21 h 132"/>
                <a:gd name="T62" fmla="*/ 9 w 193"/>
                <a:gd name="T63" fmla="*/ 10 h 132"/>
                <a:gd name="T64" fmla="*/ 30 w 193"/>
                <a:gd name="T65" fmla="*/ 12 h 132"/>
                <a:gd name="T66" fmla="*/ 42 w 193"/>
                <a:gd name="T67" fmla="*/ 27 h 132"/>
                <a:gd name="T68" fmla="*/ 63 w 193"/>
                <a:gd name="T69" fmla="*/ 26 h 132"/>
                <a:gd name="T70" fmla="*/ 71 w 193"/>
                <a:gd name="T71" fmla="*/ 15 h 132"/>
                <a:gd name="T72" fmla="*/ 83 w 193"/>
                <a:gd name="T73" fmla="*/ 9 h 132"/>
                <a:gd name="T74" fmla="*/ 90 w 193"/>
                <a:gd name="T75" fmla="*/ 7 h 132"/>
                <a:gd name="T76" fmla="*/ 92 w 193"/>
                <a:gd name="T77" fmla="*/ 0 h 132"/>
                <a:gd name="T78" fmla="*/ 102 w 193"/>
                <a:gd name="T79" fmla="*/ 7 h 132"/>
                <a:gd name="T80" fmla="*/ 111 w 193"/>
                <a:gd name="T81" fmla="*/ 12 h 132"/>
                <a:gd name="T82" fmla="*/ 113 w 193"/>
                <a:gd name="T83" fmla="*/ 19 h 132"/>
                <a:gd name="T84" fmla="*/ 117 w 193"/>
                <a:gd name="T85" fmla="*/ 27 h 132"/>
                <a:gd name="T86" fmla="*/ 128 w 193"/>
                <a:gd name="T87" fmla="*/ 28 h 132"/>
                <a:gd name="T88" fmla="*/ 138 w 193"/>
                <a:gd name="T89" fmla="*/ 31 h 132"/>
                <a:gd name="T90" fmla="*/ 144 w 193"/>
                <a:gd name="T91" fmla="*/ 46 h 132"/>
                <a:gd name="T92" fmla="*/ 171 w 193"/>
                <a:gd name="T93" fmla="*/ 64 h 132"/>
                <a:gd name="T94" fmla="*/ 189 w 193"/>
                <a:gd name="T95" fmla="*/ 83 h 132"/>
                <a:gd name="T96" fmla="*/ 204 w 193"/>
                <a:gd name="T97" fmla="*/ 91 h 132"/>
                <a:gd name="T98" fmla="*/ 209 w 193"/>
                <a:gd name="T99" fmla="*/ 97 h 132"/>
                <a:gd name="T100" fmla="*/ 197 w 193"/>
                <a:gd name="T101" fmla="*/ 103 h 132"/>
                <a:gd name="T102" fmla="*/ 182 w 193"/>
                <a:gd name="T103" fmla="*/ 115 h 132"/>
                <a:gd name="T104" fmla="*/ 165 w 193"/>
                <a:gd name="T105" fmla="*/ 130 h 132"/>
                <a:gd name="T106" fmla="*/ 155 w 193"/>
                <a:gd name="T107" fmla="*/ 138 h 132"/>
                <a:gd name="T108" fmla="*/ 134 w 193"/>
                <a:gd name="T109" fmla="*/ 137 h 1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32"/>
                <a:gd name="T167" fmla="*/ 193 w 193"/>
                <a:gd name="T168" fmla="*/ 132 h 1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32">
                  <a:moveTo>
                    <a:pt x="117" y="126"/>
                  </a:moveTo>
                  <a:lnTo>
                    <a:pt x="117" y="126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0"/>
                  </a:lnTo>
                  <a:lnTo>
                    <a:pt x="115" y="108"/>
                  </a:lnTo>
                  <a:lnTo>
                    <a:pt x="110" y="109"/>
                  </a:lnTo>
                  <a:lnTo>
                    <a:pt x="105" y="109"/>
                  </a:lnTo>
                  <a:lnTo>
                    <a:pt x="102" y="105"/>
                  </a:lnTo>
                  <a:lnTo>
                    <a:pt x="90" y="94"/>
                  </a:lnTo>
                  <a:lnTo>
                    <a:pt x="87" y="92"/>
                  </a:lnTo>
                  <a:lnTo>
                    <a:pt x="83" y="90"/>
                  </a:lnTo>
                  <a:lnTo>
                    <a:pt x="80" y="90"/>
                  </a:lnTo>
                  <a:lnTo>
                    <a:pt x="75" y="90"/>
                  </a:lnTo>
                  <a:lnTo>
                    <a:pt x="70" y="87"/>
                  </a:lnTo>
                  <a:lnTo>
                    <a:pt x="66" y="85"/>
                  </a:lnTo>
                  <a:lnTo>
                    <a:pt x="63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1" y="81"/>
                  </a:lnTo>
                  <a:lnTo>
                    <a:pt x="48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2" y="88"/>
                  </a:lnTo>
                  <a:lnTo>
                    <a:pt x="29" y="93"/>
                  </a:lnTo>
                  <a:lnTo>
                    <a:pt x="26" y="95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19" y="93"/>
                  </a:lnTo>
                  <a:lnTo>
                    <a:pt x="18" y="88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9" y="73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16" y="65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5" y="50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2" y="35"/>
                  </a:lnTo>
                  <a:lnTo>
                    <a:pt x="14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7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27" y="28"/>
                  </a:lnTo>
                  <a:lnTo>
                    <a:pt x="24" y="25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6" y="11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9" y="10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6" y="9"/>
                  </a:lnTo>
                  <a:lnTo>
                    <a:pt x="30" y="12"/>
                  </a:lnTo>
                  <a:lnTo>
                    <a:pt x="33" y="15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54" y="26"/>
                  </a:lnTo>
                  <a:lnTo>
                    <a:pt x="63" y="26"/>
                  </a:lnTo>
                  <a:lnTo>
                    <a:pt x="63" y="23"/>
                  </a:lnTo>
                  <a:lnTo>
                    <a:pt x="62" y="20"/>
                  </a:lnTo>
                  <a:lnTo>
                    <a:pt x="62" y="15"/>
                  </a:lnTo>
                  <a:lnTo>
                    <a:pt x="65" y="12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4" y="9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6" y="1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3" y="7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5" y="16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5" y="21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8" y="27"/>
                  </a:lnTo>
                  <a:lnTo>
                    <a:pt x="110" y="28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2" y="26"/>
                  </a:lnTo>
                  <a:lnTo>
                    <a:pt x="128" y="28"/>
                  </a:lnTo>
                  <a:lnTo>
                    <a:pt x="129" y="31"/>
                  </a:lnTo>
                  <a:lnTo>
                    <a:pt x="130" y="36"/>
                  </a:lnTo>
                  <a:lnTo>
                    <a:pt x="132" y="41"/>
                  </a:lnTo>
                  <a:lnTo>
                    <a:pt x="134" y="42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44" y="56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9" y="68"/>
                  </a:lnTo>
                  <a:lnTo>
                    <a:pt x="161" y="67"/>
                  </a:lnTo>
                  <a:lnTo>
                    <a:pt x="167" y="72"/>
                  </a:lnTo>
                  <a:lnTo>
                    <a:pt x="171" y="74"/>
                  </a:lnTo>
                  <a:lnTo>
                    <a:pt x="178" y="79"/>
                  </a:lnTo>
                  <a:lnTo>
                    <a:pt x="180" y="81"/>
                  </a:lnTo>
                  <a:lnTo>
                    <a:pt x="183" y="80"/>
                  </a:lnTo>
                  <a:lnTo>
                    <a:pt x="186" y="82"/>
                  </a:lnTo>
                  <a:lnTo>
                    <a:pt x="189" y="84"/>
                  </a:lnTo>
                  <a:lnTo>
                    <a:pt x="193" y="85"/>
                  </a:lnTo>
                  <a:lnTo>
                    <a:pt x="192" y="86"/>
                  </a:lnTo>
                  <a:lnTo>
                    <a:pt x="191" y="88"/>
                  </a:lnTo>
                  <a:lnTo>
                    <a:pt x="192" y="92"/>
                  </a:lnTo>
                  <a:lnTo>
                    <a:pt x="191" y="98"/>
                  </a:lnTo>
                  <a:lnTo>
                    <a:pt x="182" y="96"/>
                  </a:lnTo>
                  <a:lnTo>
                    <a:pt x="179" y="94"/>
                  </a:lnTo>
                  <a:lnTo>
                    <a:pt x="176" y="96"/>
                  </a:lnTo>
                  <a:lnTo>
                    <a:pt x="173" y="98"/>
                  </a:lnTo>
                  <a:lnTo>
                    <a:pt x="167" y="99"/>
                  </a:lnTo>
                  <a:lnTo>
                    <a:pt x="164" y="106"/>
                  </a:lnTo>
                  <a:lnTo>
                    <a:pt x="163" y="113"/>
                  </a:lnTo>
                  <a:lnTo>
                    <a:pt x="162" y="114"/>
                  </a:lnTo>
                  <a:lnTo>
                    <a:pt x="159" y="116"/>
                  </a:lnTo>
                  <a:lnTo>
                    <a:pt x="147" y="121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37" y="131"/>
                  </a:lnTo>
                  <a:lnTo>
                    <a:pt x="134" y="132"/>
                  </a:lnTo>
                  <a:lnTo>
                    <a:pt x="131" y="131"/>
                  </a:lnTo>
                  <a:lnTo>
                    <a:pt x="125" y="128"/>
                  </a:lnTo>
                  <a:lnTo>
                    <a:pt x="119" y="127"/>
                  </a:lnTo>
                  <a:lnTo>
                    <a:pt x="117" y="12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8" name="Freeform 291"/>
            <p:cNvSpPr>
              <a:spLocks/>
            </p:cNvSpPr>
            <p:nvPr/>
          </p:nvSpPr>
          <p:spPr bwMode="auto">
            <a:xfrm>
              <a:off x="3580" y="2432"/>
              <a:ext cx="195" cy="133"/>
            </a:xfrm>
            <a:custGeom>
              <a:avLst/>
              <a:gdLst>
                <a:gd name="T0" fmla="*/ 125 w 193"/>
                <a:gd name="T1" fmla="*/ 125 h 132"/>
                <a:gd name="T2" fmla="*/ 114 w 193"/>
                <a:gd name="T3" fmla="*/ 118 h 132"/>
                <a:gd name="T4" fmla="*/ 92 w 193"/>
                <a:gd name="T5" fmla="*/ 99 h 132"/>
                <a:gd name="T6" fmla="*/ 75 w 193"/>
                <a:gd name="T7" fmla="*/ 94 h 132"/>
                <a:gd name="T8" fmla="*/ 60 w 193"/>
                <a:gd name="T9" fmla="*/ 90 h 132"/>
                <a:gd name="T10" fmla="*/ 38 w 193"/>
                <a:gd name="T11" fmla="*/ 93 h 132"/>
                <a:gd name="T12" fmla="*/ 26 w 193"/>
                <a:gd name="T13" fmla="*/ 104 h 132"/>
                <a:gd name="T14" fmla="*/ 18 w 193"/>
                <a:gd name="T15" fmla="*/ 97 h 132"/>
                <a:gd name="T16" fmla="*/ 18 w 193"/>
                <a:gd name="T17" fmla="*/ 84 h 132"/>
                <a:gd name="T18" fmla="*/ 20 w 193"/>
                <a:gd name="T19" fmla="*/ 76 h 132"/>
                <a:gd name="T20" fmla="*/ 15 w 193"/>
                <a:gd name="T21" fmla="*/ 62 h 132"/>
                <a:gd name="T22" fmla="*/ 9 w 193"/>
                <a:gd name="T23" fmla="*/ 62 h 132"/>
                <a:gd name="T24" fmla="*/ 11 w 193"/>
                <a:gd name="T25" fmla="*/ 58 h 132"/>
                <a:gd name="T26" fmla="*/ 17 w 193"/>
                <a:gd name="T27" fmla="*/ 58 h 132"/>
                <a:gd name="T28" fmla="*/ 14 w 193"/>
                <a:gd name="T29" fmla="*/ 52 h 132"/>
                <a:gd name="T30" fmla="*/ 8 w 193"/>
                <a:gd name="T31" fmla="*/ 50 h 132"/>
                <a:gd name="T32" fmla="*/ 3 w 193"/>
                <a:gd name="T33" fmla="*/ 46 h 132"/>
                <a:gd name="T34" fmla="*/ 5 w 193"/>
                <a:gd name="T35" fmla="*/ 37 h 132"/>
                <a:gd name="T36" fmla="*/ 8 w 193"/>
                <a:gd name="T37" fmla="*/ 34 h 132"/>
                <a:gd name="T38" fmla="*/ 14 w 193"/>
                <a:gd name="T39" fmla="*/ 36 h 132"/>
                <a:gd name="T40" fmla="*/ 16 w 193"/>
                <a:gd name="T41" fmla="*/ 34 h 132"/>
                <a:gd name="T42" fmla="*/ 21 w 193"/>
                <a:gd name="T43" fmla="*/ 38 h 132"/>
                <a:gd name="T44" fmla="*/ 26 w 193"/>
                <a:gd name="T45" fmla="*/ 37 h 132"/>
                <a:gd name="T46" fmla="*/ 26 w 193"/>
                <a:gd name="T47" fmla="*/ 34 h 132"/>
                <a:gd name="T48" fmla="*/ 30 w 193"/>
                <a:gd name="T49" fmla="*/ 32 h 132"/>
                <a:gd name="T50" fmla="*/ 21 w 193"/>
                <a:gd name="T51" fmla="*/ 23 h 132"/>
                <a:gd name="T52" fmla="*/ 20 w 193"/>
                <a:gd name="T53" fmla="*/ 14 h 132"/>
                <a:gd name="T54" fmla="*/ 12 w 193"/>
                <a:gd name="T55" fmla="*/ 12 h 132"/>
                <a:gd name="T56" fmla="*/ 5 w 193"/>
                <a:gd name="T57" fmla="*/ 18 h 132"/>
                <a:gd name="T58" fmla="*/ 5 w 193"/>
                <a:gd name="T59" fmla="*/ 27 h 132"/>
                <a:gd name="T60" fmla="*/ 2 w 193"/>
                <a:gd name="T61" fmla="*/ 21 h 132"/>
                <a:gd name="T62" fmla="*/ 9 w 193"/>
                <a:gd name="T63" fmla="*/ 10 h 132"/>
                <a:gd name="T64" fmla="*/ 30 w 193"/>
                <a:gd name="T65" fmla="*/ 12 h 132"/>
                <a:gd name="T66" fmla="*/ 42 w 193"/>
                <a:gd name="T67" fmla="*/ 27 h 132"/>
                <a:gd name="T68" fmla="*/ 63 w 193"/>
                <a:gd name="T69" fmla="*/ 26 h 132"/>
                <a:gd name="T70" fmla="*/ 71 w 193"/>
                <a:gd name="T71" fmla="*/ 15 h 132"/>
                <a:gd name="T72" fmla="*/ 83 w 193"/>
                <a:gd name="T73" fmla="*/ 9 h 132"/>
                <a:gd name="T74" fmla="*/ 90 w 193"/>
                <a:gd name="T75" fmla="*/ 7 h 132"/>
                <a:gd name="T76" fmla="*/ 92 w 193"/>
                <a:gd name="T77" fmla="*/ 0 h 132"/>
                <a:gd name="T78" fmla="*/ 102 w 193"/>
                <a:gd name="T79" fmla="*/ 7 h 132"/>
                <a:gd name="T80" fmla="*/ 111 w 193"/>
                <a:gd name="T81" fmla="*/ 12 h 132"/>
                <a:gd name="T82" fmla="*/ 113 w 193"/>
                <a:gd name="T83" fmla="*/ 19 h 132"/>
                <a:gd name="T84" fmla="*/ 117 w 193"/>
                <a:gd name="T85" fmla="*/ 27 h 132"/>
                <a:gd name="T86" fmla="*/ 128 w 193"/>
                <a:gd name="T87" fmla="*/ 28 h 132"/>
                <a:gd name="T88" fmla="*/ 138 w 193"/>
                <a:gd name="T89" fmla="*/ 31 h 132"/>
                <a:gd name="T90" fmla="*/ 144 w 193"/>
                <a:gd name="T91" fmla="*/ 46 h 132"/>
                <a:gd name="T92" fmla="*/ 171 w 193"/>
                <a:gd name="T93" fmla="*/ 64 h 132"/>
                <a:gd name="T94" fmla="*/ 189 w 193"/>
                <a:gd name="T95" fmla="*/ 83 h 132"/>
                <a:gd name="T96" fmla="*/ 204 w 193"/>
                <a:gd name="T97" fmla="*/ 91 h 132"/>
                <a:gd name="T98" fmla="*/ 209 w 193"/>
                <a:gd name="T99" fmla="*/ 97 h 132"/>
                <a:gd name="T100" fmla="*/ 197 w 193"/>
                <a:gd name="T101" fmla="*/ 103 h 132"/>
                <a:gd name="T102" fmla="*/ 182 w 193"/>
                <a:gd name="T103" fmla="*/ 115 h 132"/>
                <a:gd name="T104" fmla="*/ 165 w 193"/>
                <a:gd name="T105" fmla="*/ 130 h 132"/>
                <a:gd name="T106" fmla="*/ 155 w 193"/>
                <a:gd name="T107" fmla="*/ 138 h 132"/>
                <a:gd name="T108" fmla="*/ 134 w 193"/>
                <a:gd name="T109" fmla="*/ 137 h 1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32"/>
                <a:gd name="T167" fmla="*/ 193 w 193"/>
                <a:gd name="T168" fmla="*/ 132 h 1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32">
                  <a:moveTo>
                    <a:pt x="117" y="126"/>
                  </a:moveTo>
                  <a:lnTo>
                    <a:pt x="117" y="126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0"/>
                  </a:lnTo>
                  <a:lnTo>
                    <a:pt x="115" y="108"/>
                  </a:lnTo>
                  <a:lnTo>
                    <a:pt x="110" y="109"/>
                  </a:lnTo>
                  <a:lnTo>
                    <a:pt x="105" y="109"/>
                  </a:lnTo>
                  <a:lnTo>
                    <a:pt x="102" y="105"/>
                  </a:lnTo>
                  <a:lnTo>
                    <a:pt x="90" y="94"/>
                  </a:lnTo>
                  <a:lnTo>
                    <a:pt x="87" y="92"/>
                  </a:lnTo>
                  <a:lnTo>
                    <a:pt x="83" y="90"/>
                  </a:lnTo>
                  <a:lnTo>
                    <a:pt x="80" y="90"/>
                  </a:lnTo>
                  <a:lnTo>
                    <a:pt x="75" y="90"/>
                  </a:lnTo>
                  <a:lnTo>
                    <a:pt x="70" y="87"/>
                  </a:lnTo>
                  <a:lnTo>
                    <a:pt x="66" y="85"/>
                  </a:lnTo>
                  <a:lnTo>
                    <a:pt x="63" y="82"/>
                  </a:lnTo>
                  <a:lnTo>
                    <a:pt x="57" y="81"/>
                  </a:lnTo>
                  <a:lnTo>
                    <a:pt x="54" y="80"/>
                  </a:lnTo>
                  <a:lnTo>
                    <a:pt x="51" y="81"/>
                  </a:lnTo>
                  <a:lnTo>
                    <a:pt x="48" y="84"/>
                  </a:lnTo>
                  <a:lnTo>
                    <a:pt x="46" y="84"/>
                  </a:lnTo>
                  <a:lnTo>
                    <a:pt x="41" y="84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2" y="88"/>
                  </a:lnTo>
                  <a:lnTo>
                    <a:pt x="29" y="93"/>
                  </a:lnTo>
                  <a:lnTo>
                    <a:pt x="26" y="95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19" y="93"/>
                  </a:lnTo>
                  <a:lnTo>
                    <a:pt x="18" y="88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9" y="73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16" y="65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5" y="50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2" y="35"/>
                  </a:lnTo>
                  <a:lnTo>
                    <a:pt x="14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7" y="35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27" y="28"/>
                  </a:lnTo>
                  <a:lnTo>
                    <a:pt x="24" y="25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6" y="11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5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9" y="10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6" y="9"/>
                  </a:lnTo>
                  <a:lnTo>
                    <a:pt x="30" y="12"/>
                  </a:lnTo>
                  <a:lnTo>
                    <a:pt x="33" y="15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54" y="26"/>
                  </a:lnTo>
                  <a:lnTo>
                    <a:pt x="63" y="26"/>
                  </a:lnTo>
                  <a:lnTo>
                    <a:pt x="63" y="23"/>
                  </a:lnTo>
                  <a:lnTo>
                    <a:pt x="62" y="20"/>
                  </a:lnTo>
                  <a:lnTo>
                    <a:pt x="62" y="15"/>
                  </a:lnTo>
                  <a:lnTo>
                    <a:pt x="65" y="12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4" y="9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7" y="5"/>
                  </a:lnTo>
                  <a:lnTo>
                    <a:pt x="81" y="7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6" y="1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3" y="7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5" y="16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5" y="21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8" y="27"/>
                  </a:lnTo>
                  <a:lnTo>
                    <a:pt x="110" y="28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2" y="26"/>
                  </a:lnTo>
                  <a:lnTo>
                    <a:pt x="128" y="28"/>
                  </a:lnTo>
                  <a:lnTo>
                    <a:pt x="129" y="31"/>
                  </a:lnTo>
                  <a:lnTo>
                    <a:pt x="130" y="36"/>
                  </a:lnTo>
                  <a:lnTo>
                    <a:pt x="132" y="41"/>
                  </a:lnTo>
                  <a:lnTo>
                    <a:pt x="134" y="42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44" y="56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9" y="68"/>
                  </a:lnTo>
                  <a:lnTo>
                    <a:pt x="161" y="67"/>
                  </a:lnTo>
                  <a:lnTo>
                    <a:pt x="167" y="72"/>
                  </a:lnTo>
                  <a:lnTo>
                    <a:pt x="171" y="74"/>
                  </a:lnTo>
                  <a:lnTo>
                    <a:pt x="178" y="79"/>
                  </a:lnTo>
                  <a:lnTo>
                    <a:pt x="180" y="81"/>
                  </a:lnTo>
                  <a:lnTo>
                    <a:pt x="183" y="80"/>
                  </a:lnTo>
                  <a:lnTo>
                    <a:pt x="186" y="82"/>
                  </a:lnTo>
                  <a:lnTo>
                    <a:pt x="189" y="84"/>
                  </a:lnTo>
                  <a:lnTo>
                    <a:pt x="193" y="85"/>
                  </a:lnTo>
                  <a:lnTo>
                    <a:pt x="192" y="86"/>
                  </a:lnTo>
                  <a:lnTo>
                    <a:pt x="191" y="88"/>
                  </a:lnTo>
                  <a:lnTo>
                    <a:pt x="192" y="92"/>
                  </a:lnTo>
                  <a:lnTo>
                    <a:pt x="191" y="98"/>
                  </a:lnTo>
                  <a:lnTo>
                    <a:pt x="182" y="96"/>
                  </a:lnTo>
                  <a:lnTo>
                    <a:pt x="179" y="94"/>
                  </a:lnTo>
                  <a:lnTo>
                    <a:pt x="176" y="96"/>
                  </a:lnTo>
                  <a:lnTo>
                    <a:pt x="173" y="98"/>
                  </a:lnTo>
                  <a:lnTo>
                    <a:pt x="167" y="99"/>
                  </a:lnTo>
                  <a:lnTo>
                    <a:pt x="164" y="106"/>
                  </a:lnTo>
                  <a:lnTo>
                    <a:pt x="163" y="113"/>
                  </a:lnTo>
                  <a:lnTo>
                    <a:pt x="162" y="114"/>
                  </a:lnTo>
                  <a:lnTo>
                    <a:pt x="159" y="116"/>
                  </a:lnTo>
                  <a:lnTo>
                    <a:pt x="147" y="121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37" y="131"/>
                  </a:lnTo>
                  <a:lnTo>
                    <a:pt x="134" y="132"/>
                  </a:lnTo>
                  <a:lnTo>
                    <a:pt x="131" y="131"/>
                  </a:lnTo>
                  <a:lnTo>
                    <a:pt x="125" y="128"/>
                  </a:lnTo>
                  <a:lnTo>
                    <a:pt x="119" y="127"/>
                  </a:lnTo>
                  <a:lnTo>
                    <a:pt x="117" y="12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09" name="Freeform 292"/>
            <p:cNvSpPr>
              <a:spLocks noEditPoints="1"/>
            </p:cNvSpPr>
            <p:nvPr/>
          </p:nvSpPr>
          <p:spPr bwMode="auto">
            <a:xfrm>
              <a:off x="3020" y="3144"/>
              <a:ext cx="170" cy="190"/>
            </a:xfrm>
            <a:custGeom>
              <a:avLst/>
              <a:gdLst>
                <a:gd name="T0" fmla="*/ 11 w 168"/>
                <a:gd name="T1" fmla="*/ 1 h 188"/>
                <a:gd name="T2" fmla="*/ 14 w 168"/>
                <a:gd name="T3" fmla="*/ 7 h 188"/>
                <a:gd name="T4" fmla="*/ 10 w 168"/>
                <a:gd name="T5" fmla="*/ 14 h 188"/>
                <a:gd name="T6" fmla="*/ 7 w 168"/>
                <a:gd name="T7" fmla="*/ 13 h 188"/>
                <a:gd name="T8" fmla="*/ 8 w 168"/>
                <a:gd name="T9" fmla="*/ 23 h 188"/>
                <a:gd name="T10" fmla="*/ 16 w 168"/>
                <a:gd name="T11" fmla="*/ 20 h 188"/>
                <a:gd name="T12" fmla="*/ 26 w 168"/>
                <a:gd name="T13" fmla="*/ 19 h 188"/>
                <a:gd name="T14" fmla="*/ 54 w 168"/>
                <a:gd name="T15" fmla="*/ 20 h 188"/>
                <a:gd name="T16" fmla="*/ 70 w 168"/>
                <a:gd name="T17" fmla="*/ 20 h 188"/>
                <a:gd name="T18" fmla="*/ 75 w 168"/>
                <a:gd name="T19" fmla="*/ 21 h 188"/>
                <a:gd name="T20" fmla="*/ 79 w 168"/>
                <a:gd name="T21" fmla="*/ 36 h 188"/>
                <a:gd name="T22" fmla="*/ 88 w 168"/>
                <a:gd name="T23" fmla="*/ 58 h 188"/>
                <a:gd name="T24" fmla="*/ 105 w 168"/>
                <a:gd name="T25" fmla="*/ 57 h 188"/>
                <a:gd name="T26" fmla="*/ 114 w 168"/>
                <a:gd name="T27" fmla="*/ 40 h 188"/>
                <a:gd name="T28" fmla="*/ 116 w 168"/>
                <a:gd name="T29" fmla="*/ 34 h 188"/>
                <a:gd name="T30" fmla="*/ 131 w 168"/>
                <a:gd name="T31" fmla="*/ 38 h 188"/>
                <a:gd name="T32" fmla="*/ 152 w 168"/>
                <a:gd name="T33" fmla="*/ 38 h 188"/>
                <a:gd name="T34" fmla="*/ 153 w 168"/>
                <a:gd name="T35" fmla="*/ 44 h 188"/>
                <a:gd name="T36" fmla="*/ 155 w 168"/>
                <a:gd name="T37" fmla="*/ 63 h 188"/>
                <a:gd name="T38" fmla="*/ 153 w 168"/>
                <a:gd name="T39" fmla="*/ 77 h 188"/>
                <a:gd name="T40" fmla="*/ 161 w 168"/>
                <a:gd name="T41" fmla="*/ 89 h 188"/>
                <a:gd name="T42" fmla="*/ 160 w 168"/>
                <a:gd name="T43" fmla="*/ 99 h 188"/>
                <a:gd name="T44" fmla="*/ 170 w 168"/>
                <a:gd name="T45" fmla="*/ 98 h 188"/>
                <a:gd name="T46" fmla="*/ 182 w 168"/>
                <a:gd name="T47" fmla="*/ 107 h 188"/>
                <a:gd name="T48" fmla="*/ 186 w 168"/>
                <a:gd name="T49" fmla="*/ 117 h 188"/>
                <a:gd name="T50" fmla="*/ 181 w 168"/>
                <a:gd name="T51" fmla="*/ 126 h 188"/>
                <a:gd name="T52" fmla="*/ 156 w 168"/>
                <a:gd name="T53" fmla="*/ 127 h 188"/>
                <a:gd name="T54" fmla="*/ 156 w 168"/>
                <a:gd name="T55" fmla="*/ 170 h 188"/>
                <a:gd name="T56" fmla="*/ 157 w 168"/>
                <a:gd name="T57" fmla="*/ 182 h 188"/>
                <a:gd name="T58" fmla="*/ 170 w 168"/>
                <a:gd name="T59" fmla="*/ 197 h 188"/>
                <a:gd name="T60" fmla="*/ 156 w 168"/>
                <a:gd name="T61" fmla="*/ 205 h 188"/>
                <a:gd name="T62" fmla="*/ 131 w 168"/>
                <a:gd name="T63" fmla="*/ 206 h 188"/>
                <a:gd name="T64" fmla="*/ 112 w 168"/>
                <a:gd name="T65" fmla="*/ 204 h 188"/>
                <a:gd name="T66" fmla="*/ 102 w 168"/>
                <a:gd name="T67" fmla="*/ 201 h 188"/>
                <a:gd name="T68" fmla="*/ 91 w 168"/>
                <a:gd name="T69" fmla="*/ 197 h 188"/>
                <a:gd name="T70" fmla="*/ 62 w 168"/>
                <a:gd name="T71" fmla="*/ 197 h 188"/>
                <a:gd name="T72" fmla="*/ 27 w 168"/>
                <a:gd name="T73" fmla="*/ 197 h 188"/>
                <a:gd name="T74" fmla="*/ 20 w 168"/>
                <a:gd name="T75" fmla="*/ 191 h 188"/>
                <a:gd name="T76" fmla="*/ 8 w 168"/>
                <a:gd name="T77" fmla="*/ 197 h 188"/>
                <a:gd name="T78" fmla="*/ 0 w 168"/>
                <a:gd name="T79" fmla="*/ 196 h 188"/>
                <a:gd name="T80" fmla="*/ 0 w 168"/>
                <a:gd name="T81" fmla="*/ 175 h 188"/>
                <a:gd name="T82" fmla="*/ 6 w 168"/>
                <a:gd name="T83" fmla="*/ 167 h 188"/>
                <a:gd name="T84" fmla="*/ 9 w 168"/>
                <a:gd name="T85" fmla="*/ 138 h 188"/>
                <a:gd name="T86" fmla="*/ 16 w 168"/>
                <a:gd name="T87" fmla="*/ 125 h 188"/>
                <a:gd name="T88" fmla="*/ 23 w 168"/>
                <a:gd name="T89" fmla="*/ 119 h 188"/>
                <a:gd name="T90" fmla="*/ 28 w 168"/>
                <a:gd name="T91" fmla="*/ 103 h 188"/>
                <a:gd name="T92" fmla="*/ 26 w 168"/>
                <a:gd name="T93" fmla="*/ 88 h 188"/>
                <a:gd name="T94" fmla="*/ 18 w 168"/>
                <a:gd name="T95" fmla="*/ 74 h 188"/>
                <a:gd name="T96" fmla="*/ 23 w 168"/>
                <a:gd name="T97" fmla="*/ 68 h 188"/>
                <a:gd name="T98" fmla="*/ 22 w 168"/>
                <a:gd name="T99" fmla="*/ 59 h 188"/>
                <a:gd name="T100" fmla="*/ 15 w 168"/>
                <a:gd name="T101" fmla="*/ 35 h 188"/>
                <a:gd name="T102" fmla="*/ 8 w 168"/>
                <a:gd name="T103" fmla="*/ 24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188"/>
                <a:gd name="T158" fmla="*/ 168 w 168"/>
                <a:gd name="T159" fmla="*/ 188 h 1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188">
                  <a:moveTo>
                    <a:pt x="3" y="6"/>
                  </a:moveTo>
                  <a:lnTo>
                    <a:pt x="6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6" y="17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3" y="6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12" y="23"/>
                  </a:lnTo>
                  <a:lnTo>
                    <a:pt x="16" y="20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7" y="20"/>
                  </a:lnTo>
                  <a:lnTo>
                    <a:pt x="45" y="20"/>
                  </a:lnTo>
                  <a:lnTo>
                    <a:pt x="48" y="20"/>
                  </a:lnTo>
                  <a:lnTo>
                    <a:pt x="54" y="20"/>
                  </a:lnTo>
                  <a:lnTo>
                    <a:pt x="61" y="20"/>
                  </a:lnTo>
                  <a:lnTo>
                    <a:pt x="63" y="20"/>
                  </a:lnTo>
                  <a:lnTo>
                    <a:pt x="65" y="20"/>
                  </a:lnTo>
                  <a:lnTo>
                    <a:pt x="66" y="21"/>
                  </a:lnTo>
                  <a:lnTo>
                    <a:pt x="66" y="24"/>
                  </a:lnTo>
                  <a:lnTo>
                    <a:pt x="67" y="28"/>
                  </a:lnTo>
                  <a:lnTo>
                    <a:pt x="70" y="36"/>
                  </a:lnTo>
                  <a:lnTo>
                    <a:pt x="74" y="43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85" y="49"/>
                  </a:lnTo>
                  <a:lnTo>
                    <a:pt x="91" y="47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4" y="45"/>
                  </a:lnTo>
                  <a:lnTo>
                    <a:pt x="105" y="40"/>
                  </a:lnTo>
                  <a:lnTo>
                    <a:pt x="105" y="36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19" y="34"/>
                  </a:lnTo>
                  <a:lnTo>
                    <a:pt x="120" y="35"/>
                  </a:lnTo>
                  <a:lnTo>
                    <a:pt x="120" y="38"/>
                  </a:lnTo>
                  <a:lnTo>
                    <a:pt x="121" y="39"/>
                  </a:lnTo>
                  <a:lnTo>
                    <a:pt x="126" y="39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6" y="40"/>
                  </a:lnTo>
                  <a:lnTo>
                    <a:pt x="135" y="44"/>
                  </a:lnTo>
                  <a:lnTo>
                    <a:pt x="135" y="47"/>
                  </a:lnTo>
                  <a:lnTo>
                    <a:pt x="137" y="50"/>
                  </a:lnTo>
                  <a:lnTo>
                    <a:pt x="137" y="54"/>
                  </a:lnTo>
                  <a:lnTo>
                    <a:pt x="137" y="61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6" y="70"/>
                  </a:lnTo>
                  <a:lnTo>
                    <a:pt x="141" y="76"/>
                  </a:lnTo>
                  <a:lnTo>
                    <a:pt x="143" y="80"/>
                  </a:lnTo>
                  <a:lnTo>
                    <a:pt x="143" y="83"/>
                  </a:lnTo>
                  <a:lnTo>
                    <a:pt x="141" y="88"/>
                  </a:lnTo>
                  <a:lnTo>
                    <a:pt x="142" y="90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2" y="89"/>
                  </a:lnTo>
                  <a:lnTo>
                    <a:pt x="158" y="89"/>
                  </a:lnTo>
                  <a:lnTo>
                    <a:pt x="165" y="89"/>
                  </a:lnTo>
                  <a:lnTo>
                    <a:pt x="164" y="98"/>
                  </a:lnTo>
                  <a:lnTo>
                    <a:pt x="165" y="104"/>
                  </a:lnTo>
                  <a:lnTo>
                    <a:pt x="167" y="107"/>
                  </a:lnTo>
                  <a:lnTo>
                    <a:pt x="168" y="108"/>
                  </a:lnTo>
                  <a:lnTo>
                    <a:pt x="167" y="110"/>
                  </a:lnTo>
                  <a:lnTo>
                    <a:pt x="164" y="113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59" y="117"/>
                  </a:lnTo>
                  <a:lnTo>
                    <a:pt x="138" y="118"/>
                  </a:lnTo>
                  <a:lnTo>
                    <a:pt x="138" y="123"/>
                  </a:lnTo>
                  <a:lnTo>
                    <a:pt x="138" y="132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9" y="164"/>
                  </a:lnTo>
                  <a:lnTo>
                    <a:pt x="141" y="167"/>
                  </a:lnTo>
                  <a:lnTo>
                    <a:pt x="144" y="170"/>
                  </a:lnTo>
                  <a:lnTo>
                    <a:pt x="152" y="179"/>
                  </a:lnTo>
                  <a:lnTo>
                    <a:pt x="156" y="182"/>
                  </a:lnTo>
                  <a:lnTo>
                    <a:pt x="150" y="184"/>
                  </a:lnTo>
                  <a:lnTo>
                    <a:pt x="138" y="187"/>
                  </a:lnTo>
                  <a:lnTo>
                    <a:pt x="132" y="188"/>
                  </a:lnTo>
                  <a:lnTo>
                    <a:pt x="127" y="187"/>
                  </a:lnTo>
                  <a:lnTo>
                    <a:pt x="120" y="188"/>
                  </a:lnTo>
                  <a:lnTo>
                    <a:pt x="118" y="187"/>
                  </a:lnTo>
                  <a:lnTo>
                    <a:pt x="116" y="186"/>
                  </a:lnTo>
                  <a:lnTo>
                    <a:pt x="103" y="186"/>
                  </a:lnTo>
                  <a:lnTo>
                    <a:pt x="99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2" y="179"/>
                  </a:lnTo>
                  <a:lnTo>
                    <a:pt x="66" y="180"/>
                  </a:lnTo>
                  <a:lnTo>
                    <a:pt x="56" y="179"/>
                  </a:lnTo>
                  <a:lnTo>
                    <a:pt x="53" y="179"/>
                  </a:lnTo>
                  <a:lnTo>
                    <a:pt x="45" y="179"/>
                  </a:lnTo>
                  <a:lnTo>
                    <a:pt x="31" y="179"/>
                  </a:lnTo>
                  <a:lnTo>
                    <a:pt x="27" y="179"/>
                  </a:lnTo>
                  <a:lnTo>
                    <a:pt x="24" y="176"/>
                  </a:lnTo>
                  <a:lnTo>
                    <a:pt x="22" y="173"/>
                  </a:lnTo>
                  <a:lnTo>
                    <a:pt x="20" y="173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9"/>
                  </a:lnTo>
                  <a:lnTo>
                    <a:pt x="4" y="176"/>
                  </a:lnTo>
                  <a:lnTo>
                    <a:pt x="2" y="177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3" y="155"/>
                  </a:lnTo>
                  <a:lnTo>
                    <a:pt x="4" y="153"/>
                  </a:lnTo>
                  <a:lnTo>
                    <a:pt x="6" y="149"/>
                  </a:lnTo>
                  <a:lnTo>
                    <a:pt x="6" y="144"/>
                  </a:lnTo>
                  <a:lnTo>
                    <a:pt x="8" y="135"/>
                  </a:lnTo>
                  <a:lnTo>
                    <a:pt x="9" y="129"/>
                  </a:lnTo>
                  <a:lnTo>
                    <a:pt x="11" y="123"/>
                  </a:lnTo>
                  <a:lnTo>
                    <a:pt x="15" y="119"/>
                  </a:lnTo>
                  <a:lnTo>
                    <a:pt x="16" y="116"/>
                  </a:lnTo>
                  <a:lnTo>
                    <a:pt x="17" y="113"/>
                  </a:lnTo>
                  <a:lnTo>
                    <a:pt x="21" y="112"/>
                  </a:lnTo>
                  <a:lnTo>
                    <a:pt x="23" y="110"/>
                  </a:lnTo>
                  <a:lnTo>
                    <a:pt x="26" y="105"/>
                  </a:lnTo>
                  <a:lnTo>
                    <a:pt x="28" y="98"/>
                  </a:lnTo>
                  <a:lnTo>
                    <a:pt x="28" y="94"/>
                  </a:lnTo>
                  <a:lnTo>
                    <a:pt x="28" y="89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20" y="70"/>
                  </a:lnTo>
                  <a:lnTo>
                    <a:pt x="18" y="65"/>
                  </a:lnTo>
                  <a:lnTo>
                    <a:pt x="19" y="62"/>
                  </a:lnTo>
                  <a:lnTo>
                    <a:pt x="21" y="60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19" y="45"/>
                  </a:lnTo>
                  <a:lnTo>
                    <a:pt x="16" y="41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0" name="Freeform 293"/>
            <p:cNvSpPr>
              <a:spLocks/>
            </p:cNvSpPr>
            <p:nvPr/>
          </p:nvSpPr>
          <p:spPr bwMode="auto">
            <a:xfrm>
              <a:off x="3023" y="3144"/>
              <a:ext cx="14" cy="17"/>
            </a:xfrm>
            <a:custGeom>
              <a:avLst/>
              <a:gdLst>
                <a:gd name="T0" fmla="*/ 0 w 14"/>
                <a:gd name="T1" fmla="*/ 6 h 17"/>
                <a:gd name="T2" fmla="*/ 3 w 14"/>
                <a:gd name="T3" fmla="*/ 4 h 17"/>
                <a:gd name="T4" fmla="*/ 8 w 14"/>
                <a:gd name="T5" fmla="*/ 1 h 17"/>
                <a:gd name="T6" fmla="*/ 10 w 14"/>
                <a:gd name="T7" fmla="*/ 0 h 17"/>
                <a:gd name="T8" fmla="*/ 14 w 14"/>
                <a:gd name="T9" fmla="*/ 3 h 17"/>
                <a:gd name="T10" fmla="*/ 11 w 14"/>
                <a:gd name="T11" fmla="*/ 7 h 17"/>
                <a:gd name="T12" fmla="*/ 8 w 14"/>
                <a:gd name="T13" fmla="*/ 8 h 17"/>
                <a:gd name="T14" fmla="*/ 8 w 14"/>
                <a:gd name="T15" fmla="*/ 9 h 17"/>
                <a:gd name="T16" fmla="*/ 7 w 14"/>
                <a:gd name="T17" fmla="*/ 14 h 17"/>
                <a:gd name="T18" fmla="*/ 7 w 14"/>
                <a:gd name="T19" fmla="*/ 15 h 17"/>
                <a:gd name="T20" fmla="*/ 3 w 14"/>
                <a:gd name="T21" fmla="*/ 17 h 17"/>
                <a:gd name="T22" fmla="*/ 4 w 14"/>
                <a:gd name="T23" fmla="*/ 13 h 17"/>
                <a:gd name="T24" fmla="*/ 3 w 14"/>
                <a:gd name="T25" fmla="*/ 11 h 17"/>
                <a:gd name="T26" fmla="*/ 0 w 14"/>
                <a:gd name="T27" fmla="*/ 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7"/>
                <a:gd name="T44" fmla="*/ 14 w 1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7">
                  <a:moveTo>
                    <a:pt x="0" y="6"/>
                  </a:moveTo>
                  <a:lnTo>
                    <a:pt x="3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1" name="Freeform 294"/>
            <p:cNvSpPr>
              <a:spLocks/>
            </p:cNvSpPr>
            <p:nvPr/>
          </p:nvSpPr>
          <p:spPr bwMode="auto">
            <a:xfrm>
              <a:off x="3020" y="3163"/>
              <a:ext cx="170" cy="171"/>
            </a:xfrm>
            <a:custGeom>
              <a:avLst/>
              <a:gdLst>
                <a:gd name="T0" fmla="*/ 12 w 168"/>
                <a:gd name="T1" fmla="*/ 4 h 169"/>
                <a:gd name="T2" fmla="*/ 24 w 168"/>
                <a:gd name="T3" fmla="*/ 1 h 169"/>
                <a:gd name="T4" fmla="*/ 37 w 168"/>
                <a:gd name="T5" fmla="*/ 1 h 169"/>
                <a:gd name="T6" fmla="*/ 63 w 168"/>
                <a:gd name="T7" fmla="*/ 1 h 169"/>
                <a:gd name="T8" fmla="*/ 74 w 168"/>
                <a:gd name="T9" fmla="*/ 1 h 169"/>
                <a:gd name="T10" fmla="*/ 76 w 168"/>
                <a:gd name="T11" fmla="*/ 9 h 169"/>
                <a:gd name="T12" fmla="*/ 87 w 168"/>
                <a:gd name="T13" fmla="*/ 29 h 169"/>
                <a:gd name="T14" fmla="*/ 100 w 168"/>
                <a:gd name="T15" fmla="*/ 28 h 169"/>
                <a:gd name="T16" fmla="*/ 113 w 168"/>
                <a:gd name="T17" fmla="*/ 26 h 169"/>
                <a:gd name="T18" fmla="*/ 115 w 168"/>
                <a:gd name="T19" fmla="*/ 15 h 169"/>
                <a:gd name="T20" fmla="*/ 131 w 168"/>
                <a:gd name="T21" fmla="*/ 16 h 169"/>
                <a:gd name="T22" fmla="*/ 143 w 168"/>
                <a:gd name="T23" fmla="*/ 20 h 169"/>
                <a:gd name="T24" fmla="*/ 154 w 168"/>
                <a:gd name="T25" fmla="*/ 21 h 169"/>
                <a:gd name="T26" fmla="*/ 155 w 168"/>
                <a:gd name="T27" fmla="*/ 31 h 169"/>
                <a:gd name="T28" fmla="*/ 153 w 168"/>
                <a:gd name="T29" fmla="*/ 57 h 169"/>
                <a:gd name="T30" fmla="*/ 159 w 168"/>
                <a:gd name="T31" fmla="*/ 66 h 169"/>
                <a:gd name="T32" fmla="*/ 159 w 168"/>
                <a:gd name="T33" fmla="*/ 78 h 169"/>
                <a:gd name="T34" fmla="*/ 165 w 168"/>
                <a:gd name="T35" fmla="*/ 81 h 169"/>
                <a:gd name="T36" fmla="*/ 183 w 168"/>
                <a:gd name="T37" fmla="*/ 79 h 169"/>
                <a:gd name="T38" fmla="*/ 185 w 168"/>
                <a:gd name="T39" fmla="*/ 97 h 169"/>
                <a:gd name="T40" fmla="*/ 182 w 168"/>
                <a:gd name="T41" fmla="*/ 103 h 169"/>
                <a:gd name="T42" fmla="*/ 177 w 168"/>
                <a:gd name="T43" fmla="*/ 107 h 169"/>
                <a:gd name="T44" fmla="*/ 156 w 168"/>
                <a:gd name="T45" fmla="*/ 122 h 169"/>
                <a:gd name="T46" fmla="*/ 156 w 168"/>
                <a:gd name="T47" fmla="*/ 160 h 169"/>
                <a:gd name="T48" fmla="*/ 162 w 168"/>
                <a:gd name="T49" fmla="*/ 169 h 169"/>
                <a:gd name="T50" fmla="*/ 168 w 168"/>
                <a:gd name="T51" fmla="*/ 183 h 169"/>
                <a:gd name="T52" fmla="*/ 145 w 168"/>
                <a:gd name="T53" fmla="*/ 186 h 169"/>
                <a:gd name="T54" fmla="*/ 125 w 168"/>
                <a:gd name="T55" fmla="*/ 185 h 169"/>
                <a:gd name="T56" fmla="*/ 104 w 168"/>
                <a:gd name="T57" fmla="*/ 184 h 169"/>
                <a:gd name="T58" fmla="*/ 97 w 168"/>
                <a:gd name="T59" fmla="*/ 179 h 169"/>
                <a:gd name="T60" fmla="*/ 65 w 168"/>
                <a:gd name="T61" fmla="*/ 178 h 169"/>
                <a:gd name="T62" fmla="*/ 31 w 168"/>
                <a:gd name="T63" fmla="*/ 178 h 169"/>
                <a:gd name="T64" fmla="*/ 22 w 168"/>
                <a:gd name="T65" fmla="*/ 172 h 169"/>
                <a:gd name="T66" fmla="*/ 13 w 168"/>
                <a:gd name="T67" fmla="*/ 174 h 169"/>
                <a:gd name="T68" fmla="*/ 2 w 168"/>
                <a:gd name="T69" fmla="*/ 176 h 169"/>
                <a:gd name="T70" fmla="*/ 0 w 168"/>
                <a:gd name="T71" fmla="*/ 160 h 169"/>
                <a:gd name="T72" fmla="*/ 4 w 168"/>
                <a:gd name="T73" fmla="*/ 152 h 169"/>
                <a:gd name="T74" fmla="*/ 8 w 168"/>
                <a:gd name="T75" fmla="*/ 125 h 169"/>
                <a:gd name="T76" fmla="*/ 15 w 168"/>
                <a:gd name="T77" fmla="*/ 109 h 169"/>
                <a:gd name="T78" fmla="*/ 21 w 168"/>
                <a:gd name="T79" fmla="*/ 102 h 169"/>
                <a:gd name="T80" fmla="*/ 28 w 168"/>
                <a:gd name="T81" fmla="*/ 88 h 169"/>
                <a:gd name="T82" fmla="*/ 27 w 168"/>
                <a:gd name="T83" fmla="*/ 73 h 169"/>
                <a:gd name="T84" fmla="*/ 20 w 168"/>
                <a:gd name="T85" fmla="*/ 60 h 169"/>
                <a:gd name="T86" fmla="*/ 21 w 168"/>
                <a:gd name="T87" fmla="*/ 41 h 169"/>
                <a:gd name="T88" fmla="*/ 23 w 168"/>
                <a:gd name="T89" fmla="*/ 34 h 169"/>
                <a:gd name="T90" fmla="*/ 16 w 168"/>
                <a:gd name="T91" fmla="*/ 22 h 169"/>
                <a:gd name="T92" fmla="*/ 12 w 168"/>
                <a:gd name="T93" fmla="*/ 11 h 1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"/>
                <a:gd name="T142" fmla="*/ 0 h 169"/>
                <a:gd name="T143" fmla="*/ 168 w 168"/>
                <a:gd name="T144" fmla="*/ 169 h 1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" h="169">
                  <a:moveTo>
                    <a:pt x="8" y="4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5"/>
                  </a:lnTo>
                  <a:lnTo>
                    <a:pt x="67" y="9"/>
                  </a:lnTo>
                  <a:lnTo>
                    <a:pt x="70" y="17"/>
                  </a:lnTo>
                  <a:lnTo>
                    <a:pt x="74" y="24"/>
                  </a:lnTo>
                  <a:lnTo>
                    <a:pt x="78" y="29"/>
                  </a:lnTo>
                  <a:lnTo>
                    <a:pt x="79" y="30"/>
                  </a:lnTo>
                  <a:lnTo>
                    <a:pt x="85" y="30"/>
                  </a:lnTo>
                  <a:lnTo>
                    <a:pt x="91" y="28"/>
                  </a:lnTo>
                  <a:lnTo>
                    <a:pt x="96" y="29"/>
                  </a:lnTo>
                  <a:lnTo>
                    <a:pt x="102" y="29"/>
                  </a:lnTo>
                  <a:lnTo>
                    <a:pt x="104" y="26"/>
                  </a:lnTo>
                  <a:lnTo>
                    <a:pt x="105" y="21"/>
                  </a:lnTo>
                  <a:lnTo>
                    <a:pt x="105" y="17"/>
                  </a:lnTo>
                  <a:lnTo>
                    <a:pt x="106" y="15"/>
                  </a:lnTo>
                  <a:lnTo>
                    <a:pt x="107" y="15"/>
                  </a:lnTo>
                  <a:lnTo>
                    <a:pt x="119" y="15"/>
                  </a:lnTo>
                  <a:lnTo>
                    <a:pt x="120" y="16"/>
                  </a:lnTo>
                  <a:lnTo>
                    <a:pt x="120" y="19"/>
                  </a:lnTo>
                  <a:lnTo>
                    <a:pt x="121" y="20"/>
                  </a:lnTo>
                  <a:lnTo>
                    <a:pt x="126" y="20"/>
                  </a:lnTo>
                  <a:lnTo>
                    <a:pt x="134" y="19"/>
                  </a:lnTo>
                  <a:lnTo>
                    <a:pt x="136" y="20"/>
                  </a:lnTo>
                  <a:lnTo>
                    <a:pt x="136" y="21"/>
                  </a:lnTo>
                  <a:lnTo>
                    <a:pt x="135" y="25"/>
                  </a:lnTo>
                  <a:lnTo>
                    <a:pt x="135" y="28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2"/>
                  </a:lnTo>
                  <a:lnTo>
                    <a:pt x="135" y="48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41" y="57"/>
                  </a:lnTo>
                  <a:lnTo>
                    <a:pt x="143" y="61"/>
                  </a:lnTo>
                  <a:lnTo>
                    <a:pt x="143" y="64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43" y="72"/>
                  </a:lnTo>
                  <a:lnTo>
                    <a:pt x="147" y="72"/>
                  </a:lnTo>
                  <a:lnTo>
                    <a:pt x="152" y="70"/>
                  </a:lnTo>
                  <a:lnTo>
                    <a:pt x="158" y="70"/>
                  </a:lnTo>
                  <a:lnTo>
                    <a:pt x="165" y="70"/>
                  </a:lnTo>
                  <a:lnTo>
                    <a:pt x="164" y="79"/>
                  </a:lnTo>
                  <a:lnTo>
                    <a:pt x="165" y="85"/>
                  </a:lnTo>
                  <a:lnTo>
                    <a:pt x="167" y="88"/>
                  </a:lnTo>
                  <a:lnTo>
                    <a:pt x="168" y="89"/>
                  </a:lnTo>
                  <a:lnTo>
                    <a:pt x="167" y="91"/>
                  </a:lnTo>
                  <a:lnTo>
                    <a:pt x="164" y="94"/>
                  </a:lnTo>
                  <a:lnTo>
                    <a:pt x="163" y="98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38" y="99"/>
                  </a:lnTo>
                  <a:lnTo>
                    <a:pt x="138" y="104"/>
                  </a:lnTo>
                  <a:lnTo>
                    <a:pt x="138" y="113"/>
                  </a:lnTo>
                  <a:lnTo>
                    <a:pt x="138" y="133"/>
                  </a:lnTo>
                  <a:lnTo>
                    <a:pt x="138" y="139"/>
                  </a:lnTo>
                  <a:lnTo>
                    <a:pt x="138" y="142"/>
                  </a:lnTo>
                  <a:lnTo>
                    <a:pt x="139" y="145"/>
                  </a:lnTo>
                  <a:lnTo>
                    <a:pt x="141" y="148"/>
                  </a:lnTo>
                  <a:lnTo>
                    <a:pt x="144" y="151"/>
                  </a:lnTo>
                  <a:lnTo>
                    <a:pt x="152" y="160"/>
                  </a:lnTo>
                  <a:lnTo>
                    <a:pt x="156" y="163"/>
                  </a:lnTo>
                  <a:lnTo>
                    <a:pt x="150" y="165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27" y="168"/>
                  </a:lnTo>
                  <a:lnTo>
                    <a:pt x="120" y="169"/>
                  </a:lnTo>
                  <a:lnTo>
                    <a:pt x="118" y="168"/>
                  </a:lnTo>
                  <a:lnTo>
                    <a:pt x="116" y="167"/>
                  </a:lnTo>
                  <a:lnTo>
                    <a:pt x="103" y="167"/>
                  </a:lnTo>
                  <a:lnTo>
                    <a:pt x="99" y="167"/>
                  </a:lnTo>
                  <a:lnTo>
                    <a:pt x="95" y="166"/>
                  </a:lnTo>
                  <a:lnTo>
                    <a:pt x="93" y="164"/>
                  </a:lnTo>
                  <a:lnTo>
                    <a:pt x="91" y="161"/>
                  </a:lnTo>
                  <a:lnTo>
                    <a:pt x="88" y="161"/>
                  </a:lnTo>
                  <a:lnTo>
                    <a:pt x="82" y="160"/>
                  </a:lnTo>
                  <a:lnTo>
                    <a:pt x="66" y="161"/>
                  </a:lnTo>
                  <a:lnTo>
                    <a:pt x="56" y="160"/>
                  </a:lnTo>
                  <a:lnTo>
                    <a:pt x="53" y="160"/>
                  </a:lnTo>
                  <a:lnTo>
                    <a:pt x="45" y="160"/>
                  </a:lnTo>
                  <a:lnTo>
                    <a:pt x="31" y="160"/>
                  </a:lnTo>
                  <a:lnTo>
                    <a:pt x="27" y="160"/>
                  </a:lnTo>
                  <a:lnTo>
                    <a:pt x="24" y="157"/>
                  </a:lnTo>
                  <a:lnTo>
                    <a:pt x="22" y="154"/>
                  </a:lnTo>
                  <a:lnTo>
                    <a:pt x="20" y="154"/>
                  </a:lnTo>
                  <a:lnTo>
                    <a:pt x="17" y="154"/>
                  </a:lnTo>
                  <a:lnTo>
                    <a:pt x="13" y="156"/>
                  </a:lnTo>
                  <a:lnTo>
                    <a:pt x="8" y="160"/>
                  </a:lnTo>
                  <a:lnTo>
                    <a:pt x="4" y="157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3" y="136"/>
                  </a:lnTo>
                  <a:lnTo>
                    <a:pt x="4" y="134"/>
                  </a:lnTo>
                  <a:lnTo>
                    <a:pt x="6" y="130"/>
                  </a:lnTo>
                  <a:lnTo>
                    <a:pt x="6" y="125"/>
                  </a:lnTo>
                  <a:lnTo>
                    <a:pt x="8" y="116"/>
                  </a:lnTo>
                  <a:lnTo>
                    <a:pt x="9" y="110"/>
                  </a:lnTo>
                  <a:lnTo>
                    <a:pt x="11" y="104"/>
                  </a:lnTo>
                  <a:lnTo>
                    <a:pt x="15" y="100"/>
                  </a:lnTo>
                  <a:lnTo>
                    <a:pt x="16" y="97"/>
                  </a:lnTo>
                  <a:lnTo>
                    <a:pt x="17" y="94"/>
                  </a:lnTo>
                  <a:lnTo>
                    <a:pt x="21" y="93"/>
                  </a:lnTo>
                  <a:lnTo>
                    <a:pt x="23" y="91"/>
                  </a:lnTo>
                  <a:lnTo>
                    <a:pt x="26" y="86"/>
                  </a:lnTo>
                  <a:lnTo>
                    <a:pt x="28" y="79"/>
                  </a:lnTo>
                  <a:lnTo>
                    <a:pt x="28" y="75"/>
                  </a:lnTo>
                  <a:lnTo>
                    <a:pt x="28" y="70"/>
                  </a:lnTo>
                  <a:lnTo>
                    <a:pt x="27" y="64"/>
                  </a:lnTo>
                  <a:lnTo>
                    <a:pt x="26" y="60"/>
                  </a:lnTo>
                  <a:lnTo>
                    <a:pt x="23" y="56"/>
                  </a:lnTo>
                  <a:lnTo>
                    <a:pt x="20" y="51"/>
                  </a:lnTo>
                  <a:lnTo>
                    <a:pt x="18" y="46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2" y="31"/>
                  </a:lnTo>
                  <a:lnTo>
                    <a:pt x="19" y="26"/>
                  </a:lnTo>
                  <a:lnTo>
                    <a:pt x="16" y="22"/>
                  </a:lnTo>
                  <a:lnTo>
                    <a:pt x="15" y="16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8" y="5"/>
                  </a:lnTo>
                  <a:lnTo>
                    <a:pt x="8" y="4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2" name="Freeform 295"/>
            <p:cNvSpPr>
              <a:spLocks/>
            </p:cNvSpPr>
            <p:nvPr/>
          </p:nvSpPr>
          <p:spPr bwMode="auto">
            <a:xfrm>
              <a:off x="3629" y="2378"/>
              <a:ext cx="235" cy="158"/>
            </a:xfrm>
            <a:custGeom>
              <a:avLst/>
              <a:gdLst>
                <a:gd name="T0" fmla="*/ 157 w 233"/>
                <a:gd name="T1" fmla="*/ 161 h 157"/>
                <a:gd name="T2" fmla="*/ 152 w 233"/>
                <a:gd name="T3" fmla="*/ 151 h 157"/>
                <a:gd name="T4" fmla="*/ 147 w 233"/>
                <a:gd name="T5" fmla="*/ 145 h 157"/>
                <a:gd name="T6" fmla="*/ 132 w 233"/>
                <a:gd name="T7" fmla="*/ 137 h 157"/>
                <a:gd name="T8" fmla="*/ 114 w 233"/>
                <a:gd name="T9" fmla="*/ 127 h 157"/>
                <a:gd name="T10" fmla="*/ 96 w 233"/>
                <a:gd name="T11" fmla="*/ 109 h 157"/>
                <a:gd name="T12" fmla="*/ 90 w 233"/>
                <a:gd name="T13" fmla="*/ 94 h 157"/>
                <a:gd name="T14" fmla="*/ 80 w 233"/>
                <a:gd name="T15" fmla="*/ 91 h 157"/>
                <a:gd name="T16" fmla="*/ 69 w 233"/>
                <a:gd name="T17" fmla="*/ 90 h 157"/>
                <a:gd name="T18" fmla="*/ 56 w 233"/>
                <a:gd name="T19" fmla="*/ 73 h 157"/>
                <a:gd name="T20" fmla="*/ 54 w 233"/>
                <a:gd name="T21" fmla="*/ 66 h 157"/>
                <a:gd name="T22" fmla="*/ 45 w 233"/>
                <a:gd name="T23" fmla="*/ 61 h 157"/>
                <a:gd name="T24" fmla="*/ 35 w 233"/>
                <a:gd name="T25" fmla="*/ 54 h 157"/>
                <a:gd name="T26" fmla="*/ 33 w 233"/>
                <a:gd name="T27" fmla="*/ 61 h 157"/>
                <a:gd name="T28" fmla="*/ 26 w 233"/>
                <a:gd name="T29" fmla="*/ 63 h 157"/>
                <a:gd name="T30" fmla="*/ 14 w 233"/>
                <a:gd name="T31" fmla="*/ 69 h 157"/>
                <a:gd name="T32" fmla="*/ 6 w 233"/>
                <a:gd name="T33" fmla="*/ 89 h 157"/>
                <a:gd name="T34" fmla="*/ 79 w 233"/>
                <a:gd name="T35" fmla="*/ 26 h 157"/>
                <a:gd name="T36" fmla="*/ 131 w 233"/>
                <a:gd name="T37" fmla="*/ 35 h 157"/>
                <a:gd name="T38" fmla="*/ 147 w 233"/>
                <a:gd name="T39" fmla="*/ 49 h 157"/>
                <a:gd name="T40" fmla="*/ 152 w 233"/>
                <a:gd name="T41" fmla="*/ 67 h 157"/>
                <a:gd name="T42" fmla="*/ 162 w 233"/>
                <a:gd name="T43" fmla="*/ 92 h 157"/>
                <a:gd name="T44" fmla="*/ 174 w 233"/>
                <a:gd name="T45" fmla="*/ 96 h 157"/>
                <a:gd name="T46" fmla="*/ 187 w 233"/>
                <a:gd name="T47" fmla="*/ 100 h 157"/>
                <a:gd name="T48" fmla="*/ 196 w 233"/>
                <a:gd name="T49" fmla="*/ 88 h 157"/>
                <a:gd name="T50" fmla="*/ 212 w 233"/>
                <a:gd name="T51" fmla="*/ 68 h 157"/>
                <a:gd name="T52" fmla="*/ 219 w 233"/>
                <a:gd name="T53" fmla="*/ 64 h 157"/>
                <a:gd name="T54" fmla="*/ 224 w 233"/>
                <a:gd name="T55" fmla="*/ 65 h 157"/>
                <a:gd name="T56" fmla="*/ 218 w 233"/>
                <a:gd name="T57" fmla="*/ 70 h 157"/>
                <a:gd name="T58" fmla="*/ 211 w 233"/>
                <a:gd name="T59" fmla="*/ 75 h 157"/>
                <a:gd name="T60" fmla="*/ 215 w 233"/>
                <a:gd name="T61" fmla="*/ 78 h 157"/>
                <a:gd name="T62" fmla="*/ 222 w 233"/>
                <a:gd name="T63" fmla="*/ 92 h 157"/>
                <a:gd name="T64" fmla="*/ 230 w 233"/>
                <a:gd name="T65" fmla="*/ 89 h 157"/>
                <a:gd name="T66" fmla="*/ 233 w 233"/>
                <a:gd name="T67" fmla="*/ 88 h 157"/>
                <a:gd name="T68" fmla="*/ 238 w 233"/>
                <a:gd name="T69" fmla="*/ 91 h 157"/>
                <a:gd name="T70" fmla="*/ 242 w 233"/>
                <a:gd name="T71" fmla="*/ 95 h 157"/>
                <a:gd name="T72" fmla="*/ 251 w 233"/>
                <a:gd name="T73" fmla="*/ 98 h 157"/>
                <a:gd name="T74" fmla="*/ 242 w 233"/>
                <a:gd name="T75" fmla="*/ 102 h 157"/>
                <a:gd name="T76" fmla="*/ 239 w 233"/>
                <a:gd name="T77" fmla="*/ 104 h 157"/>
                <a:gd name="T78" fmla="*/ 233 w 233"/>
                <a:gd name="T79" fmla="*/ 109 h 157"/>
                <a:gd name="T80" fmla="*/ 227 w 233"/>
                <a:gd name="T81" fmla="*/ 107 h 157"/>
                <a:gd name="T82" fmla="*/ 222 w 233"/>
                <a:gd name="T83" fmla="*/ 108 h 157"/>
                <a:gd name="T84" fmla="*/ 214 w 233"/>
                <a:gd name="T85" fmla="*/ 106 h 157"/>
                <a:gd name="T86" fmla="*/ 219 w 233"/>
                <a:gd name="T87" fmla="*/ 99 h 157"/>
                <a:gd name="T88" fmla="*/ 210 w 233"/>
                <a:gd name="T89" fmla="*/ 98 h 157"/>
                <a:gd name="T90" fmla="*/ 202 w 233"/>
                <a:gd name="T91" fmla="*/ 98 h 157"/>
                <a:gd name="T92" fmla="*/ 199 w 233"/>
                <a:gd name="T93" fmla="*/ 105 h 157"/>
                <a:gd name="T94" fmla="*/ 191 w 233"/>
                <a:gd name="T95" fmla="*/ 109 h 157"/>
                <a:gd name="T96" fmla="*/ 195 w 233"/>
                <a:gd name="T97" fmla="*/ 111 h 157"/>
                <a:gd name="T98" fmla="*/ 189 w 233"/>
                <a:gd name="T99" fmla="*/ 115 h 157"/>
                <a:gd name="T100" fmla="*/ 171 w 233"/>
                <a:gd name="T101" fmla="*/ 120 h 157"/>
                <a:gd name="T102" fmla="*/ 165 w 233"/>
                <a:gd name="T103" fmla="*/ 127 h 157"/>
                <a:gd name="T104" fmla="*/ 173 w 233"/>
                <a:gd name="T105" fmla="*/ 130 h 157"/>
                <a:gd name="T106" fmla="*/ 174 w 233"/>
                <a:gd name="T107" fmla="*/ 141 h 157"/>
                <a:gd name="T108" fmla="*/ 174 w 233"/>
                <a:gd name="T109" fmla="*/ 150 h 157"/>
                <a:gd name="T110" fmla="*/ 168 w 233"/>
                <a:gd name="T111" fmla="*/ 166 h 1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3"/>
                <a:gd name="T169" fmla="*/ 0 h 157"/>
                <a:gd name="T170" fmla="*/ 233 w 233"/>
                <a:gd name="T171" fmla="*/ 157 h 1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3" h="157">
                  <a:moveTo>
                    <a:pt x="159" y="157"/>
                  </a:moveTo>
                  <a:lnTo>
                    <a:pt x="156" y="153"/>
                  </a:lnTo>
                  <a:lnTo>
                    <a:pt x="155" y="152"/>
                  </a:lnTo>
                  <a:lnTo>
                    <a:pt x="148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4" y="146"/>
                  </a:lnTo>
                  <a:lnTo>
                    <a:pt x="143" y="142"/>
                  </a:lnTo>
                  <a:lnTo>
                    <a:pt x="144" y="140"/>
                  </a:lnTo>
                  <a:lnTo>
                    <a:pt x="145" y="139"/>
                  </a:lnTo>
                  <a:lnTo>
                    <a:pt x="141" y="138"/>
                  </a:lnTo>
                  <a:lnTo>
                    <a:pt x="138" y="136"/>
                  </a:lnTo>
                  <a:lnTo>
                    <a:pt x="135" y="134"/>
                  </a:lnTo>
                  <a:lnTo>
                    <a:pt x="132" y="135"/>
                  </a:lnTo>
                  <a:lnTo>
                    <a:pt x="130" y="133"/>
                  </a:lnTo>
                  <a:lnTo>
                    <a:pt x="123" y="128"/>
                  </a:lnTo>
                  <a:lnTo>
                    <a:pt x="119" y="126"/>
                  </a:lnTo>
                  <a:lnTo>
                    <a:pt x="113" y="121"/>
                  </a:lnTo>
                  <a:lnTo>
                    <a:pt x="111" y="122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96" y="110"/>
                  </a:lnTo>
                  <a:lnTo>
                    <a:pt x="87" y="102"/>
                  </a:lnTo>
                  <a:lnTo>
                    <a:pt x="87" y="100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2" y="90"/>
                  </a:lnTo>
                  <a:lnTo>
                    <a:pt x="81" y="85"/>
                  </a:lnTo>
                  <a:lnTo>
                    <a:pt x="80" y="82"/>
                  </a:lnTo>
                  <a:lnTo>
                    <a:pt x="74" y="80"/>
                  </a:lnTo>
                  <a:lnTo>
                    <a:pt x="73" y="82"/>
                  </a:lnTo>
                  <a:lnTo>
                    <a:pt x="71" y="82"/>
                  </a:lnTo>
                  <a:lnTo>
                    <a:pt x="67" y="81"/>
                  </a:lnTo>
                  <a:lnTo>
                    <a:pt x="65" y="81"/>
                  </a:lnTo>
                  <a:lnTo>
                    <a:pt x="62" y="82"/>
                  </a:lnTo>
                  <a:lnTo>
                    <a:pt x="60" y="81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6" y="71"/>
                  </a:lnTo>
                  <a:lnTo>
                    <a:pt x="57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45" y="61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5"/>
                  </a:lnTo>
                  <a:lnTo>
                    <a:pt x="35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32" y="58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7" y="60"/>
                  </a:lnTo>
                  <a:lnTo>
                    <a:pt x="26" y="63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7" y="66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5" y="77"/>
                  </a:lnTo>
                  <a:lnTo>
                    <a:pt x="15" y="80"/>
                  </a:lnTo>
                  <a:lnTo>
                    <a:pt x="6" y="80"/>
                  </a:lnTo>
                  <a:lnTo>
                    <a:pt x="0" y="80"/>
                  </a:lnTo>
                  <a:lnTo>
                    <a:pt x="0" y="11"/>
                  </a:lnTo>
                  <a:lnTo>
                    <a:pt x="35" y="0"/>
                  </a:lnTo>
                  <a:lnTo>
                    <a:pt x="70" y="26"/>
                  </a:lnTo>
                  <a:lnTo>
                    <a:pt x="82" y="40"/>
                  </a:lnTo>
                  <a:lnTo>
                    <a:pt x="98" y="37"/>
                  </a:lnTo>
                  <a:lnTo>
                    <a:pt x="115" y="39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30" y="43"/>
                  </a:lnTo>
                  <a:lnTo>
                    <a:pt x="134" y="52"/>
                  </a:lnTo>
                  <a:lnTo>
                    <a:pt x="138" y="49"/>
                  </a:lnTo>
                  <a:lnTo>
                    <a:pt x="138" y="58"/>
                  </a:lnTo>
                  <a:lnTo>
                    <a:pt x="136" y="61"/>
                  </a:lnTo>
                  <a:lnTo>
                    <a:pt x="137" y="67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6" y="83"/>
                  </a:lnTo>
                  <a:lnTo>
                    <a:pt x="149" y="83"/>
                  </a:lnTo>
                  <a:lnTo>
                    <a:pt x="153" y="83"/>
                  </a:lnTo>
                  <a:lnTo>
                    <a:pt x="160" y="82"/>
                  </a:lnTo>
                  <a:lnTo>
                    <a:pt x="162" y="82"/>
                  </a:lnTo>
                  <a:lnTo>
                    <a:pt x="164" y="85"/>
                  </a:lnTo>
                  <a:lnTo>
                    <a:pt x="165" y="87"/>
                  </a:lnTo>
                  <a:lnTo>
                    <a:pt x="164" y="89"/>
                  </a:lnTo>
                  <a:lnTo>
                    <a:pt x="167" y="92"/>
                  </a:lnTo>
                  <a:lnTo>
                    <a:pt x="171" y="92"/>
                  </a:lnTo>
                  <a:lnTo>
                    <a:pt x="172" y="91"/>
                  </a:lnTo>
                  <a:lnTo>
                    <a:pt x="171" y="87"/>
                  </a:lnTo>
                  <a:lnTo>
                    <a:pt x="174" y="84"/>
                  </a:lnTo>
                  <a:lnTo>
                    <a:pt x="177" y="82"/>
                  </a:lnTo>
                  <a:lnTo>
                    <a:pt x="178" y="79"/>
                  </a:lnTo>
                  <a:lnTo>
                    <a:pt x="180" y="77"/>
                  </a:lnTo>
                  <a:lnTo>
                    <a:pt x="186" y="74"/>
                  </a:lnTo>
                  <a:lnTo>
                    <a:pt x="190" y="72"/>
                  </a:lnTo>
                  <a:lnTo>
                    <a:pt x="194" y="68"/>
                  </a:lnTo>
                  <a:lnTo>
                    <a:pt x="196" y="66"/>
                  </a:lnTo>
                  <a:lnTo>
                    <a:pt x="197" y="65"/>
                  </a:lnTo>
                  <a:lnTo>
                    <a:pt x="199" y="67"/>
                  </a:lnTo>
                  <a:lnTo>
                    <a:pt x="201" y="64"/>
                  </a:lnTo>
                  <a:lnTo>
                    <a:pt x="203" y="63"/>
                  </a:lnTo>
                  <a:lnTo>
                    <a:pt x="205" y="62"/>
                  </a:lnTo>
                  <a:lnTo>
                    <a:pt x="208" y="64"/>
                  </a:lnTo>
                  <a:lnTo>
                    <a:pt x="206" y="65"/>
                  </a:lnTo>
                  <a:lnTo>
                    <a:pt x="203" y="67"/>
                  </a:lnTo>
                  <a:lnTo>
                    <a:pt x="202" y="67"/>
                  </a:lnTo>
                  <a:lnTo>
                    <a:pt x="201" y="69"/>
                  </a:lnTo>
                  <a:lnTo>
                    <a:pt x="200" y="70"/>
                  </a:lnTo>
                  <a:lnTo>
                    <a:pt x="198" y="71"/>
                  </a:lnTo>
                  <a:lnTo>
                    <a:pt x="197" y="72"/>
                  </a:lnTo>
                  <a:lnTo>
                    <a:pt x="194" y="74"/>
                  </a:lnTo>
                  <a:lnTo>
                    <a:pt x="193" y="75"/>
                  </a:lnTo>
                  <a:lnTo>
                    <a:pt x="193" y="76"/>
                  </a:lnTo>
                  <a:lnTo>
                    <a:pt x="195" y="77"/>
                  </a:lnTo>
                  <a:lnTo>
                    <a:pt x="197" y="77"/>
                  </a:lnTo>
                  <a:lnTo>
                    <a:pt x="197" y="78"/>
                  </a:lnTo>
                  <a:lnTo>
                    <a:pt x="200" y="77"/>
                  </a:lnTo>
                  <a:lnTo>
                    <a:pt x="200" y="79"/>
                  </a:lnTo>
                  <a:lnTo>
                    <a:pt x="201" y="81"/>
                  </a:lnTo>
                  <a:lnTo>
                    <a:pt x="204" y="83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2" y="80"/>
                  </a:lnTo>
                  <a:lnTo>
                    <a:pt x="213" y="79"/>
                  </a:lnTo>
                  <a:lnTo>
                    <a:pt x="213" y="76"/>
                  </a:lnTo>
                  <a:lnTo>
                    <a:pt x="214" y="77"/>
                  </a:lnTo>
                  <a:lnTo>
                    <a:pt x="215" y="79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9" y="82"/>
                  </a:lnTo>
                  <a:lnTo>
                    <a:pt x="220" y="82"/>
                  </a:lnTo>
                  <a:lnTo>
                    <a:pt x="220" y="84"/>
                  </a:lnTo>
                  <a:lnTo>
                    <a:pt x="221" y="85"/>
                  </a:lnTo>
                  <a:lnTo>
                    <a:pt x="222" y="85"/>
                  </a:lnTo>
                  <a:lnTo>
                    <a:pt x="224" y="86"/>
                  </a:lnTo>
                  <a:lnTo>
                    <a:pt x="226" y="88"/>
                  </a:lnTo>
                  <a:lnTo>
                    <a:pt x="229" y="88"/>
                  </a:lnTo>
                  <a:lnTo>
                    <a:pt x="232" y="88"/>
                  </a:lnTo>
                  <a:lnTo>
                    <a:pt x="233" y="89"/>
                  </a:lnTo>
                  <a:lnTo>
                    <a:pt x="230" y="91"/>
                  </a:lnTo>
                  <a:lnTo>
                    <a:pt x="229" y="92"/>
                  </a:lnTo>
                  <a:lnTo>
                    <a:pt x="227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3" y="94"/>
                  </a:lnTo>
                  <a:lnTo>
                    <a:pt x="223" y="95"/>
                  </a:lnTo>
                  <a:lnTo>
                    <a:pt x="221" y="95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7" y="99"/>
                  </a:lnTo>
                  <a:lnTo>
                    <a:pt x="215" y="100"/>
                  </a:lnTo>
                  <a:lnTo>
                    <a:pt x="214" y="101"/>
                  </a:lnTo>
                  <a:lnTo>
                    <a:pt x="212" y="100"/>
                  </a:lnTo>
                  <a:lnTo>
                    <a:pt x="210" y="99"/>
                  </a:lnTo>
                  <a:lnTo>
                    <a:pt x="209" y="98"/>
                  </a:lnTo>
                  <a:lnTo>
                    <a:pt x="207" y="98"/>
                  </a:lnTo>
                  <a:lnTo>
                    <a:pt x="206" y="99"/>
                  </a:lnTo>
                  <a:lnTo>
                    <a:pt x="204" y="98"/>
                  </a:lnTo>
                  <a:lnTo>
                    <a:pt x="204" y="99"/>
                  </a:lnTo>
                  <a:lnTo>
                    <a:pt x="201" y="99"/>
                  </a:lnTo>
                  <a:lnTo>
                    <a:pt x="199" y="100"/>
                  </a:lnTo>
                  <a:lnTo>
                    <a:pt x="198" y="97"/>
                  </a:lnTo>
                  <a:lnTo>
                    <a:pt x="196" y="97"/>
                  </a:lnTo>
                  <a:lnTo>
                    <a:pt x="195" y="95"/>
                  </a:lnTo>
                  <a:lnTo>
                    <a:pt x="197" y="94"/>
                  </a:lnTo>
                  <a:lnTo>
                    <a:pt x="200" y="91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7" y="85"/>
                  </a:lnTo>
                  <a:lnTo>
                    <a:pt x="195" y="86"/>
                  </a:lnTo>
                  <a:lnTo>
                    <a:pt x="192" y="89"/>
                  </a:lnTo>
                  <a:lnTo>
                    <a:pt x="188" y="91"/>
                  </a:lnTo>
                  <a:lnTo>
                    <a:pt x="186" y="92"/>
                  </a:lnTo>
                  <a:lnTo>
                    <a:pt x="185" y="91"/>
                  </a:lnTo>
                  <a:lnTo>
                    <a:pt x="184" y="89"/>
                  </a:lnTo>
                  <a:lnTo>
                    <a:pt x="182" y="89"/>
                  </a:lnTo>
                  <a:lnTo>
                    <a:pt x="182" y="91"/>
                  </a:lnTo>
                  <a:lnTo>
                    <a:pt x="180" y="94"/>
                  </a:lnTo>
                  <a:lnTo>
                    <a:pt x="181" y="96"/>
                  </a:lnTo>
                  <a:lnTo>
                    <a:pt x="181" y="99"/>
                  </a:lnTo>
                  <a:lnTo>
                    <a:pt x="180" y="100"/>
                  </a:lnTo>
                  <a:lnTo>
                    <a:pt x="178" y="99"/>
                  </a:lnTo>
                  <a:lnTo>
                    <a:pt x="174" y="100"/>
                  </a:lnTo>
                  <a:lnTo>
                    <a:pt x="171" y="101"/>
                  </a:lnTo>
                  <a:lnTo>
                    <a:pt x="173" y="101"/>
                  </a:lnTo>
                  <a:lnTo>
                    <a:pt x="176" y="101"/>
                  </a:lnTo>
                  <a:lnTo>
                    <a:pt x="177" y="102"/>
                  </a:lnTo>
                  <a:lnTo>
                    <a:pt x="175" y="103"/>
                  </a:lnTo>
                  <a:lnTo>
                    <a:pt x="174" y="103"/>
                  </a:lnTo>
                  <a:lnTo>
                    <a:pt x="174" y="106"/>
                  </a:lnTo>
                  <a:lnTo>
                    <a:pt x="173" y="106"/>
                  </a:lnTo>
                  <a:lnTo>
                    <a:pt x="171" y="107"/>
                  </a:lnTo>
                  <a:lnTo>
                    <a:pt x="171" y="110"/>
                  </a:lnTo>
                  <a:lnTo>
                    <a:pt x="169" y="112"/>
                  </a:lnTo>
                  <a:lnTo>
                    <a:pt x="162" y="111"/>
                  </a:lnTo>
                  <a:lnTo>
                    <a:pt x="159" y="110"/>
                  </a:lnTo>
                  <a:lnTo>
                    <a:pt x="156" y="112"/>
                  </a:lnTo>
                  <a:lnTo>
                    <a:pt x="155" y="116"/>
                  </a:lnTo>
                  <a:lnTo>
                    <a:pt x="156" y="118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5" y="123"/>
                  </a:lnTo>
                  <a:lnTo>
                    <a:pt x="164" y="125"/>
                  </a:lnTo>
                  <a:lnTo>
                    <a:pt x="164" y="129"/>
                  </a:lnTo>
                  <a:lnTo>
                    <a:pt x="165" y="132"/>
                  </a:lnTo>
                  <a:lnTo>
                    <a:pt x="168" y="134"/>
                  </a:lnTo>
                  <a:lnTo>
                    <a:pt x="169" y="136"/>
                  </a:lnTo>
                  <a:lnTo>
                    <a:pt x="168" y="138"/>
                  </a:lnTo>
                  <a:lnTo>
                    <a:pt x="165" y="141"/>
                  </a:lnTo>
                  <a:lnTo>
                    <a:pt x="163" y="145"/>
                  </a:lnTo>
                  <a:lnTo>
                    <a:pt x="161" y="148"/>
                  </a:lnTo>
                  <a:lnTo>
                    <a:pt x="161" y="150"/>
                  </a:lnTo>
                  <a:lnTo>
                    <a:pt x="159" y="1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3" name="Freeform 296"/>
            <p:cNvSpPr>
              <a:spLocks/>
            </p:cNvSpPr>
            <p:nvPr/>
          </p:nvSpPr>
          <p:spPr bwMode="auto">
            <a:xfrm>
              <a:off x="3629" y="2378"/>
              <a:ext cx="235" cy="158"/>
            </a:xfrm>
            <a:custGeom>
              <a:avLst/>
              <a:gdLst>
                <a:gd name="T0" fmla="*/ 157 w 233"/>
                <a:gd name="T1" fmla="*/ 161 h 157"/>
                <a:gd name="T2" fmla="*/ 152 w 233"/>
                <a:gd name="T3" fmla="*/ 151 h 157"/>
                <a:gd name="T4" fmla="*/ 147 w 233"/>
                <a:gd name="T5" fmla="*/ 145 h 157"/>
                <a:gd name="T6" fmla="*/ 132 w 233"/>
                <a:gd name="T7" fmla="*/ 137 h 157"/>
                <a:gd name="T8" fmla="*/ 114 w 233"/>
                <a:gd name="T9" fmla="*/ 127 h 157"/>
                <a:gd name="T10" fmla="*/ 96 w 233"/>
                <a:gd name="T11" fmla="*/ 109 h 157"/>
                <a:gd name="T12" fmla="*/ 90 w 233"/>
                <a:gd name="T13" fmla="*/ 94 h 157"/>
                <a:gd name="T14" fmla="*/ 80 w 233"/>
                <a:gd name="T15" fmla="*/ 91 h 157"/>
                <a:gd name="T16" fmla="*/ 69 w 233"/>
                <a:gd name="T17" fmla="*/ 90 h 157"/>
                <a:gd name="T18" fmla="*/ 56 w 233"/>
                <a:gd name="T19" fmla="*/ 73 h 157"/>
                <a:gd name="T20" fmla="*/ 54 w 233"/>
                <a:gd name="T21" fmla="*/ 66 h 157"/>
                <a:gd name="T22" fmla="*/ 45 w 233"/>
                <a:gd name="T23" fmla="*/ 61 h 157"/>
                <a:gd name="T24" fmla="*/ 35 w 233"/>
                <a:gd name="T25" fmla="*/ 54 h 157"/>
                <a:gd name="T26" fmla="*/ 33 w 233"/>
                <a:gd name="T27" fmla="*/ 61 h 157"/>
                <a:gd name="T28" fmla="*/ 26 w 233"/>
                <a:gd name="T29" fmla="*/ 63 h 157"/>
                <a:gd name="T30" fmla="*/ 14 w 233"/>
                <a:gd name="T31" fmla="*/ 69 h 157"/>
                <a:gd name="T32" fmla="*/ 6 w 233"/>
                <a:gd name="T33" fmla="*/ 89 h 157"/>
                <a:gd name="T34" fmla="*/ 79 w 233"/>
                <a:gd name="T35" fmla="*/ 26 h 157"/>
                <a:gd name="T36" fmla="*/ 131 w 233"/>
                <a:gd name="T37" fmla="*/ 35 h 157"/>
                <a:gd name="T38" fmla="*/ 147 w 233"/>
                <a:gd name="T39" fmla="*/ 49 h 157"/>
                <a:gd name="T40" fmla="*/ 152 w 233"/>
                <a:gd name="T41" fmla="*/ 67 h 157"/>
                <a:gd name="T42" fmla="*/ 162 w 233"/>
                <a:gd name="T43" fmla="*/ 92 h 157"/>
                <a:gd name="T44" fmla="*/ 174 w 233"/>
                <a:gd name="T45" fmla="*/ 96 h 157"/>
                <a:gd name="T46" fmla="*/ 187 w 233"/>
                <a:gd name="T47" fmla="*/ 100 h 157"/>
                <a:gd name="T48" fmla="*/ 196 w 233"/>
                <a:gd name="T49" fmla="*/ 88 h 157"/>
                <a:gd name="T50" fmla="*/ 212 w 233"/>
                <a:gd name="T51" fmla="*/ 68 h 157"/>
                <a:gd name="T52" fmla="*/ 219 w 233"/>
                <a:gd name="T53" fmla="*/ 64 h 157"/>
                <a:gd name="T54" fmla="*/ 224 w 233"/>
                <a:gd name="T55" fmla="*/ 65 h 157"/>
                <a:gd name="T56" fmla="*/ 218 w 233"/>
                <a:gd name="T57" fmla="*/ 70 h 157"/>
                <a:gd name="T58" fmla="*/ 211 w 233"/>
                <a:gd name="T59" fmla="*/ 75 h 157"/>
                <a:gd name="T60" fmla="*/ 215 w 233"/>
                <a:gd name="T61" fmla="*/ 78 h 157"/>
                <a:gd name="T62" fmla="*/ 222 w 233"/>
                <a:gd name="T63" fmla="*/ 92 h 157"/>
                <a:gd name="T64" fmla="*/ 230 w 233"/>
                <a:gd name="T65" fmla="*/ 89 h 157"/>
                <a:gd name="T66" fmla="*/ 233 w 233"/>
                <a:gd name="T67" fmla="*/ 88 h 157"/>
                <a:gd name="T68" fmla="*/ 238 w 233"/>
                <a:gd name="T69" fmla="*/ 91 h 157"/>
                <a:gd name="T70" fmla="*/ 242 w 233"/>
                <a:gd name="T71" fmla="*/ 95 h 157"/>
                <a:gd name="T72" fmla="*/ 251 w 233"/>
                <a:gd name="T73" fmla="*/ 98 h 157"/>
                <a:gd name="T74" fmla="*/ 242 w 233"/>
                <a:gd name="T75" fmla="*/ 102 h 157"/>
                <a:gd name="T76" fmla="*/ 239 w 233"/>
                <a:gd name="T77" fmla="*/ 104 h 157"/>
                <a:gd name="T78" fmla="*/ 233 w 233"/>
                <a:gd name="T79" fmla="*/ 109 h 157"/>
                <a:gd name="T80" fmla="*/ 227 w 233"/>
                <a:gd name="T81" fmla="*/ 107 h 157"/>
                <a:gd name="T82" fmla="*/ 222 w 233"/>
                <a:gd name="T83" fmla="*/ 108 h 157"/>
                <a:gd name="T84" fmla="*/ 214 w 233"/>
                <a:gd name="T85" fmla="*/ 106 h 157"/>
                <a:gd name="T86" fmla="*/ 219 w 233"/>
                <a:gd name="T87" fmla="*/ 99 h 157"/>
                <a:gd name="T88" fmla="*/ 210 w 233"/>
                <a:gd name="T89" fmla="*/ 98 h 157"/>
                <a:gd name="T90" fmla="*/ 202 w 233"/>
                <a:gd name="T91" fmla="*/ 98 h 157"/>
                <a:gd name="T92" fmla="*/ 199 w 233"/>
                <a:gd name="T93" fmla="*/ 105 h 157"/>
                <a:gd name="T94" fmla="*/ 191 w 233"/>
                <a:gd name="T95" fmla="*/ 109 h 157"/>
                <a:gd name="T96" fmla="*/ 195 w 233"/>
                <a:gd name="T97" fmla="*/ 111 h 157"/>
                <a:gd name="T98" fmla="*/ 189 w 233"/>
                <a:gd name="T99" fmla="*/ 115 h 157"/>
                <a:gd name="T100" fmla="*/ 171 w 233"/>
                <a:gd name="T101" fmla="*/ 120 h 157"/>
                <a:gd name="T102" fmla="*/ 165 w 233"/>
                <a:gd name="T103" fmla="*/ 127 h 157"/>
                <a:gd name="T104" fmla="*/ 173 w 233"/>
                <a:gd name="T105" fmla="*/ 130 h 157"/>
                <a:gd name="T106" fmla="*/ 174 w 233"/>
                <a:gd name="T107" fmla="*/ 141 h 157"/>
                <a:gd name="T108" fmla="*/ 174 w 233"/>
                <a:gd name="T109" fmla="*/ 150 h 157"/>
                <a:gd name="T110" fmla="*/ 168 w 233"/>
                <a:gd name="T111" fmla="*/ 166 h 1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3"/>
                <a:gd name="T169" fmla="*/ 0 h 157"/>
                <a:gd name="T170" fmla="*/ 233 w 233"/>
                <a:gd name="T171" fmla="*/ 157 h 1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3" h="157">
                  <a:moveTo>
                    <a:pt x="159" y="157"/>
                  </a:moveTo>
                  <a:lnTo>
                    <a:pt x="156" y="153"/>
                  </a:lnTo>
                  <a:lnTo>
                    <a:pt x="155" y="152"/>
                  </a:lnTo>
                  <a:lnTo>
                    <a:pt x="148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4" y="146"/>
                  </a:lnTo>
                  <a:lnTo>
                    <a:pt x="143" y="142"/>
                  </a:lnTo>
                  <a:lnTo>
                    <a:pt x="144" y="140"/>
                  </a:lnTo>
                  <a:lnTo>
                    <a:pt x="145" y="139"/>
                  </a:lnTo>
                  <a:lnTo>
                    <a:pt x="141" y="138"/>
                  </a:lnTo>
                  <a:lnTo>
                    <a:pt x="138" y="136"/>
                  </a:lnTo>
                  <a:lnTo>
                    <a:pt x="135" y="134"/>
                  </a:lnTo>
                  <a:lnTo>
                    <a:pt x="132" y="135"/>
                  </a:lnTo>
                  <a:lnTo>
                    <a:pt x="130" y="133"/>
                  </a:lnTo>
                  <a:lnTo>
                    <a:pt x="123" y="128"/>
                  </a:lnTo>
                  <a:lnTo>
                    <a:pt x="119" y="126"/>
                  </a:lnTo>
                  <a:lnTo>
                    <a:pt x="113" y="121"/>
                  </a:lnTo>
                  <a:lnTo>
                    <a:pt x="111" y="122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96" y="110"/>
                  </a:lnTo>
                  <a:lnTo>
                    <a:pt x="87" y="102"/>
                  </a:lnTo>
                  <a:lnTo>
                    <a:pt x="87" y="100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2" y="90"/>
                  </a:lnTo>
                  <a:lnTo>
                    <a:pt x="81" y="85"/>
                  </a:lnTo>
                  <a:lnTo>
                    <a:pt x="80" y="82"/>
                  </a:lnTo>
                  <a:lnTo>
                    <a:pt x="74" y="80"/>
                  </a:lnTo>
                  <a:lnTo>
                    <a:pt x="73" y="82"/>
                  </a:lnTo>
                  <a:lnTo>
                    <a:pt x="71" y="82"/>
                  </a:lnTo>
                  <a:lnTo>
                    <a:pt x="67" y="81"/>
                  </a:lnTo>
                  <a:lnTo>
                    <a:pt x="65" y="81"/>
                  </a:lnTo>
                  <a:lnTo>
                    <a:pt x="62" y="82"/>
                  </a:lnTo>
                  <a:lnTo>
                    <a:pt x="60" y="81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6" y="71"/>
                  </a:lnTo>
                  <a:lnTo>
                    <a:pt x="57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45" y="61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5"/>
                  </a:lnTo>
                  <a:lnTo>
                    <a:pt x="35" y="54"/>
                  </a:lnTo>
                  <a:lnTo>
                    <a:pt x="34" y="55"/>
                  </a:lnTo>
                  <a:lnTo>
                    <a:pt x="30" y="56"/>
                  </a:lnTo>
                  <a:lnTo>
                    <a:pt x="32" y="58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7" y="60"/>
                  </a:lnTo>
                  <a:lnTo>
                    <a:pt x="26" y="63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7" y="66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5" y="77"/>
                  </a:lnTo>
                  <a:lnTo>
                    <a:pt x="15" y="80"/>
                  </a:lnTo>
                  <a:lnTo>
                    <a:pt x="6" y="80"/>
                  </a:lnTo>
                  <a:lnTo>
                    <a:pt x="0" y="80"/>
                  </a:lnTo>
                  <a:lnTo>
                    <a:pt x="0" y="11"/>
                  </a:lnTo>
                  <a:lnTo>
                    <a:pt x="35" y="0"/>
                  </a:lnTo>
                  <a:lnTo>
                    <a:pt x="70" y="26"/>
                  </a:lnTo>
                  <a:lnTo>
                    <a:pt x="82" y="40"/>
                  </a:lnTo>
                  <a:lnTo>
                    <a:pt x="98" y="37"/>
                  </a:lnTo>
                  <a:lnTo>
                    <a:pt x="115" y="39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30" y="43"/>
                  </a:lnTo>
                  <a:lnTo>
                    <a:pt x="134" y="52"/>
                  </a:lnTo>
                  <a:lnTo>
                    <a:pt x="138" y="49"/>
                  </a:lnTo>
                  <a:lnTo>
                    <a:pt x="138" y="58"/>
                  </a:lnTo>
                  <a:lnTo>
                    <a:pt x="136" y="61"/>
                  </a:lnTo>
                  <a:lnTo>
                    <a:pt x="137" y="67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6" y="83"/>
                  </a:lnTo>
                  <a:lnTo>
                    <a:pt x="149" y="83"/>
                  </a:lnTo>
                  <a:lnTo>
                    <a:pt x="153" y="83"/>
                  </a:lnTo>
                  <a:lnTo>
                    <a:pt x="160" y="82"/>
                  </a:lnTo>
                  <a:lnTo>
                    <a:pt x="162" y="82"/>
                  </a:lnTo>
                  <a:lnTo>
                    <a:pt x="164" y="85"/>
                  </a:lnTo>
                  <a:lnTo>
                    <a:pt x="165" y="87"/>
                  </a:lnTo>
                  <a:lnTo>
                    <a:pt x="164" y="89"/>
                  </a:lnTo>
                  <a:lnTo>
                    <a:pt x="167" y="92"/>
                  </a:lnTo>
                  <a:lnTo>
                    <a:pt x="171" y="92"/>
                  </a:lnTo>
                  <a:lnTo>
                    <a:pt x="172" y="91"/>
                  </a:lnTo>
                  <a:lnTo>
                    <a:pt x="171" y="87"/>
                  </a:lnTo>
                  <a:lnTo>
                    <a:pt x="174" y="84"/>
                  </a:lnTo>
                  <a:lnTo>
                    <a:pt x="177" y="82"/>
                  </a:lnTo>
                  <a:lnTo>
                    <a:pt x="178" y="79"/>
                  </a:lnTo>
                  <a:lnTo>
                    <a:pt x="180" y="77"/>
                  </a:lnTo>
                  <a:lnTo>
                    <a:pt x="186" y="74"/>
                  </a:lnTo>
                  <a:lnTo>
                    <a:pt x="190" y="72"/>
                  </a:lnTo>
                  <a:lnTo>
                    <a:pt x="194" y="68"/>
                  </a:lnTo>
                  <a:lnTo>
                    <a:pt x="196" y="66"/>
                  </a:lnTo>
                  <a:lnTo>
                    <a:pt x="197" y="65"/>
                  </a:lnTo>
                  <a:lnTo>
                    <a:pt x="199" y="67"/>
                  </a:lnTo>
                  <a:lnTo>
                    <a:pt x="201" y="64"/>
                  </a:lnTo>
                  <a:lnTo>
                    <a:pt x="203" y="63"/>
                  </a:lnTo>
                  <a:lnTo>
                    <a:pt x="205" y="62"/>
                  </a:lnTo>
                  <a:lnTo>
                    <a:pt x="208" y="64"/>
                  </a:lnTo>
                  <a:lnTo>
                    <a:pt x="206" y="65"/>
                  </a:lnTo>
                  <a:lnTo>
                    <a:pt x="203" y="67"/>
                  </a:lnTo>
                  <a:lnTo>
                    <a:pt x="202" y="67"/>
                  </a:lnTo>
                  <a:lnTo>
                    <a:pt x="201" y="69"/>
                  </a:lnTo>
                  <a:lnTo>
                    <a:pt x="200" y="70"/>
                  </a:lnTo>
                  <a:lnTo>
                    <a:pt x="198" y="71"/>
                  </a:lnTo>
                  <a:lnTo>
                    <a:pt x="197" y="72"/>
                  </a:lnTo>
                  <a:lnTo>
                    <a:pt x="194" y="74"/>
                  </a:lnTo>
                  <a:lnTo>
                    <a:pt x="193" y="75"/>
                  </a:lnTo>
                  <a:lnTo>
                    <a:pt x="193" y="76"/>
                  </a:lnTo>
                  <a:lnTo>
                    <a:pt x="195" y="77"/>
                  </a:lnTo>
                  <a:lnTo>
                    <a:pt x="197" y="77"/>
                  </a:lnTo>
                  <a:lnTo>
                    <a:pt x="197" y="78"/>
                  </a:lnTo>
                  <a:lnTo>
                    <a:pt x="200" y="77"/>
                  </a:lnTo>
                  <a:lnTo>
                    <a:pt x="200" y="79"/>
                  </a:lnTo>
                  <a:lnTo>
                    <a:pt x="201" y="81"/>
                  </a:lnTo>
                  <a:lnTo>
                    <a:pt x="204" y="83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2" y="80"/>
                  </a:lnTo>
                  <a:lnTo>
                    <a:pt x="213" y="79"/>
                  </a:lnTo>
                  <a:lnTo>
                    <a:pt x="213" y="76"/>
                  </a:lnTo>
                  <a:lnTo>
                    <a:pt x="214" y="77"/>
                  </a:lnTo>
                  <a:lnTo>
                    <a:pt x="215" y="79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9" y="82"/>
                  </a:lnTo>
                  <a:lnTo>
                    <a:pt x="220" y="82"/>
                  </a:lnTo>
                  <a:lnTo>
                    <a:pt x="220" y="84"/>
                  </a:lnTo>
                  <a:lnTo>
                    <a:pt x="221" y="85"/>
                  </a:lnTo>
                  <a:lnTo>
                    <a:pt x="222" y="85"/>
                  </a:lnTo>
                  <a:lnTo>
                    <a:pt x="224" y="86"/>
                  </a:lnTo>
                  <a:lnTo>
                    <a:pt x="226" y="88"/>
                  </a:lnTo>
                  <a:lnTo>
                    <a:pt x="229" y="88"/>
                  </a:lnTo>
                  <a:lnTo>
                    <a:pt x="232" y="88"/>
                  </a:lnTo>
                  <a:lnTo>
                    <a:pt x="233" y="89"/>
                  </a:lnTo>
                  <a:lnTo>
                    <a:pt x="230" y="91"/>
                  </a:lnTo>
                  <a:lnTo>
                    <a:pt x="229" y="92"/>
                  </a:lnTo>
                  <a:lnTo>
                    <a:pt x="227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3" y="94"/>
                  </a:lnTo>
                  <a:lnTo>
                    <a:pt x="223" y="95"/>
                  </a:lnTo>
                  <a:lnTo>
                    <a:pt x="221" y="95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7" y="99"/>
                  </a:lnTo>
                  <a:lnTo>
                    <a:pt x="215" y="100"/>
                  </a:lnTo>
                  <a:lnTo>
                    <a:pt x="214" y="101"/>
                  </a:lnTo>
                  <a:lnTo>
                    <a:pt x="212" y="100"/>
                  </a:lnTo>
                  <a:lnTo>
                    <a:pt x="210" y="99"/>
                  </a:lnTo>
                  <a:lnTo>
                    <a:pt x="209" y="98"/>
                  </a:lnTo>
                  <a:lnTo>
                    <a:pt x="207" y="98"/>
                  </a:lnTo>
                  <a:lnTo>
                    <a:pt x="206" y="99"/>
                  </a:lnTo>
                  <a:lnTo>
                    <a:pt x="204" y="98"/>
                  </a:lnTo>
                  <a:lnTo>
                    <a:pt x="204" y="99"/>
                  </a:lnTo>
                  <a:lnTo>
                    <a:pt x="201" y="99"/>
                  </a:lnTo>
                  <a:lnTo>
                    <a:pt x="199" y="100"/>
                  </a:lnTo>
                  <a:lnTo>
                    <a:pt x="198" y="97"/>
                  </a:lnTo>
                  <a:lnTo>
                    <a:pt x="196" y="97"/>
                  </a:lnTo>
                  <a:lnTo>
                    <a:pt x="195" y="95"/>
                  </a:lnTo>
                  <a:lnTo>
                    <a:pt x="197" y="94"/>
                  </a:lnTo>
                  <a:lnTo>
                    <a:pt x="200" y="91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7" y="85"/>
                  </a:lnTo>
                  <a:lnTo>
                    <a:pt x="195" y="86"/>
                  </a:lnTo>
                  <a:lnTo>
                    <a:pt x="192" y="89"/>
                  </a:lnTo>
                  <a:lnTo>
                    <a:pt x="188" y="91"/>
                  </a:lnTo>
                  <a:lnTo>
                    <a:pt x="186" y="92"/>
                  </a:lnTo>
                  <a:lnTo>
                    <a:pt x="185" y="91"/>
                  </a:lnTo>
                  <a:lnTo>
                    <a:pt x="184" y="89"/>
                  </a:lnTo>
                  <a:lnTo>
                    <a:pt x="182" y="89"/>
                  </a:lnTo>
                  <a:lnTo>
                    <a:pt x="182" y="91"/>
                  </a:lnTo>
                  <a:lnTo>
                    <a:pt x="180" y="94"/>
                  </a:lnTo>
                  <a:lnTo>
                    <a:pt x="181" y="96"/>
                  </a:lnTo>
                  <a:lnTo>
                    <a:pt x="181" y="99"/>
                  </a:lnTo>
                  <a:lnTo>
                    <a:pt x="180" y="100"/>
                  </a:lnTo>
                  <a:lnTo>
                    <a:pt x="178" y="99"/>
                  </a:lnTo>
                  <a:lnTo>
                    <a:pt x="174" y="100"/>
                  </a:lnTo>
                  <a:lnTo>
                    <a:pt x="171" y="101"/>
                  </a:lnTo>
                  <a:lnTo>
                    <a:pt x="173" y="101"/>
                  </a:lnTo>
                  <a:lnTo>
                    <a:pt x="176" y="101"/>
                  </a:lnTo>
                  <a:lnTo>
                    <a:pt x="177" y="102"/>
                  </a:lnTo>
                  <a:lnTo>
                    <a:pt x="175" y="103"/>
                  </a:lnTo>
                  <a:lnTo>
                    <a:pt x="174" y="103"/>
                  </a:lnTo>
                  <a:lnTo>
                    <a:pt x="174" y="106"/>
                  </a:lnTo>
                  <a:lnTo>
                    <a:pt x="173" y="106"/>
                  </a:lnTo>
                  <a:lnTo>
                    <a:pt x="171" y="107"/>
                  </a:lnTo>
                  <a:lnTo>
                    <a:pt x="171" y="110"/>
                  </a:lnTo>
                  <a:lnTo>
                    <a:pt x="169" y="112"/>
                  </a:lnTo>
                  <a:lnTo>
                    <a:pt x="162" y="111"/>
                  </a:lnTo>
                  <a:lnTo>
                    <a:pt x="159" y="110"/>
                  </a:lnTo>
                  <a:lnTo>
                    <a:pt x="156" y="112"/>
                  </a:lnTo>
                  <a:lnTo>
                    <a:pt x="155" y="116"/>
                  </a:lnTo>
                  <a:lnTo>
                    <a:pt x="156" y="118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5" y="123"/>
                  </a:lnTo>
                  <a:lnTo>
                    <a:pt x="164" y="125"/>
                  </a:lnTo>
                  <a:lnTo>
                    <a:pt x="164" y="129"/>
                  </a:lnTo>
                  <a:lnTo>
                    <a:pt x="165" y="132"/>
                  </a:lnTo>
                  <a:lnTo>
                    <a:pt x="168" y="134"/>
                  </a:lnTo>
                  <a:lnTo>
                    <a:pt x="169" y="136"/>
                  </a:lnTo>
                  <a:lnTo>
                    <a:pt x="168" y="138"/>
                  </a:lnTo>
                  <a:lnTo>
                    <a:pt x="165" y="141"/>
                  </a:lnTo>
                  <a:lnTo>
                    <a:pt x="163" y="145"/>
                  </a:lnTo>
                  <a:lnTo>
                    <a:pt x="161" y="148"/>
                  </a:lnTo>
                  <a:lnTo>
                    <a:pt x="161" y="150"/>
                  </a:lnTo>
                  <a:lnTo>
                    <a:pt x="159" y="15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4" name="Freeform 297"/>
            <p:cNvSpPr>
              <a:spLocks/>
            </p:cNvSpPr>
            <p:nvPr/>
          </p:nvSpPr>
          <p:spPr bwMode="auto">
            <a:xfrm>
              <a:off x="3312" y="2877"/>
              <a:ext cx="204" cy="159"/>
            </a:xfrm>
            <a:custGeom>
              <a:avLst/>
              <a:gdLst>
                <a:gd name="T0" fmla="*/ 142 w 202"/>
                <a:gd name="T1" fmla="*/ 59 h 158"/>
                <a:gd name="T2" fmla="*/ 145 w 202"/>
                <a:gd name="T3" fmla="*/ 66 h 158"/>
                <a:gd name="T4" fmla="*/ 154 w 202"/>
                <a:gd name="T5" fmla="*/ 76 h 158"/>
                <a:gd name="T6" fmla="*/ 168 w 202"/>
                <a:gd name="T7" fmla="*/ 91 h 158"/>
                <a:gd name="T8" fmla="*/ 199 w 202"/>
                <a:gd name="T9" fmla="*/ 101 h 158"/>
                <a:gd name="T10" fmla="*/ 219 w 202"/>
                <a:gd name="T11" fmla="*/ 104 h 158"/>
                <a:gd name="T12" fmla="*/ 195 w 202"/>
                <a:gd name="T13" fmla="*/ 131 h 158"/>
                <a:gd name="T14" fmla="*/ 181 w 202"/>
                <a:gd name="T15" fmla="*/ 147 h 158"/>
                <a:gd name="T16" fmla="*/ 162 w 202"/>
                <a:gd name="T17" fmla="*/ 147 h 158"/>
                <a:gd name="T18" fmla="*/ 149 w 202"/>
                <a:gd name="T19" fmla="*/ 148 h 158"/>
                <a:gd name="T20" fmla="*/ 144 w 202"/>
                <a:gd name="T21" fmla="*/ 153 h 158"/>
                <a:gd name="T22" fmla="*/ 140 w 202"/>
                <a:gd name="T23" fmla="*/ 156 h 158"/>
                <a:gd name="T24" fmla="*/ 131 w 202"/>
                <a:gd name="T25" fmla="*/ 157 h 158"/>
                <a:gd name="T26" fmla="*/ 121 w 202"/>
                <a:gd name="T27" fmla="*/ 160 h 158"/>
                <a:gd name="T28" fmla="*/ 116 w 202"/>
                <a:gd name="T29" fmla="*/ 156 h 158"/>
                <a:gd name="T30" fmla="*/ 109 w 202"/>
                <a:gd name="T31" fmla="*/ 158 h 158"/>
                <a:gd name="T32" fmla="*/ 103 w 202"/>
                <a:gd name="T33" fmla="*/ 162 h 158"/>
                <a:gd name="T34" fmla="*/ 98 w 202"/>
                <a:gd name="T35" fmla="*/ 167 h 158"/>
                <a:gd name="T36" fmla="*/ 88 w 202"/>
                <a:gd name="T37" fmla="*/ 165 h 158"/>
                <a:gd name="T38" fmla="*/ 78 w 202"/>
                <a:gd name="T39" fmla="*/ 164 h 158"/>
                <a:gd name="T40" fmla="*/ 60 w 202"/>
                <a:gd name="T41" fmla="*/ 153 h 158"/>
                <a:gd name="T42" fmla="*/ 40 w 202"/>
                <a:gd name="T43" fmla="*/ 151 h 158"/>
                <a:gd name="T44" fmla="*/ 38 w 202"/>
                <a:gd name="T45" fmla="*/ 149 h 158"/>
                <a:gd name="T46" fmla="*/ 37 w 202"/>
                <a:gd name="T47" fmla="*/ 142 h 158"/>
                <a:gd name="T48" fmla="*/ 33 w 202"/>
                <a:gd name="T49" fmla="*/ 140 h 158"/>
                <a:gd name="T50" fmla="*/ 28 w 202"/>
                <a:gd name="T51" fmla="*/ 135 h 158"/>
                <a:gd name="T52" fmla="*/ 22 w 202"/>
                <a:gd name="T53" fmla="*/ 122 h 158"/>
                <a:gd name="T54" fmla="*/ 10 w 202"/>
                <a:gd name="T55" fmla="*/ 110 h 158"/>
                <a:gd name="T56" fmla="*/ 4 w 202"/>
                <a:gd name="T57" fmla="*/ 108 h 158"/>
                <a:gd name="T58" fmla="*/ 0 w 202"/>
                <a:gd name="T59" fmla="*/ 106 h 158"/>
                <a:gd name="T60" fmla="*/ 2 w 202"/>
                <a:gd name="T61" fmla="*/ 99 h 158"/>
                <a:gd name="T62" fmla="*/ 9 w 202"/>
                <a:gd name="T63" fmla="*/ 99 h 158"/>
                <a:gd name="T64" fmla="*/ 14 w 202"/>
                <a:gd name="T65" fmla="*/ 97 h 158"/>
                <a:gd name="T66" fmla="*/ 15 w 202"/>
                <a:gd name="T67" fmla="*/ 78 h 158"/>
                <a:gd name="T68" fmla="*/ 17 w 202"/>
                <a:gd name="T69" fmla="*/ 64 h 158"/>
                <a:gd name="T70" fmla="*/ 19 w 202"/>
                <a:gd name="T71" fmla="*/ 57 h 158"/>
                <a:gd name="T72" fmla="*/ 23 w 202"/>
                <a:gd name="T73" fmla="*/ 57 h 158"/>
                <a:gd name="T74" fmla="*/ 26 w 202"/>
                <a:gd name="T75" fmla="*/ 55 h 158"/>
                <a:gd name="T76" fmla="*/ 28 w 202"/>
                <a:gd name="T77" fmla="*/ 42 h 158"/>
                <a:gd name="T78" fmla="*/ 34 w 202"/>
                <a:gd name="T79" fmla="*/ 33 h 158"/>
                <a:gd name="T80" fmla="*/ 42 w 202"/>
                <a:gd name="T81" fmla="*/ 28 h 158"/>
                <a:gd name="T82" fmla="*/ 46 w 202"/>
                <a:gd name="T83" fmla="*/ 14 h 158"/>
                <a:gd name="T84" fmla="*/ 47 w 202"/>
                <a:gd name="T85" fmla="*/ 7 h 158"/>
                <a:gd name="T86" fmla="*/ 61 w 202"/>
                <a:gd name="T87" fmla="*/ 7 h 158"/>
                <a:gd name="T88" fmla="*/ 65 w 202"/>
                <a:gd name="T89" fmla="*/ 5 h 158"/>
                <a:gd name="T90" fmla="*/ 73 w 202"/>
                <a:gd name="T91" fmla="*/ 0 h 158"/>
                <a:gd name="T92" fmla="*/ 77 w 202"/>
                <a:gd name="T93" fmla="*/ 2 h 158"/>
                <a:gd name="T94" fmla="*/ 85 w 202"/>
                <a:gd name="T95" fmla="*/ 5 h 158"/>
                <a:gd name="T96" fmla="*/ 89 w 202"/>
                <a:gd name="T97" fmla="*/ 2 h 158"/>
                <a:gd name="T98" fmla="*/ 93 w 202"/>
                <a:gd name="T99" fmla="*/ 4 h 158"/>
                <a:gd name="T100" fmla="*/ 97 w 202"/>
                <a:gd name="T101" fmla="*/ 5 h 158"/>
                <a:gd name="T102" fmla="*/ 100 w 202"/>
                <a:gd name="T103" fmla="*/ 6 h 158"/>
                <a:gd name="T104" fmla="*/ 108 w 202"/>
                <a:gd name="T105" fmla="*/ 9 h 158"/>
                <a:gd name="T106" fmla="*/ 116 w 202"/>
                <a:gd name="T107" fmla="*/ 13 h 158"/>
                <a:gd name="T108" fmla="*/ 125 w 202"/>
                <a:gd name="T109" fmla="*/ 22 h 158"/>
                <a:gd name="T110" fmla="*/ 131 w 202"/>
                <a:gd name="T111" fmla="*/ 29 h 158"/>
                <a:gd name="T112" fmla="*/ 136 w 202"/>
                <a:gd name="T113" fmla="*/ 34 h 158"/>
                <a:gd name="T114" fmla="*/ 129 w 202"/>
                <a:gd name="T115" fmla="*/ 43 h 158"/>
                <a:gd name="T116" fmla="*/ 128 w 202"/>
                <a:gd name="T117" fmla="*/ 48 h 158"/>
                <a:gd name="T118" fmla="*/ 133 w 202"/>
                <a:gd name="T119" fmla="*/ 54 h 158"/>
                <a:gd name="T120" fmla="*/ 140 w 202"/>
                <a:gd name="T121" fmla="*/ 53 h 1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2"/>
                <a:gd name="T184" fmla="*/ 0 h 158"/>
                <a:gd name="T185" fmla="*/ 202 w 202"/>
                <a:gd name="T186" fmla="*/ 158 h 1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2" h="158">
                  <a:moveTo>
                    <a:pt x="135" y="54"/>
                  </a:moveTo>
                  <a:lnTo>
                    <a:pt x="133" y="59"/>
                  </a:lnTo>
                  <a:lnTo>
                    <a:pt x="133" y="62"/>
                  </a:lnTo>
                  <a:lnTo>
                    <a:pt x="136" y="66"/>
                  </a:lnTo>
                  <a:lnTo>
                    <a:pt x="139" y="72"/>
                  </a:lnTo>
                  <a:lnTo>
                    <a:pt x="144" y="76"/>
                  </a:lnTo>
                  <a:lnTo>
                    <a:pt x="147" y="80"/>
                  </a:lnTo>
                  <a:lnTo>
                    <a:pt x="151" y="82"/>
                  </a:lnTo>
                  <a:lnTo>
                    <a:pt x="155" y="83"/>
                  </a:lnTo>
                  <a:lnTo>
                    <a:pt x="181" y="92"/>
                  </a:lnTo>
                  <a:lnTo>
                    <a:pt x="190" y="95"/>
                  </a:lnTo>
                  <a:lnTo>
                    <a:pt x="201" y="95"/>
                  </a:lnTo>
                  <a:lnTo>
                    <a:pt x="202" y="96"/>
                  </a:lnTo>
                  <a:lnTo>
                    <a:pt x="177" y="122"/>
                  </a:lnTo>
                  <a:lnTo>
                    <a:pt x="168" y="132"/>
                  </a:lnTo>
                  <a:lnTo>
                    <a:pt x="163" y="138"/>
                  </a:lnTo>
                  <a:lnTo>
                    <a:pt x="158" y="138"/>
                  </a:lnTo>
                  <a:lnTo>
                    <a:pt x="148" y="138"/>
                  </a:lnTo>
                  <a:lnTo>
                    <a:pt x="144" y="138"/>
                  </a:lnTo>
                  <a:lnTo>
                    <a:pt x="140" y="139"/>
                  </a:lnTo>
                  <a:lnTo>
                    <a:pt x="138" y="141"/>
                  </a:lnTo>
                  <a:lnTo>
                    <a:pt x="135" y="144"/>
                  </a:lnTo>
                  <a:lnTo>
                    <a:pt x="133" y="146"/>
                  </a:lnTo>
                  <a:lnTo>
                    <a:pt x="131" y="147"/>
                  </a:lnTo>
                  <a:lnTo>
                    <a:pt x="124" y="148"/>
                  </a:lnTo>
                  <a:lnTo>
                    <a:pt x="122" y="148"/>
                  </a:lnTo>
                  <a:lnTo>
                    <a:pt x="119" y="151"/>
                  </a:lnTo>
                  <a:lnTo>
                    <a:pt x="112" y="151"/>
                  </a:lnTo>
                  <a:lnTo>
                    <a:pt x="109" y="150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0" y="149"/>
                  </a:lnTo>
                  <a:lnTo>
                    <a:pt x="95" y="151"/>
                  </a:lnTo>
                  <a:lnTo>
                    <a:pt x="94" y="153"/>
                  </a:lnTo>
                  <a:lnTo>
                    <a:pt x="89" y="157"/>
                  </a:lnTo>
                  <a:lnTo>
                    <a:pt x="89" y="158"/>
                  </a:lnTo>
                  <a:lnTo>
                    <a:pt x="83" y="157"/>
                  </a:lnTo>
                  <a:lnTo>
                    <a:pt x="79" y="156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55" y="145"/>
                  </a:lnTo>
                  <a:lnTo>
                    <a:pt x="51" y="144"/>
                  </a:lnTo>
                  <a:lnTo>
                    <a:pt x="46" y="142"/>
                  </a:lnTo>
                  <a:lnTo>
                    <a:pt x="40" y="142"/>
                  </a:lnTo>
                  <a:lnTo>
                    <a:pt x="38" y="141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37" y="133"/>
                  </a:lnTo>
                  <a:lnTo>
                    <a:pt x="36" y="131"/>
                  </a:lnTo>
                  <a:lnTo>
                    <a:pt x="33" y="131"/>
                  </a:lnTo>
                  <a:lnTo>
                    <a:pt x="31" y="129"/>
                  </a:lnTo>
                  <a:lnTo>
                    <a:pt x="28" y="126"/>
                  </a:lnTo>
                  <a:lnTo>
                    <a:pt x="26" y="122"/>
                  </a:lnTo>
                  <a:lnTo>
                    <a:pt x="22" y="113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8" y="100"/>
                  </a:lnTo>
                  <a:lnTo>
                    <a:pt x="4" y="99"/>
                  </a:lnTo>
                  <a:lnTo>
                    <a:pt x="1" y="98"/>
                  </a:lnTo>
                  <a:lnTo>
                    <a:pt x="0" y="97"/>
                  </a:lnTo>
                  <a:lnTo>
                    <a:pt x="1" y="94"/>
                  </a:lnTo>
                  <a:lnTo>
                    <a:pt x="2" y="90"/>
                  </a:lnTo>
                  <a:lnTo>
                    <a:pt x="4" y="89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88"/>
                  </a:lnTo>
                  <a:lnTo>
                    <a:pt x="15" y="81"/>
                  </a:lnTo>
                  <a:lnTo>
                    <a:pt x="15" y="78"/>
                  </a:lnTo>
                  <a:lnTo>
                    <a:pt x="16" y="70"/>
                  </a:lnTo>
                  <a:lnTo>
                    <a:pt x="17" y="64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6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49"/>
                  </a:lnTo>
                  <a:lnTo>
                    <a:pt x="28" y="42"/>
                  </a:lnTo>
                  <a:lnTo>
                    <a:pt x="29" y="40"/>
                  </a:lnTo>
                  <a:lnTo>
                    <a:pt x="34" y="33"/>
                  </a:lnTo>
                  <a:lnTo>
                    <a:pt x="36" y="30"/>
                  </a:lnTo>
                  <a:lnTo>
                    <a:pt x="42" y="28"/>
                  </a:lnTo>
                  <a:lnTo>
                    <a:pt x="44" y="22"/>
                  </a:lnTo>
                  <a:lnTo>
                    <a:pt x="46" y="14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6" y="5"/>
                  </a:lnTo>
                  <a:lnTo>
                    <a:pt x="59" y="10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1" y="6"/>
                  </a:lnTo>
                  <a:lnTo>
                    <a:pt x="76" y="5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1" y="5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5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9" y="9"/>
                  </a:lnTo>
                  <a:lnTo>
                    <a:pt x="103" y="9"/>
                  </a:lnTo>
                  <a:lnTo>
                    <a:pt x="107" y="13"/>
                  </a:lnTo>
                  <a:lnTo>
                    <a:pt x="109" y="17"/>
                  </a:lnTo>
                  <a:lnTo>
                    <a:pt x="116" y="22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5" y="33"/>
                  </a:lnTo>
                  <a:lnTo>
                    <a:pt x="127" y="34"/>
                  </a:lnTo>
                  <a:lnTo>
                    <a:pt x="123" y="40"/>
                  </a:lnTo>
                  <a:lnTo>
                    <a:pt x="120" y="43"/>
                  </a:lnTo>
                  <a:lnTo>
                    <a:pt x="119" y="45"/>
                  </a:lnTo>
                  <a:lnTo>
                    <a:pt x="119" y="48"/>
                  </a:lnTo>
                  <a:lnTo>
                    <a:pt x="120" y="55"/>
                  </a:lnTo>
                  <a:lnTo>
                    <a:pt x="124" y="54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5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5" name="Freeform 298"/>
            <p:cNvSpPr>
              <a:spLocks/>
            </p:cNvSpPr>
            <p:nvPr/>
          </p:nvSpPr>
          <p:spPr bwMode="auto">
            <a:xfrm>
              <a:off x="3312" y="2877"/>
              <a:ext cx="204" cy="159"/>
            </a:xfrm>
            <a:custGeom>
              <a:avLst/>
              <a:gdLst>
                <a:gd name="T0" fmla="*/ 142 w 202"/>
                <a:gd name="T1" fmla="*/ 59 h 158"/>
                <a:gd name="T2" fmla="*/ 145 w 202"/>
                <a:gd name="T3" fmla="*/ 66 h 158"/>
                <a:gd name="T4" fmla="*/ 154 w 202"/>
                <a:gd name="T5" fmla="*/ 76 h 158"/>
                <a:gd name="T6" fmla="*/ 168 w 202"/>
                <a:gd name="T7" fmla="*/ 91 h 158"/>
                <a:gd name="T8" fmla="*/ 199 w 202"/>
                <a:gd name="T9" fmla="*/ 101 h 158"/>
                <a:gd name="T10" fmla="*/ 219 w 202"/>
                <a:gd name="T11" fmla="*/ 104 h 158"/>
                <a:gd name="T12" fmla="*/ 195 w 202"/>
                <a:gd name="T13" fmla="*/ 131 h 158"/>
                <a:gd name="T14" fmla="*/ 181 w 202"/>
                <a:gd name="T15" fmla="*/ 147 h 158"/>
                <a:gd name="T16" fmla="*/ 162 w 202"/>
                <a:gd name="T17" fmla="*/ 147 h 158"/>
                <a:gd name="T18" fmla="*/ 149 w 202"/>
                <a:gd name="T19" fmla="*/ 148 h 158"/>
                <a:gd name="T20" fmla="*/ 144 w 202"/>
                <a:gd name="T21" fmla="*/ 153 h 158"/>
                <a:gd name="T22" fmla="*/ 140 w 202"/>
                <a:gd name="T23" fmla="*/ 156 h 158"/>
                <a:gd name="T24" fmla="*/ 131 w 202"/>
                <a:gd name="T25" fmla="*/ 157 h 158"/>
                <a:gd name="T26" fmla="*/ 121 w 202"/>
                <a:gd name="T27" fmla="*/ 160 h 158"/>
                <a:gd name="T28" fmla="*/ 116 w 202"/>
                <a:gd name="T29" fmla="*/ 156 h 158"/>
                <a:gd name="T30" fmla="*/ 109 w 202"/>
                <a:gd name="T31" fmla="*/ 158 h 158"/>
                <a:gd name="T32" fmla="*/ 103 w 202"/>
                <a:gd name="T33" fmla="*/ 162 h 158"/>
                <a:gd name="T34" fmla="*/ 98 w 202"/>
                <a:gd name="T35" fmla="*/ 167 h 158"/>
                <a:gd name="T36" fmla="*/ 88 w 202"/>
                <a:gd name="T37" fmla="*/ 165 h 158"/>
                <a:gd name="T38" fmla="*/ 78 w 202"/>
                <a:gd name="T39" fmla="*/ 164 h 158"/>
                <a:gd name="T40" fmla="*/ 60 w 202"/>
                <a:gd name="T41" fmla="*/ 153 h 158"/>
                <a:gd name="T42" fmla="*/ 40 w 202"/>
                <a:gd name="T43" fmla="*/ 151 h 158"/>
                <a:gd name="T44" fmla="*/ 38 w 202"/>
                <a:gd name="T45" fmla="*/ 149 h 158"/>
                <a:gd name="T46" fmla="*/ 37 w 202"/>
                <a:gd name="T47" fmla="*/ 142 h 158"/>
                <a:gd name="T48" fmla="*/ 33 w 202"/>
                <a:gd name="T49" fmla="*/ 140 h 158"/>
                <a:gd name="T50" fmla="*/ 28 w 202"/>
                <a:gd name="T51" fmla="*/ 135 h 158"/>
                <a:gd name="T52" fmla="*/ 22 w 202"/>
                <a:gd name="T53" fmla="*/ 122 h 158"/>
                <a:gd name="T54" fmla="*/ 10 w 202"/>
                <a:gd name="T55" fmla="*/ 110 h 158"/>
                <a:gd name="T56" fmla="*/ 4 w 202"/>
                <a:gd name="T57" fmla="*/ 108 h 158"/>
                <a:gd name="T58" fmla="*/ 0 w 202"/>
                <a:gd name="T59" fmla="*/ 106 h 158"/>
                <a:gd name="T60" fmla="*/ 2 w 202"/>
                <a:gd name="T61" fmla="*/ 99 h 158"/>
                <a:gd name="T62" fmla="*/ 9 w 202"/>
                <a:gd name="T63" fmla="*/ 99 h 158"/>
                <a:gd name="T64" fmla="*/ 14 w 202"/>
                <a:gd name="T65" fmla="*/ 97 h 158"/>
                <a:gd name="T66" fmla="*/ 15 w 202"/>
                <a:gd name="T67" fmla="*/ 78 h 158"/>
                <a:gd name="T68" fmla="*/ 17 w 202"/>
                <a:gd name="T69" fmla="*/ 64 h 158"/>
                <a:gd name="T70" fmla="*/ 19 w 202"/>
                <a:gd name="T71" fmla="*/ 57 h 158"/>
                <a:gd name="T72" fmla="*/ 23 w 202"/>
                <a:gd name="T73" fmla="*/ 57 h 158"/>
                <a:gd name="T74" fmla="*/ 26 w 202"/>
                <a:gd name="T75" fmla="*/ 55 h 158"/>
                <a:gd name="T76" fmla="*/ 28 w 202"/>
                <a:gd name="T77" fmla="*/ 42 h 158"/>
                <a:gd name="T78" fmla="*/ 34 w 202"/>
                <a:gd name="T79" fmla="*/ 33 h 158"/>
                <a:gd name="T80" fmla="*/ 42 w 202"/>
                <a:gd name="T81" fmla="*/ 28 h 158"/>
                <a:gd name="T82" fmla="*/ 46 w 202"/>
                <a:gd name="T83" fmla="*/ 14 h 158"/>
                <a:gd name="T84" fmla="*/ 47 w 202"/>
                <a:gd name="T85" fmla="*/ 7 h 158"/>
                <a:gd name="T86" fmla="*/ 61 w 202"/>
                <a:gd name="T87" fmla="*/ 7 h 158"/>
                <a:gd name="T88" fmla="*/ 65 w 202"/>
                <a:gd name="T89" fmla="*/ 5 h 158"/>
                <a:gd name="T90" fmla="*/ 73 w 202"/>
                <a:gd name="T91" fmla="*/ 0 h 158"/>
                <a:gd name="T92" fmla="*/ 77 w 202"/>
                <a:gd name="T93" fmla="*/ 2 h 158"/>
                <a:gd name="T94" fmla="*/ 85 w 202"/>
                <a:gd name="T95" fmla="*/ 5 h 158"/>
                <a:gd name="T96" fmla="*/ 89 w 202"/>
                <a:gd name="T97" fmla="*/ 2 h 158"/>
                <a:gd name="T98" fmla="*/ 93 w 202"/>
                <a:gd name="T99" fmla="*/ 4 h 158"/>
                <a:gd name="T100" fmla="*/ 97 w 202"/>
                <a:gd name="T101" fmla="*/ 5 h 158"/>
                <a:gd name="T102" fmla="*/ 100 w 202"/>
                <a:gd name="T103" fmla="*/ 6 h 158"/>
                <a:gd name="T104" fmla="*/ 108 w 202"/>
                <a:gd name="T105" fmla="*/ 9 h 158"/>
                <a:gd name="T106" fmla="*/ 116 w 202"/>
                <a:gd name="T107" fmla="*/ 13 h 158"/>
                <a:gd name="T108" fmla="*/ 125 w 202"/>
                <a:gd name="T109" fmla="*/ 22 h 158"/>
                <a:gd name="T110" fmla="*/ 131 w 202"/>
                <a:gd name="T111" fmla="*/ 29 h 158"/>
                <a:gd name="T112" fmla="*/ 136 w 202"/>
                <a:gd name="T113" fmla="*/ 34 h 158"/>
                <a:gd name="T114" fmla="*/ 129 w 202"/>
                <a:gd name="T115" fmla="*/ 43 h 158"/>
                <a:gd name="T116" fmla="*/ 128 w 202"/>
                <a:gd name="T117" fmla="*/ 48 h 158"/>
                <a:gd name="T118" fmla="*/ 133 w 202"/>
                <a:gd name="T119" fmla="*/ 54 h 158"/>
                <a:gd name="T120" fmla="*/ 140 w 202"/>
                <a:gd name="T121" fmla="*/ 53 h 1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2"/>
                <a:gd name="T184" fmla="*/ 0 h 158"/>
                <a:gd name="T185" fmla="*/ 202 w 202"/>
                <a:gd name="T186" fmla="*/ 158 h 1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2" h="158">
                  <a:moveTo>
                    <a:pt x="135" y="54"/>
                  </a:moveTo>
                  <a:lnTo>
                    <a:pt x="133" y="59"/>
                  </a:lnTo>
                  <a:lnTo>
                    <a:pt x="133" y="62"/>
                  </a:lnTo>
                  <a:lnTo>
                    <a:pt x="136" y="66"/>
                  </a:lnTo>
                  <a:lnTo>
                    <a:pt x="139" y="72"/>
                  </a:lnTo>
                  <a:lnTo>
                    <a:pt x="144" y="76"/>
                  </a:lnTo>
                  <a:lnTo>
                    <a:pt x="147" y="80"/>
                  </a:lnTo>
                  <a:lnTo>
                    <a:pt x="151" y="82"/>
                  </a:lnTo>
                  <a:lnTo>
                    <a:pt x="155" y="83"/>
                  </a:lnTo>
                  <a:lnTo>
                    <a:pt x="181" y="92"/>
                  </a:lnTo>
                  <a:lnTo>
                    <a:pt x="190" y="95"/>
                  </a:lnTo>
                  <a:lnTo>
                    <a:pt x="201" y="95"/>
                  </a:lnTo>
                  <a:lnTo>
                    <a:pt x="202" y="96"/>
                  </a:lnTo>
                  <a:lnTo>
                    <a:pt x="177" y="122"/>
                  </a:lnTo>
                  <a:lnTo>
                    <a:pt x="168" y="132"/>
                  </a:lnTo>
                  <a:lnTo>
                    <a:pt x="163" y="138"/>
                  </a:lnTo>
                  <a:lnTo>
                    <a:pt x="158" y="138"/>
                  </a:lnTo>
                  <a:lnTo>
                    <a:pt x="148" y="138"/>
                  </a:lnTo>
                  <a:lnTo>
                    <a:pt x="144" y="138"/>
                  </a:lnTo>
                  <a:lnTo>
                    <a:pt x="140" y="139"/>
                  </a:lnTo>
                  <a:lnTo>
                    <a:pt x="138" y="141"/>
                  </a:lnTo>
                  <a:lnTo>
                    <a:pt x="135" y="144"/>
                  </a:lnTo>
                  <a:lnTo>
                    <a:pt x="133" y="146"/>
                  </a:lnTo>
                  <a:lnTo>
                    <a:pt x="131" y="147"/>
                  </a:lnTo>
                  <a:lnTo>
                    <a:pt x="124" y="148"/>
                  </a:lnTo>
                  <a:lnTo>
                    <a:pt x="122" y="148"/>
                  </a:lnTo>
                  <a:lnTo>
                    <a:pt x="119" y="151"/>
                  </a:lnTo>
                  <a:lnTo>
                    <a:pt x="112" y="151"/>
                  </a:lnTo>
                  <a:lnTo>
                    <a:pt x="109" y="150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0" y="149"/>
                  </a:lnTo>
                  <a:lnTo>
                    <a:pt x="95" y="151"/>
                  </a:lnTo>
                  <a:lnTo>
                    <a:pt x="94" y="153"/>
                  </a:lnTo>
                  <a:lnTo>
                    <a:pt x="89" y="157"/>
                  </a:lnTo>
                  <a:lnTo>
                    <a:pt x="89" y="158"/>
                  </a:lnTo>
                  <a:lnTo>
                    <a:pt x="83" y="157"/>
                  </a:lnTo>
                  <a:lnTo>
                    <a:pt x="79" y="156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55" y="145"/>
                  </a:lnTo>
                  <a:lnTo>
                    <a:pt x="51" y="144"/>
                  </a:lnTo>
                  <a:lnTo>
                    <a:pt x="46" y="142"/>
                  </a:lnTo>
                  <a:lnTo>
                    <a:pt x="40" y="142"/>
                  </a:lnTo>
                  <a:lnTo>
                    <a:pt x="38" y="141"/>
                  </a:lnTo>
                  <a:lnTo>
                    <a:pt x="38" y="140"/>
                  </a:lnTo>
                  <a:lnTo>
                    <a:pt x="38" y="139"/>
                  </a:lnTo>
                  <a:lnTo>
                    <a:pt x="37" y="133"/>
                  </a:lnTo>
                  <a:lnTo>
                    <a:pt x="36" y="131"/>
                  </a:lnTo>
                  <a:lnTo>
                    <a:pt x="33" y="131"/>
                  </a:lnTo>
                  <a:lnTo>
                    <a:pt x="31" y="129"/>
                  </a:lnTo>
                  <a:lnTo>
                    <a:pt x="28" y="126"/>
                  </a:lnTo>
                  <a:lnTo>
                    <a:pt x="26" y="122"/>
                  </a:lnTo>
                  <a:lnTo>
                    <a:pt x="22" y="113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8" y="100"/>
                  </a:lnTo>
                  <a:lnTo>
                    <a:pt x="4" y="99"/>
                  </a:lnTo>
                  <a:lnTo>
                    <a:pt x="1" y="98"/>
                  </a:lnTo>
                  <a:lnTo>
                    <a:pt x="0" y="97"/>
                  </a:lnTo>
                  <a:lnTo>
                    <a:pt x="1" y="94"/>
                  </a:lnTo>
                  <a:lnTo>
                    <a:pt x="2" y="90"/>
                  </a:lnTo>
                  <a:lnTo>
                    <a:pt x="4" y="89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88"/>
                  </a:lnTo>
                  <a:lnTo>
                    <a:pt x="15" y="81"/>
                  </a:lnTo>
                  <a:lnTo>
                    <a:pt x="15" y="78"/>
                  </a:lnTo>
                  <a:lnTo>
                    <a:pt x="16" y="70"/>
                  </a:lnTo>
                  <a:lnTo>
                    <a:pt x="17" y="64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6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49"/>
                  </a:lnTo>
                  <a:lnTo>
                    <a:pt x="28" y="42"/>
                  </a:lnTo>
                  <a:lnTo>
                    <a:pt x="29" y="40"/>
                  </a:lnTo>
                  <a:lnTo>
                    <a:pt x="34" y="33"/>
                  </a:lnTo>
                  <a:lnTo>
                    <a:pt x="36" y="30"/>
                  </a:lnTo>
                  <a:lnTo>
                    <a:pt x="42" y="28"/>
                  </a:lnTo>
                  <a:lnTo>
                    <a:pt x="44" y="22"/>
                  </a:lnTo>
                  <a:lnTo>
                    <a:pt x="46" y="14"/>
                  </a:lnTo>
                  <a:lnTo>
                    <a:pt x="47" y="8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6" y="5"/>
                  </a:lnTo>
                  <a:lnTo>
                    <a:pt x="59" y="10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1" y="6"/>
                  </a:lnTo>
                  <a:lnTo>
                    <a:pt x="76" y="5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1" y="5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5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9" y="9"/>
                  </a:lnTo>
                  <a:lnTo>
                    <a:pt x="103" y="9"/>
                  </a:lnTo>
                  <a:lnTo>
                    <a:pt x="107" y="13"/>
                  </a:lnTo>
                  <a:lnTo>
                    <a:pt x="109" y="17"/>
                  </a:lnTo>
                  <a:lnTo>
                    <a:pt x="116" y="22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5" y="33"/>
                  </a:lnTo>
                  <a:lnTo>
                    <a:pt x="127" y="34"/>
                  </a:lnTo>
                  <a:lnTo>
                    <a:pt x="123" y="40"/>
                  </a:lnTo>
                  <a:lnTo>
                    <a:pt x="120" y="43"/>
                  </a:lnTo>
                  <a:lnTo>
                    <a:pt x="119" y="45"/>
                  </a:lnTo>
                  <a:lnTo>
                    <a:pt x="119" y="48"/>
                  </a:lnTo>
                  <a:lnTo>
                    <a:pt x="120" y="55"/>
                  </a:lnTo>
                  <a:lnTo>
                    <a:pt x="124" y="54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5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6" name="Freeform 299"/>
            <p:cNvSpPr>
              <a:spLocks/>
            </p:cNvSpPr>
            <p:nvPr/>
          </p:nvSpPr>
          <p:spPr bwMode="auto">
            <a:xfrm>
              <a:off x="3264" y="3026"/>
              <a:ext cx="76" cy="78"/>
            </a:xfrm>
            <a:custGeom>
              <a:avLst/>
              <a:gdLst>
                <a:gd name="T0" fmla="*/ 0 w 75"/>
                <a:gd name="T1" fmla="*/ 84 h 77"/>
                <a:gd name="T2" fmla="*/ 1 w 75"/>
                <a:gd name="T3" fmla="*/ 82 h 77"/>
                <a:gd name="T4" fmla="*/ 1 w 75"/>
                <a:gd name="T5" fmla="*/ 80 h 77"/>
                <a:gd name="T6" fmla="*/ 1 w 75"/>
                <a:gd name="T7" fmla="*/ 76 h 77"/>
                <a:gd name="T8" fmla="*/ 1 w 75"/>
                <a:gd name="T9" fmla="*/ 71 h 77"/>
                <a:gd name="T10" fmla="*/ 1 w 75"/>
                <a:gd name="T11" fmla="*/ 68 h 77"/>
                <a:gd name="T12" fmla="*/ 1 w 75"/>
                <a:gd name="T13" fmla="*/ 65 h 77"/>
                <a:gd name="T14" fmla="*/ 3 w 75"/>
                <a:gd name="T15" fmla="*/ 58 h 77"/>
                <a:gd name="T16" fmla="*/ 5 w 75"/>
                <a:gd name="T17" fmla="*/ 54 h 77"/>
                <a:gd name="T18" fmla="*/ 7 w 75"/>
                <a:gd name="T19" fmla="*/ 53 h 77"/>
                <a:gd name="T20" fmla="*/ 14 w 75"/>
                <a:gd name="T21" fmla="*/ 37 h 77"/>
                <a:gd name="T22" fmla="*/ 22 w 75"/>
                <a:gd name="T23" fmla="*/ 31 h 77"/>
                <a:gd name="T24" fmla="*/ 23 w 75"/>
                <a:gd name="T25" fmla="*/ 28 h 77"/>
                <a:gd name="T26" fmla="*/ 22 w 75"/>
                <a:gd name="T27" fmla="*/ 26 h 77"/>
                <a:gd name="T28" fmla="*/ 21 w 75"/>
                <a:gd name="T29" fmla="*/ 25 h 77"/>
                <a:gd name="T30" fmla="*/ 18 w 75"/>
                <a:gd name="T31" fmla="*/ 25 h 77"/>
                <a:gd name="T32" fmla="*/ 16 w 75"/>
                <a:gd name="T33" fmla="*/ 24 h 77"/>
                <a:gd name="T34" fmla="*/ 16 w 75"/>
                <a:gd name="T35" fmla="*/ 23 h 77"/>
                <a:gd name="T36" fmla="*/ 17 w 75"/>
                <a:gd name="T37" fmla="*/ 12 h 77"/>
                <a:gd name="T38" fmla="*/ 17 w 75"/>
                <a:gd name="T39" fmla="*/ 9 h 77"/>
                <a:gd name="T40" fmla="*/ 16 w 75"/>
                <a:gd name="T41" fmla="*/ 8 h 77"/>
                <a:gd name="T42" fmla="*/ 16 w 75"/>
                <a:gd name="T43" fmla="*/ 8 h 77"/>
                <a:gd name="T44" fmla="*/ 19 w 75"/>
                <a:gd name="T45" fmla="*/ 6 h 77"/>
                <a:gd name="T46" fmla="*/ 22 w 75"/>
                <a:gd name="T47" fmla="*/ 6 h 77"/>
                <a:gd name="T48" fmla="*/ 25 w 75"/>
                <a:gd name="T49" fmla="*/ 6 h 77"/>
                <a:gd name="T50" fmla="*/ 31 w 75"/>
                <a:gd name="T51" fmla="*/ 7 h 77"/>
                <a:gd name="T52" fmla="*/ 36 w 75"/>
                <a:gd name="T53" fmla="*/ 7 h 77"/>
                <a:gd name="T54" fmla="*/ 51 w 75"/>
                <a:gd name="T55" fmla="*/ 5 h 77"/>
                <a:gd name="T56" fmla="*/ 56 w 75"/>
                <a:gd name="T57" fmla="*/ 4 h 77"/>
                <a:gd name="T58" fmla="*/ 58 w 75"/>
                <a:gd name="T59" fmla="*/ 5 h 77"/>
                <a:gd name="T60" fmla="*/ 60 w 75"/>
                <a:gd name="T61" fmla="*/ 6 h 77"/>
                <a:gd name="T62" fmla="*/ 62 w 75"/>
                <a:gd name="T63" fmla="*/ 6 h 77"/>
                <a:gd name="T64" fmla="*/ 66 w 75"/>
                <a:gd name="T65" fmla="*/ 4 h 77"/>
                <a:gd name="T66" fmla="*/ 69 w 75"/>
                <a:gd name="T67" fmla="*/ 0 h 77"/>
                <a:gd name="T68" fmla="*/ 71 w 75"/>
                <a:gd name="T69" fmla="*/ 3 h 77"/>
                <a:gd name="T70" fmla="*/ 74 w 75"/>
                <a:gd name="T71" fmla="*/ 6 h 77"/>
                <a:gd name="T72" fmla="*/ 75 w 75"/>
                <a:gd name="T73" fmla="*/ 8 h 77"/>
                <a:gd name="T74" fmla="*/ 75 w 75"/>
                <a:gd name="T75" fmla="*/ 13 h 77"/>
                <a:gd name="T76" fmla="*/ 76 w 75"/>
                <a:gd name="T77" fmla="*/ 16 h 77"/>
                <a:gd name="T78" fmla="*/ 81 w 75"/>
                <a:gd name="T79" fmla="*/ 23 h 77"/>
                <a:gd name="T80" fmla="*/ 82 w 75"/>
                <a:gd name="T81" fmla="*/ 24 h 77"/>
                <a:gd name="T82" fmla="*/ 83 w 75"/>
                <a:gd name="T83" fmla="*/ 28 h 77"/>
                <a:gd name="T84" fmla="*/ 84 w 75"/>
                <a:gd name="T85" fmla="*/ 32 h 77"/>
                <a:gd name="T86" fmla="*/ 82 w 75"/>
                <a:gd name="T87" fmla="*/ 36 h 77"/>
                <a:gd name="T88" fmla="*/ 80 w 75"/>
                <a:gd name="T89" fmla="*/ 49 h 77"/>
                <a:gd name="T90" fmla="*/ 77 w 75"/>
                <a:gd name="T91" fmla="*/ 52 h 77"/>
                <a:gd name="T92" fmla="*/ 71 w 75"/>
                <a:gd name="T93" fmla="*/ 58 h 77"/>
                <a:gd name="T94" fmla="*/ 67 w 75"/>
                <a:gd name="T95" fmla="*/ 63 h 77"/>
                <a:gd name="T96" fmla="*/ 66 w 75"/>
                <a:gd name="T97" fmla="*/ 65 h 77"/>
                <a:gd name="T98" fmla="*/ 59 w 75"/>
                <a:gd name="T99" fmla="*/ 80 h 77"/>
                <a:gd name="T100" fmla="*/ 22 w 75"/>
                <a:gd name="T101" fmla="*/ 80 h 77"/>
                <a:gd name="T102" fmla="*/ 14 w 75"/>
                <a:gd name="T103" fmla="*/ 80 h 77"/>
                <a:gd name="T104" fmla="*/ 12 w 75"/>
                <a:gd name="T105" fmla="*/ 80 h 77"/>
                <a:gd name="T106" fmla="*/ 9 w 75"/>
                <a:gd name="T107" fmla="*/ 83 h 77"/>
                <a:gd name="T108" fmla="*/ 6 w 75"/>
                <a:gd name="T109" fmla="*/ 85 h 77"/>
                <a:gd name="T110" fmla="*/ 3 w 75"/>
                <a:gd name="T111" fmla="*/ 86 h 77"/>
                <a:gd name="T112" fmla="*/ 0 w 75"/>
                <a:gd name="T113" fmla="*/ 84 h 77"/>
                <a:gd name="T114" fmla="*/ 0 w 75"/>
                <a:gd name="T115" fmla="*/ 84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"/>
                <a:gd name="T175" fmla="*/ 0 h 77"/>
                <a:gd name="T176" fmla="*/ 75 w 75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" h="77">
                  <a:moveTo>
                    <a:pt x="0" y="75"/>
                  </a:moveTo>
                  <a:lnTo>
                    <a:pt x="1" y="73"/>
                  </a:lnTo>
                  <a:lnTo>
                    <a:pt x="1" y="71"/>
                  </a:lnTo>
                  <a:lnTo>
                    <a:pt x="1" y="67"/>
                  </a:lnTo>
                  <a:lnTo>
                    <a:pt x="1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5" y="45"/>
                  </a:lnTo>
                  <a:lnTo>
                    <a:pt x="7" y="44"/>
                  </a:lnTo>
                  <a:lnTo>
                    <a:pt x="14" y="37"/>
                  </a:lnTo>
                  <a:lnTo>
                    <a:pt x="22" y="31"/>
                  </a:lnTo>
                  <a:lnTo>
                    <a:pt x="23" y="28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0"/>
                  </a:lnTo>
                  <a:lnTo>
                    <a:pt x="62" y="3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7" y="16"/>
                  </a:lnTo>
                  <a:lnTo>
                    <a:pt x="72" y="23"/>
                  </a:lnTo>
                  <a:lnTo>
                    <a:pt x="73" y="24"/>
                  </a:lnTo>
                  <a:lnTo>
                    <a:pt x="74" y="28"/>
                  </a:lnTo>
                  <a:lnTo>
                    <a:pt x="75" y="32"/>
                  </a:lnTo>
                  <a:lnTo>
                    <a:pt x="73" y="36"/>
                  </a:lnTo>
                  <a:lnTo>
                    <a:pt x="71" y="40"/>
                  </a:lnTo>
                  <a:lnTo>
                    <a:pt x="68" y="43"/>
                  </a:lnTo>
                  <a:lnTo>
                    <a:pt x="62" y="49"/>
                  </a:lnTo>
                  <a:lnTo>
                    <a:pt x="58" y="54"/>
                  </a:lnTo>
                  <a:lnTo>
                    <a:pt x="57" y="56"/>
                  </a:lnTo>
                  <a:lnTo>
                    <a:pt x="50" y="71"/>
                  </a:lnTo>
                  <a:lnTo>
                    <a:pt x="22" y="71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74"/>
                  </a:lnTo>
                  <a:lnTo>
                    <a:pt x="6" y="76"/>
                  </a:lnTo>
                  <a:lnTo>
                    <a:pt x="3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7" name="Freeform 300"/>
            <p:cNvSpPr>
              <a:spLocks/>
            </p:cNvSpPr>
            <p:nvPr/>
          </p:nvSpPr>
          <p:spPr bwMode="auto">
            <a:xfrm>
              <a:off x="3264" y="3026"/>
              <a:ext cx="76" cy="78"/>
            </a:xfrm>
            <a:custGeom>
              <a:avLst/>
              <a:gdLst>
                <a:gd name="T0" fmla="*/ 0 w 75"/>
                <a:gd name="T1" fmla="*/ 84 h 77"/>
                <a:gd name="T2" fmla="*/ 1 w 75"/>
                <a:gd name="T3" fmla="*/ 82 h 77"/>
                <a:gd name="T4" fmla="*/ 1 w 75"/>
                <a:gd name="T5" fmla="*/ 80 h 77"/>
                <a:gd name="T6" fmla="*/ 1 w 75"/>
                <a:gd name="T7" fmla="*/ 76 h 77"/>
                <a:gd name="T8" fmla="*/ 1 w 75"/>
                <a:gd name="T9" fmla="*/ 71 h 77"/>
                <a:gd name="T10" fmla="*/ 1 w 75"/>
                <a:gd name="T11" fmla="*/ 68 h 77"/>
                <a:gd name="T12" fmla="*/ 1 w 75"/>
                <a:gd name="T13" fmla="*/ 65 h 77"/>
                <a:gd name="T14" fmla="*/ 3 w 75"/>
                <a:gd name="T15" fmla="*/ 58 h 77"/>
                <a:gd name="T16" fmla="*/ 5 w 75"/>
                <a:gd name="T17" fmla="*/ 54 h 77"/>
                <a:gd name="T18" fmla="*/ 7 w 75"/>
                <a:gd name="T19" fmla="*/ 53 h 77"/>
                <a:gd name="T20" fmla="*/ 14 w 75"/>
                <a:gd name="T21" fmla="*/ 37 h 77"/>
                <a:gd name="T22" fmla="*/ 22 w 75"/>
                <a:gd name="T23" fmla="*/ 31 h 77"/>
                <a:gd name="T24" fmla="*/ 23 w 75"/>
                <a:gd name="T25" fmla="*/ 28 h 77"/>
                <a:gd name="T26" fmla="*/ 22 w 75"/>
                <a:gd name="T27" fmla="*/ 26 h 77"/>
                <a:gd name="T28" fmla="*/ 21 w 75"/>
                <a:gd name="T29" fmla="*/ 25 h 77"/>
                <a:gd name="T30" fmla="*/ 18 w 75"/>
                <a:gd name="T31" fmla="*/ 25 h 77"/>
                <a:gd name="T32" fmla="*/ 16 w 75"/>
                <a:gd name="T33" fmla="*/ 24 h 77"/>
                <a:gd name="T34" fmla="*/ 16 w 75"/>
                <a:gd name="T35" fmla="*/ 23 h 77"/>
                <a:gd name="T36" fmla="*/ 17 w 75"/>
                <a:gd name="T37" fmla="*/ 12 h 77"/>
                <a:gd name="T38" fmla="*/ 17 w 75"/>
                <a:gd name="T39" fmla="*/ 9 h 77"/>
                <a:gd name="T40" fmla="*/ 16 w 75"/>
                <a:gd name="T41" fmla="*/ 8 h 77"/>
                <a:gd name="T42" fmla="*/ 16 w 75"/>
                <a:gd name="T43" fmla="*/ 8 h 77"/>
                <a:gd name="T44" fmla="*/ 19 w 75"/>
                <a:gd name="T45" fmla="*/ 6 h 77"/>
                <a:gd name="T46" fmla="*/ 22 w 75"/>
                <a:gd name="T47" fmla="*/ 6 h 77"/>
                <a:gd name="T48" fmla="*/ 25 w 75"/>
                <a:gd name="T49" fmla="*/ 6 h 77"/>
                <a:gd name="T50" fmla="*/ 31 w 75"/>
                <a:gd name="T51" fmla="*/ 7 h 77"/>
                <a:gd name="T52" fmla="*/ 36 w 75"/>
                <a:gd name="T53" fmla="*/ 7 h 77"/>
                <a:gd name="T54" fmla="*/ 51 w 75"/>
                <a:gd name="T55" fmla="*/ 5 h 77"/>
                <a:gd name="T56" fmla="*/ 56 w 75"/>
                <a:gd name="T57" fmla="*/ 4 h 77"/>
                <a:gd name="T58" fmla="*/ 58 w 75"/>
                <a:gd name="T59" fmla="*/ 5 h 77"/>
                <a:gd name="T60" fmla="*/ 60 w 75"/>
                <a:gd name="T61" fmla="*/ 6 h 77"/>
                <a:gd name="T62" fmla="*/ 62 w 75"/>
                <a:gd name="T63" fmla="*/ 6 h 77"/>
                <a:gd name="T64" fmla="*/ 66 w 75"/>
                <a:gd name="T65" fmla="*/ 4 h 77"/>
                <a:gd name="T66" fmla="*/ 69 w 75"/>
                <a:gd name="T67" fmla="*/ 0 h 77"/>
                <a:gd name="T68" fmla="*/ 71 w 75"/>
                <a:gd name="T69" fmla="*/ 3 h 77"/>
                <a:gd name="T70" fmla="*/ 74 w 75"/>
                <a:gd name="T71" fmla="*/ 6 h 77"/>
                <a:gd name="T72" fmla="*/ 75 w 75"/>
                <a:gd name="T73" fmla="*/ 8 h 77"/>
                <a:gd name="T74" fmla="*/ 75 w 75"/>
                <a:gd name="T75" fmla="*/ 13 h 77"/>
                <a:gd name="T76" fmla="*/ 76 w 75"/>
                <a:gd name="T77" fmla="*/ 16 h 77"/>
                <a:gd name="T78" fmla="*/ 81 w 75"/>
                <a:gd name="T79" fmla="*/ 23 h 77"/>
                <a:gd name="T80" fmla="*/ 82 w 75"/>
                <a:gd name="T81" fmla="*/ 24 h 77"/>
                <a:gd name="T82" fmla="*/ 83 w 75"/>
                <a:gd name="T83" fmla="*/ 28 h 77"/>
                <a:gd name="T84" fmla="*/ 84 w 75"/>
                <a:gd name="T85" fmla="*/ 32 h 77"/>
                <a:gd name="T86" fmla="*/ 82 w 75"/>
                <a:gd name="T87" fmla="*/ 36 h 77"/>
                <a:gd name="T88" fmla="*/ 80 w 75"/>
                <a:gd name="T89" fmla="*/ 49 h 77"/>
                <a:gd name="T90" fmla="*/ 77 w 75"/>
                <a:gd name="T91" fmla="*/ 52 h 77"/>
                <a:gd name="T92" fmla="*/ 71 w 75"/>
                <a:gd name="T93" fmla="*/ 58 h 77"/>
                <a:gd name="T94" fmla="*/ 67 w 75"/>
                <a:gd name="T95" fmla="*/ 63 h 77"/>
                <a:gd name="T96" fmla="*/ 66 w 75"/>
                <a:gd name="T97" fmla="*/ 65 h 77"/>
                <a:gd name="T98" fmla="*/ 59 w 75"/>
                <a:gd name="T99" fmla="*/ 80 h 77"/>
                <a:gd name="T100" fmla="*/ 22 w 75"/>
                <a:gd name="T101" fmla="*/ 80 h 77"/>
                <a:gd name="T102" fmla="*/ 14 w 75"/>
                <a:gd name="T103" fmla="*/ 80 h 77"/>
                <a:gd name="T104" fmla="*/ 12 w 75"/>
                <a:gd name="T105" fmla="*/ 80 h 77"/>
                <a:gd name="T106" fmla="*/ 9 w 75"/>
                <a:gd name="T107" fmla="*/ 83 h 77"/>
                <a:gd name="T108" fmla="*/ 6 w 75"/>
                <a:gd name="T109" fmla="*/ 85 h 77"/>
                <a:gd name="T110" fmla="*/ 3 w 75"/>
                <a:gd name="T111" fmla="*/ 86 h 77"/>
                <a:gd name="T112" fmla="*/ 0 w 75"/>
                <a:gd name="T113" fmla="*/ 84 h 77"/>
                <a:gd name="T114" fmla="*/ 0 w 75"/>
                <a:gd name="T115" fmla="*/ 84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"/>
                <a:gd name="T175" fmla="*/ 0 h 77"/>
                <a:gd name="T176" fmla="*/ 75 w 75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" h="77">
                  <a:moveTo>
                    <a:pt x="0" y="75"/>
                  </a:moveTo>
                  <a:lnTo>
                    <a:pt x="1" y="73"/>
                  </a:lnTo>
                  <a:lnTo>
                    <a:pt x="1" y="71"/>
                  </a:lnTo>
                  <a:lnTo>
                    <a:pt x="1" y="67"/>
                  </a:lnTo>
                  <a:lnTo>
                    <a:pt x="1" y="62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3" y="49"/>
                  </a:lnTo>
                  <a:lnTo>
                    <a:pt x="5" y="45"/>
                  </a:lnTo>
                  <a:lnTo>
                    <a:pt x="7" y="44"/>
                  </a:lnTo>
                  <a:lnTo>
                    <a:pt x="14" y="37"/>
                  </a:lnTo>
                  <a:lnTo>
                    <a:pt x="22" y="31"/>
                  </a:lnTo>
                  <a:lnTo>
                    <a:pt x="23" y="28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0"/>
                  </a:lnTo>
                  <a:lnTo>
                    <a:pt x="62" y="3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7" y="16"/>
                  </a:lnTo>
                  <a:lnTo>
                    <a:pt x="72" y="23"/>
                  </a:lnTo>
                  <a:lnTo>
                    <a:pt x="73" y="24"/>
                  </a:lnTo>
                  <a:lnTo>
                    <a:pt x="74" y="28"/>
                  </a:lnTo>
                  <a:lnTo>
                    <a:pt x="75" y="32"/>
                  </a:lnTo>
                  <a:lnTo>
                    <a:pt x="73" y="36"/>
                  </a:lnTo>
                  <a:lnTo>
                    <a:pt x="71" y="40"/>
                  </a:lnTo>
                  <a:lnTo>
                    <a:pt x="68" y="43"/>
                  </a:lnTo>
                  <a:lnTo>
                    <a:pt x="62" y="49"/>
                  </a:lnTo>
                  <a:lnTo>
                    <a:pt x="58" y="54"/>
                  </a:lnTo>
                  <a:lnTo>
                    <a:pt x="57" y="56"/>
                  </a:lnTo>
                  <a:lnTo>
                    <a:pt x="50" y="71"/>
                  </a:lnTo>
                  <a:lnTo>
                    <a:pt x="22" y="71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74"/>
                  </a:lnTo>
                  <a:lnTo>
                    <a:pt x="6" y="76"/>
                  </a:lnTo>
                  <a:lnTo>
                    <a:pt x="3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8" name="Freeform 301"/>
            <p:cNvSpPr>
              <a:spLocks/>
            </p:cNvSpPr>
            <p:nvPr/>
          </p:nvSpPr>
          <p:spPr bwMode="auto">
            <a:xfrm>
              <a:off x="3254" y="3098"/>
              <a:ext cx="28" cy="24"/>
            </a:xfrm>
            <a:custGeom>
              <a:avLst/>
              <a:gdLst>
                <a:gd name="T0" fmla="*/ 1 w 28"/>
                <a:gd name="T1" fmla="*/ 22 h 24"/>
                <a:gd name="T2" fmla="*/ 0 w 28"/>
                <a:gd name="T3" fmla="*/ 20 h 24"/>
                <a:gd name="T4" fmla="*/ 3 w 28"/>
                <a:gd name="T5" fmla="*/ 12 h 24"/>
                <a:gd name="T6" fmla="*/ 4 w 28"/>
                <a:gd name="T7" fmla="*/ 9 h 24"/>
                <a:gd name="T8" fmla="*/ 5 w 28"/>
                <a:gd name="T9" fmla="*/ 7 h 24"/>
                <a:gd name="T10" fmla="*/ 7 w 28"/>
                <a:gd name="T11" fmla="*/ 6 h 24"/>
                <a:gd name="T12" fmla="*/ 10 w 28"/>
                <a:gd name="T13" fmla="*/ 4 h 24"/>
                <a:gd name="T14" fmla="*/ 10 w 28"/>
                <a:gd name="T15" fmla="*/ 4 h 24"/>
                <a:gd name="T16" fmla="*/ 13 w 28"/>
                <a:gd name="T17" fmla="*/ 6 h 24"/>
                <a:gd name="T18" fmla="*/ 16 w 28"/>
                <a:gd name="T19" fmla="*/ 5 h 24"/>
                <a:gd name="T20" fmla="*/ 19 w 28"/>
                <a:gd name="T21" fmla="*/ 3 h 24"/>
                <a:gd name="T22" fmla="*/ 22 w 28"/>
                <a:gd name="T23" fmla="*/ 0 h 24"/>
                <a:gd name="T24" fmla="*/ 24 w 28"/>
                <a:gd name="T25" fmla="*/ 0 h 24"/>
                <a:gd name="T26" fmla="*/ 25 w 28"/>
                <a:gd name="T27" fmla="*/ 4 h 24"/>
                <a:gd name="T28" fmla="*/ 27 w 28"/>
                <a:gd name="T29" fmla="*/ 10 h 24"/>
                <a:gd name="T30" fmla="*/ 28 w 28"/>
                <a:gd name="T31" fmla="*/ 13 h 24"/>
                <a:gd name="T32" fmla="*/ 27 w 28"/>
                <a:gd name="T33" fmla="*/ 16 h 24"/>
                <a:gd name="T34" fmla="*/ 26 w 28"/>
                <a:gd name="T35" fmla="*/ 17 h 24"/>
                <a:gd name="T36" fmla="*/ 24 w 28"/>
                <a:gd name="T37" fmla="*/ 18 h 24"/>
                <a:gd name="T38" fmla="*/ 22 w 28"/>
                <a:gd name="T39" fmla="*/ 18 h 24"/>
                <a:gd name="T40" fmla="*/ 19 w 28"/>
                <a:gd name="T41" fmla="*/ 18 h 24"/>
                <a:gd name="T42" fmla="*/ 16 w 28"/>
                <a:gd name="T43" fmla="*/ 19 h 24"/>
                <a:gd name="T44" fmla="*/ 13 w 28"/>
                <a:gd name="T45" fmla="*/ 23 h 24"/>
                <a:gd name="T46" fmla="*/ 12 w 28"/>
                <a:gd name="T47" fmla="*/ 23 h 24"/>
                <a:gd name="T48" fmla="*/ 10 w 28"/>
                <a:gd name="T49" fmla="*/ 24 h 24"/>
                <a:gd name="T50" fmla="*/ 5 w 28"/>
                <a:gd name="T51" fmla="*/ 22 h 24"/>
                <a:gd name="T52" fmla="*/ 1 w 28"/>
                <a:gd name="T53" fmla="*/ 22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24"/>
                <a:gd name="T83" fmla="*/ 28 w 28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24">
                  <a:moveTo>
                    <a:pt x="1" y="22"/>
                  </a:moveTo>
                  <a:lnTo>
                    <a:pt x="0" y="20"/>
                  </a:lnTo>
                  <a:lnTo>
                    <a:pt x="3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0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19" name="Freeform 302"/>
            <p:cNvSpPr>
              <a:spLocks/>
            </p:cNvSpPr>
            <p:nvPr/>
          </p:nvSpPr>
          <p:spPr bwMode="auto">
            <a:xfrm>
              <a:off x="3254" y="3098"/>
              <a:ext cx="28" cy="24"/>
            </a:xfrm>
            <a:custGeom>
              <a:avLst/>
              <a:gdLst>
                <a:gd name="T0" fmla="*/ 1 w 28"/>
                <a:gd name="T1" fmla="*/ 22 h 24"/>
                <a:gd name="T2" fmla="*/ 0 w 28"/>
                <a:gd name="T3" fmla="*/ 20 h 24"/>
                <a:gd name="T4" fmla="*/ 3 w 28"/>
                <a:gd name="T5" fmla="*/ 12 h 24"/>
                <a:gd name="T6" fmla="*/ 4 w 28"/>
                <a:gd name="T7" fmla="*/ 9 h 24"/>
                <a:gd name="T8" fmla="*/ 5 w 28"/>
                <a:gd name="T9" fmla="*/ 7 h 24"/>
                <a:gd name="T10" fmla="*/ 7 w 28"/>
                <a:gd name="T11" fmla="*/ 6 h 24"/>
                <a:gd name="T12" fmla="*/ 10 w 28"/>
                <a:gd name="T13" fmla="*/ 4 h 24"/>
                <a:gd name="T14" fmla="*/ 10 w 28"/>
                <a:gd name="T15" fmla="*/ 4 h 24"/>
                <a:gd name="T16" fmla="*/ 13 w 28"/>
                <a:gd name="T17" fmla="*/ 6 h 24"/>
                <a:gd name="T18" fmla="*/ 16 w 28"/>
                <a:gd name="T19" fmla="*/ 5 h 24"/>
                <a:gd name="T20" fmla="*/ 19 w 28"/>
                <a:gd name="T21" fmla="*/ 3 h 24"/>
                <a:gd name="T22" fmla="*/ 22 w 28"/>
                <a:gd name="T23" fmla="*/ 0 h 24"/>
                <a:gd name="T24" fmla="*/ 24 w 28"/>
                <a:gd name="T25" fmla="*/ 0 h 24"/>
                <a:gd name="T26" fmla="*/ 25 w 28"/>
                <a:gd name="T27" fmla="*/ 4 h 24"/>
                <a:gd name="T28" fmla="*/ 27 w 28"/>
                <a:gd name="T29" fmla="*/ 10 h 24"/>
                <a:gd name="T30" fmla="*/ 28 w 28"/>
                <a:gd name="T31" fmla="*/ 13 h 24"/>
                <a:gd name="T32" fmla="*/ 27 w 28"/>
                <a:gd name="T33" fmla="*/ 16 h 24"/>
                <a:gd name="T34" fmla="*/ 26 w 28"/>
                <a:gd name="T35" fmla="*/ 17 h 24"/>
                <a:gd name="T36" fmla="*/ 24 w 28"/>
                <a:gd name="T37" fmla="*/ 18 h 24"/>
                <a:gd name="T38" fmla="*/ 22 w 28"/>
                <a:gd name="T39" fmla="*/ 18 h 24"/>
                <a:gd name="T40" fmla="*/ 19 w 28"/>
                <a:gd name="T41" fmla="*/ 18 h 24"/>
                <a:gd name="T42" fmla="*/ 16 w 28"/>
                <a:gd name="T43" fmla="*/ 19 h 24"/>
                <a:gd name="T44" fmla="*/ 13 w 28"/>
                <a:gd name="T45" fmla="*/ 23 h 24"/>
                <a:gd name="T46" fmla="*/ 12 w 28"/>
                <a:gd name="T47" fmla="*/ 23 h 24"/>
                <a:gd name="T48" fmla="*/ 10 w 28"/>
                <a:gd name="T49" fmla="*/ 24 h 24"/>
                <a:gd name="T50" fmla="*/ 5 w 28"/>
                <a:gd name="T51" fmla="*/ 22 h 24"/>
                <a:gd name="T52" fmla="*/ 1 w 28"/>
                <a:gd name="T53" fmla="*/ 22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24"/>
                <a:gd name="T83" fmla="*/ 28 w 28"/>
                <a:gd name="T84" fmla="*/ 24 h 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24">
                  <a:moveTo>
                    <a:pt x="1" y="22"/>
                  </a:moveTo>
                  <a:lnTo>
                    <a:pt x="0" y="20"/>
                  </a:lnTo>
                  <a:lnTo>
                    <a:pt x="3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0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0" name="Freeform 303"/>
            <p:cNvSpPr>
              <a:spLocks/>
            </p:cNvSpPr>
            <p:nvPr/>
          </p:nvSpPr>
          <p:spPr bwMode="auto">
            <a:xfrm>
              <a:off x="3255" y="3116"/>
              <a:ext cx="27" cy="31"/>
            </a:xfrm>
            <a:custGeom>
              <a:avLst/>
              <a:gdLst>
                <a:gd name="T0" fmla="*/ 6 w 27"/>
                <a:gd name="T1" fmla="*/ 31 h 31"/>
                <a:gd name="T2" fmla="*/ 6 w 27"/>
                <a:gd name="T3" fmla="*/ 23 h 31"/>
                <a:gd name="T4" fmla="*/ 4 w 27"/>
                <a:gd name="T5" fmla="*/ 19 h 31"/>
                <a:gd name="T6" fmla="*/ 4 w 27"/>
                <a:gd name="T7" fmla="*/ 15 h 31"/>
                <a:gd name="T8" fmla="*/ 4 w 27"/>
                <a:gd name="T9" fmla="*/ 12 h 31"/>
                <a:gd name="T10" fmla="*/ 4 w 27"/>
                <a:gd name="T11" fmla="*/ 10 h 31"/>
                <a:gd name="T12" fmla="*/ 0 w 27"/>
                <a:gd name="T13" fmla="*/ 4 h 31"/>
                <a:gd name="T14" fmla="*/ 4 w 27"/>
                <a:gd name="T15" fmla="*/ 4 h 31"/>
                <a:gd name="T16" fmla="*/ 9 w 27"/>
                <a:gd name="T17" fmla="*/ 6 h 31"/>
                <a:gd name="T18" fmla="*/ 11 w 27"/>
                <a:gd name="T19" fmla="*/ 5 h 31"/>
                <a:gd name="T20" fmla="*/ 12 w 27"/>
                <a:gd name="T21" fmla="*/ 5 h 31"/>
                <a:gd name="T22" fmla="*/ 15 w 27"/>
                <a:gd name="T23" fmla="*/ 1 h 31"/>
                <a:gd name="T24" fmla="*/ 18 w 27"/>
                <a:gd name="T25" fmla="*/ 0 h 31"/>
                <a:gd name="T26" fmla="*/ 21 w 27"/>
                <a:gd name="T27" fmla="*/ 0 h 31"/>
                <a:gd name="T28" fmla="*/ 20 w 27"/>
                <a:gd name="T29" fmla="*/ 6 h 31"/>
                <a:gd name="T30" fmla="*/ 22 w 27"/>
                <a:gd name="T31" fmla="*/ 7 h 31"/>
                <a:gd name="T32" fmla="*/ 24 w 27"/>
                <a:gd name="T33" fmla="*/ 8 h 31"/>
                <a:gd name="T34" fmla="*/ 26 w 27"/>
                <a:gd name="T35" fmla="*/ 9 h 31"/>
                <a:gd name="T36" fmla="*/ 27 w 27"/>
                <a:gd name="T37" fmla="*/ 10 h 31"/>
                <a:gd name="T38" fmla="*/ 26 w 27"/>
                <a:gd name="T39" fmla="*/ 11 h 31"/>
                <a:gd name="T40" fmla="*/ 24 w 27"/>
                <a:gd name="T41" fmla="*/ 13 h 31"/>
                <a:gd name="T42" fmla="*/ 20 w 27"/>
                <a:gd name="T43" fmla="*/ 18 h 31"/>
                <a:gd name="T44" fmla="*/ 16 w 27"/>
                <a:gd name="T45" fmla="*/ 26 h 31"/>
                <a:gd name="T46" fmla="*/ 14 w 27"/>
                <a:gd name="T47" fmla="*/ 29 h 31"/>
                <a:gd name="T48" fmla="*/ 6 w 27"/>
                <a:gd name="T49" fmla="*/ 3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31"/>
                <a:gd name="T77" fmla="*/ 27 w 27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31">
                  <a:moveTo>
                    <a:pt x="6" y="31"/>
                  </a:moveTo>
                  <a:lnTo>
                    <a:pt x="6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6" y="26"/>
                  </a:lnTo>
                  <a:lnTo>
                    <a:pt x="14" y="29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1" name="Freeform 304"/>
            <p:cNvSpPr>
              <a:spLocks/>
            </p:cNvSpPr>
            <p:nvPr/>
          </p:nvSpPr>
          <p:spPr bwMode="auto">
            <a:xfrm>
              <a:off x="3255" y="3116"/>
              <a:ext cx="27" cy="31"/>
            </a:xfrm>
            <a:custGeom>
              <a:avLst/>
              <a:gdLst>
                <a:gd name="T0" fmla="*/ 6 w 27"/>
                <a:gd name="T1" fmla="*/ 31 h 31"/>
                <a:gd name="T2" fmla="*/ 6 w 27"/>
                <a:gd name="T3" fmla="*/ 23 h 31"/>
                <a:gd name="T4" fmla="*/ 4 w 27"/>
                <a:gd name="T5" fmla="*/ 19 h 31"/>
                <a:gd name="T6" fmla="*/ 4 w 27"/>
                <a:gd name="T7" fmla="*/ 15 h 31"/>
                <a:gd name="T8" fmla="*/ 4 w 27"/>
                <a:gd name="T9" fmla="*/ 12 h 31"/>
                <a:gd name="T10" fmla="*/ 4 w 27"/>
                <a:gd name="T11" fmla="*/ 10 h 31"/>
                <a:gd name="T12" fmla="*/ 0 w 27"/>
                <a:gd name="T13" fmla="*/ 4 h 31"/>
                <a:gd name="T14" fmla="*/ 4 w 27"/>
                <a:gd name="T15" fmla="*/ 4 h 31"/>
                <a:gd name="T16" fmla="*/ 9 w 27"/>
                <a:gd name="T17" fmla="*/ 6 h 31"/>
                <a:gd name="T18" fmla="*/ 11 w 27"/>
                <a:gd name="T19" fmla="*/ 5 h 31"/>
                <a:gd name="T20" fmla="*/ 12 w 27"/>
                <a:gd name="T21" fmla="*/ 5 h 31"/>
                <a:gd name="T22" fmla="*/ 15 w 27"/>
                <a:gd name="T23" fmla="*/ 1 h 31"/>
                <a:gd name="T24" fmla="*/ 18 w 27"/>
                <a:gd name="T25" fmla="*/ 0 h 31"/>
                <a:gd name="T26" fmla="*/ 21 w 27"/>
                <a:gd name="T27" fmla="*/ 0 h 31"/>
                <a:gd name="T28" fmla="*/ 20 w 27"/>
                <a:gd name="T29" fmla="*/ 6 h 31"/>
                <a:gd name="T30" fmla="*/ 22 w 27"/>
                <a:gd name="T31" fmla="*/ 7 h 31"/>
                <a:gd name="T32" fmla="*/ 24 w 27"/>
                <a:gd name="T33" fmla="*/ 8 h 31"/>
                <a:gd name="T34" fmla="*/ 26 w 27"/>
                <a:gd name="T35" fmla="*/ 9 h 31"/>
                <a:gd name="T36" fmla="*/ 27 w 27"/>
                <a:gd name="T37" fmla="*/ 10 h 31"/>
                <a:gd name="T38" fmla="*/ 26 w 27"/>
                <a:gd name="T39" fmla="*/ 11 h 31"/>
                <a:gd name="T40" fmla="*/ 24 w 27"/>
                <a:gd name="T41" fmla="*/ 13 h 31"/>
                <a:gd name="T42" fmla="*/ 20 w 27"/>
                <a:gd name="T43" fmla="*/ 18 h 31"/>
                <a:gd name="T44" fmla="*/ 16 w 27"/>
                <a:gd name="T45" fmla="*/ 26 h 31"/>
                <a:gd name="T46" fmla="*/ 14 w 27"/>
                <a:gd name="T47" fmla="*/ 29 h 31"/>
                <a:gd name="T48" fmla="*/ 6 w 27"/>
                <a:gd name="T49" fmla="*/ 3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"/>
                <a:gd name="T76" fmla="*/ 0 h 31"/>
                <a:gd name="T77" fmla="*/ 27 w 27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" h="31">
                  <a:moveTo>
                    <a:pt x="6" y="31"/>
                  </a:moveTo>
                  <a:lnTo>
                    <a:pt x="6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6" y="26"/>
                  </a:lnTo>
                  <a:lnTo>
                    <a:pt x="14" y="29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2" name="Freeform 305"/>
            <p:cNvSpPr>
              <a:spLocks/>
            </p:cNvSpPr>
            <p:nvPr/>
          </p:nvSpPr>
          <p:spPr bwMode="auto">
            <a:xfrm>
              <a:off x="3446" y="2816"/>
              <a:ext cx="140" cy="91"/>
            </a:xfrm>
            <a:custGeom>
              <a:avLst/>
              <a:gdLst>
                <a:gd name="T0" fmla="*/ 146 w 139"/>
                <a:gd name="T1" fmla="*/ 34 h 90"/>
                <a:gd name="T2" fmla="*/ 139 w 139"/>
                <a:gd name="T3" fmla="*/ 40 h 90"/>
                <a:gd name="T4" fmla="*/ 136 w 139"/>
                <a:gd name="T5" fmla="*/ 45 h 90"/>
                <a:gd name="T6" fmla="*/ 133 w 139"/>
                <a:gd name="T7" fmla="*/ 58 h 90"/>
                <a:gd name="T8" fmla="*/ 111 w 139"/>
                <a:gd name="T9" fmla="*/ 67 h 90"/>
                <a:gd name="T10" fmla="*/ 98 w 139"/>
                <a:gd name="T11" fmla="*/ 71 h 90"/>
                <a:gd name="T12" fmla="*/ 93 w 139"/>
                <a:gd name="T13" fmla="*/ 77 h 90"/>
                <a:gd name="T14" fmla="*/ 87 w 139"/>
                <a:gd name="T15" fmla="*/ 79 h 90"/>
                <a:gd name="T16" fmla="*/ 80 w 139"/>
                <a:gd name="T17" fmla="*/ 79 h 90"/>
                <a:gd name="T18" fmla="*/ 62 w 139"/>
                <a:gd name="T19" fmla="*/ 85 h 90"/>
                <a:gd name="T20" fmla="*/ 52 w 139"/>
                <a:gd name="T21" fmla="*/ 88 h 90"/>
                <a:gd name="T22" fmla="*/ 41 w 139"/>
                <a:gd name="T23" fmla="*/ 88 h 90"/>
                <a:gd name="T24" fmla="*/ 37 w 139"/>
                <a:gd name="T25" fmla="*/ 91 h 90"/>
                <a:gd name="T26" fmla="*/ 33 w 139"/>
                <a:gd name="T27" fmla="*/ 95 h 90"/>
                <a:gd name="T28" fmla="*/ 27 w 139"/>
                <a:gd name="T29" fmla="*/ 97 h 90"/>
                <a:gd name="T30" fmla="*/ 22 w 139"/>
                <a:gd name="T31" fmla="*/ 99 h 90"/>
                <a:gd name="T32" fmla="*/ 14 w 139"/>
                <a:gd name="T33" fmla="*/ 99 h 90"/>
                <a:gd name="T34" fmla="*/ 9 w 139"/>
                <a:gd name="T35" fmla="*/ 95 h 90"/>
                <a:gd name="T36" fmla="*/ 7 w 139"/>
                <a:gd name="T37" fmla="*/ 91 h 90"/>
                <a:gd name="T38" fmla="*/ 7 w 139"/>
                <a:gd name="T39" fmla="*/ 82 h 90"/>
                <a:gd name="T40" fmla="*/ 3 w 139"/>
                <a:gd name="T41" fmla="*/ 72 h 90"/>
                <a:gd name="T42" fmla="*/ 0 w 139"/>
                <a:gd name="T43" fmla="*/ 57 h 90"/>
                <a:gd name="T44" fmla="*/ 0 w 139"/>
                <a:gd name="T45" fmla="*/ 38 h 90"/>
                <a:gd name="T46" fmla="*/ 5 w 139"/>
                <a:gd name="T47" fmla="*/ 31 h 90"/>
                <a:gd name="T48" fmla="*/ 6 w 139"/>
                <a:gd name="T49" fmla="*/ 24 h 90"/>
                <a:gd name="T50" fmla="*/ 8 w 139"/>
                <a:gd name="T51" fmla="*/ 22 h 90"/>
                <a:gd name="T52" fmla="*/ 15 w 139"/>
                <a:gd name="T53" fmla="*/ 24 h 90"/>
                <a:gd name="T54" fmla="*/ 22 w 139"/>
                <a:gd name="T55" fmla="*/ 23 h 90"/>
                <a:gd name="T56" fmla="*/ 37 w 139"/>
                <a:gd name="T57" fmla="*/ 65 h 90"/>
                <a:gd name="T58" fmla="*/ 62 w 139"/>
                <a:gd name="T59" fmla="*/ 25 h 90"/>
                <a:gd name="T60" fmla="*/ 64 w 139"/>
                <a:gd name="T61" fmla="*/ 21 h 90"/>
                <a:gd name="T62" fmla="*/ 105 w 139"/>
                <a:gd name="T63" fmla="*/ 10 h 90"/>
                <a:gd name="T64" fmla="*/ 130 w 139"/>
                <a:gd name="T65" fmla="*/ 1 h 90"/>
                <a:gd name="T66" fmla="*/ 132 w 139"/>
                <a:gd name="T67" fmla="*/ 4 h 90"/>
                <a:gd name="T68" fmla="*/ 137 w 139"/>
                <a:gd name="T69" fmla="*/ 15 h 90"/>
                <a:gd name="T70" fmla="*/ 144 w 139"/>
                <a:gd name="T71" fmla="*/ 25 h 90"/>
                <a:gd name="T72" fmla="*/ 147 w 139"/>
                <a:gd name="T73" fmla="*/ 32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9"/>
                <a:gd name="T112" fmla="*/ 0 h 90"/>
                <a:gd name="T113" fmla="*/ 139 w 139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9" h="90">
                  <a:moveTo>
                    <a:pt x="139" y="34"/>
                  </a:moveTo>
                  <a:lnTo>
                    <a:pt x="137" y="34"/>
                  </a:lnTo>
                  <a:lnTo>
                    <a:pt x="134" y="36"/>
                  </a:lnTo>
                  <a:lnTo>
                    <a:pt x="130" y="40"/>
                  </a:lnTo>
                  <a:lnTo>
                    <a:pt x="128" y="42"/>
                  </a:lnTo>
                  <a:lnTo>
                    <a:pt x="127" y="45"/>
                  </a:lnTo>
                  <a:lnTo>
                    <a:pt x="127" y="47"/>
                  </a:lnTo>
                  <a:lnTo>
                    <a:pt x="124" y="49"/>
                  </a:lnTo>
                  <a:lnTo>
                    <a:pt x="116" y="54"/>
                  </a:lnTo>
                  <a:lnTo>
                    <a:pt x="102" y="58"/>
                  </a:lnTo>
                  <a:lnTo>
                    <a:pt x="94" y="60"/>
                  </a:lnTo>
                  <a:lnTo>
                    <a:pt x="89" y="62"/>
                  </a:lnTo>
                  <a:lnTo>
                    <a:pt x="87" y="64"/>
                  </a:lnTo>
                  <a:lnTo>
                    <a:pt x="84" y="68"/>
                  </a:lnTo>
                  <a:lnTo>
                    <a:pt x="81" y="70"/>
                  </a:lnTo>
                  <a:lnTo>
                    <a:pt x="78" y="70"/>
                  </a:lnTo>
                  <a:lnTo>
                    <a:pt x="75" y="70"/>
                  </a:lnTo>
                  <a:lnTo>
                    <a:pt x="71" y="70"/>
                  </a:lnTo>
                  <a:lnTo>
                    <a:pt x="66" y="73"/>
                  </a:lnTo>
                  <a:lnTo>
                    <a:pt x="62" y="76"/>
                  </a:lnTo>
                  <a:lnTo>
                    <a:pt x="56" y="78"/>
                  </a:lnTo>
                  <a:lnTo>
                    <a:pt x="52" y="79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39" y="80"/>
                  </a:lnTo>
                  <a:lnTo>
                    <a:pt x="37" y="82"/>
                  </a:lnTo>
                  <a:lnTo>
                    <a:pt x="35" y="84"/>
                  </a:lnTo>
                  <a:lnTo>
                    <a:pt x="33" y="86"/>
                  </a:lnTo>
                  <a:lnTo>
                    <a:pt x="30" y="87"/>
                  </a:lnTo>
                  <a:lnTo>
                    <a:pt x="27" y="88"/>
                  </a:lnTo>
                  <a:lnTo>
                    <a:pt x="25" y="87"/>
                  </a:lnTo>
                  <a:lnTo>
                    <a:pt x="22" y="90"/>
                  </a:lnTo>
                  <a:lnTo>
                    <a:pt x="17" y="90"/>
                  </a:lnTo>
                  <a:lnTo>
                    <a:pt x="14" y="90"/>
                  </a:lnTo>
                  <a:lnTo>
                    <a:pt x="10" y="87"/>
                  </a:lnTo>
                  <a:lnTo>
                    <a:pt x="9" y="86"/>
                  </a:lnTo>
                  <a:lnTo>
                    <a:pt x="7" y="83"/>
                  </a:lnTo>
                  <a:lnTo>
                    <a:pt x="7" y="82"/>
                  </a:lnTo>
                  <a:lnTo>
                    <a:pt x="8" y="77"/>
                  </a:lnTo>
                  <a:lnTo>
                    <a:pt x="7" y="73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30" y="39"/>
                  </a:lnTo>
                  <a:lnTo>
                    <a:pt x="37" y="56"/>
                  </a:lnTo>
                  <a:lnTo>
                    <a:pt x="50" y="39"/>
                  </a:lnTo>
                  <a:lnTo>
                    <a:pt x="62" y="25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7" y="20"/>
                  </a:lnTo>
                  <a:lnTo>
                    <a:pt x="96" y="10"/>
                  </a:lnTo>
                  <a:lnTo>
                    <a:pt x="114" y="3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4" y="9"/>
                  </a:lnTo>
                  <a:lnTo>
                    <a:pt x="128" y="15"/>
                  </a:lnTo>
                  <a:lnTo>
                    <a:pt x="134" y="24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8" y="32"/>
                  </a:lnTo>
                  <a:lnTo>
                    <a:pt x="139" y="3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3" name="Freeform 306"/>
            <p:cNvSpPr>
              <a:spLocks/>
            </p:cNvSpPr>
            <p:nvPr/>
          </p:nvSpPr>
          <p:spPr bwMode="auto">
            <a:xfrm>
              <a:off x="3446" y="2816"/>
              <a:ext cx="140" cy="91"/>
            </a:xfrm>
            <a:custGeom>
              <a:avLst/>
              <a:gdLst>
                <a:gd name="T0" fmla="*/ 146 w 139"/>
                <a:gd name="T1" fmla="*/ 34 h 90"/>
                <a:gd name="T2" fmla="*/ 139 w 139"/>
                <a:gd name="T3" fmla="*/ 40 h 90"/>
                <a:gd name="T4" fmla="*/ 136 w 139"/>
                <a:gd name="T5" fmla="*/ 45 h 90"/>
                <a:gd name="T6" fmla="*/ 133 w 139"/>
                <a:gd name="T7" fmla="*/ 58 h 90"/>
                <a:gd name="T8" fmla="*/ 111 w 139"/>
                <a:gd name="T9" fmla="*/ 67 h 90"/>
                <a:gd name="T10" fmla="*/ 98 w 139"/>
                <a:gd name="T11" fmla="*/ 71 h 90"/>
                <a:gd name="T12" fmla="*/ 93 w 139"/>
                <a:gd name="T13" fmla="*/ 77 h 90"/>
                <a:gd name="T14" fmla="*/ 87 w 139"/>
                <a:gd name="T15" fmla="*/ 79 h 90"/>
                <a:gd name="T16" fmla="*/ 80 w 139"/>
                <a:gd name="T17" fmla="*/ 79 h 90"/>
                <a:gd name="T18" fmla="*/ 62 w 139"/>
                <a:gd name="T19" fmla="*/ 85 h 90"/>
                <a:gd name="T20" fmla="*/ 52 w 139"/>
                <a:gd name="T21" fmla="*/ 88 h 90"/>
                <a:gd name="T22" fmla="*/ 41 w 139"/>
                <a:gd name="T23" fmla="*/ 88 h 90"/>
                <a:gd name="T24" fmla="*/ 37 w 139"/>
                <a:gd name="T25" fmla="*/ 91 h 90"/>
                <a:gd name="T26" fmla="*/ 33 w 139"/>
                <a:gd name="T27" fmla="*/ 95 h 90"/>
                <a:gd name="T28" fmla="*/ 27 w 139"/>
                <a:gd name="T29" fmla="*/ 97 h 90"/>
                <a:gd name="T30" fmla="*/ 22 w 139"/>
                <a:gd name="T31" fmla="*/ 99 h 90"/>
                <a:gd name="T32" fmla="*/ 14 w 139"/>
                <a:gd name="T33" fmla="*/ 99 h 90"/>
                <a:gd name="T34" fmla="*/ 9 w 139"/>
                <a:gd name="T35" fmla="*/ 95 h 90"/>
                <a:gd name="T36" fmla="*/ 7 w 139"/>
                <a:gd name="T37" fmla="*/ 91 h 90"/>
                <a:gd name="T38" fmla="*/ 7 w 139"/>
                <a:gd name="T39" fmla="*/ 82 h 90"/>
                <a:gd name="T40" fmla="*/ 3 w 139"/>
                <a:gd name="T41" fmla="*/ 72 h 90"/>
                <a:gd name="T42" fmla="*/ 0 w 139"/>
                <a:gd name="T43" fmla="*/ 57 h 90"/>
                <a:gd name="T44" fmla="*/ 0 w 139"/>
                <a:gd name="T45" fmla="*/ 38 h 90"/>
                <a:gd name="T46" fmla="*/ 5 w 139"/>
                <a:gd name="T47" fmla="*/ 31 h 90"/>
                <a:gd name="T48" fmla="*/ 6 w 139"/>
                <a:gd name="T49" fmla="*/ 24 h 90"/>
                <a:gd name="T50" fmla="*/ 8 w 139"/>
                <a:gd name="T51" fmla="*/ 22 h 90"/>
                <a:gd name="T52" fmla="*/ 15 w 139"/>
                <a:gd name="T53" fmla="*/ 24 h 90"/>
                <a:gd name="T54" fmla="*/ 22 w 139"/>
                <a:gd name="T55" fmla="*/ 23 h 90"/>
                <a:gd name="T56" fmla="*/ 37 w 139"/>
                <a:gd name="T57" fmla="*/ 65 h 90"/>
                <a:gd name="T58" fmla="*/ 62 w 139"/>
                <a:gd name="T59" fmla="*/ 25 h 90"/>
                <a:gd name="T60" fmla="*/ 64 w 139"/>
                <a:gd name="T61" fmla="*/ 21 h 90"/>
                <a:gd name="T62" fmla="*/ 105 w 139"/>
                <a:gd name="T63" fmla="*/ 10 h 90"/>
                <a:gd name="T64" fmla="*/ 130 w 139"/>
                <a:gd name="T65" fmla="*/ 1 h 90"/>
                <a:gd name="T66" fmla="*/ 132 w 139"/>
                <a:gd name="T67" fmla="*/ 4 h 90"/>
                <a:gd name="T68" fmla="*/ 137 w 139"/>
                <a:gd name="T69" fmla="*/ 15 h 90"/>
                <a:gd name="T70" fmla="*/ 144 w 139"/>
                <a:gd name="T71" fmla="*/ 25 h 90"/>
                <a:gd name="T72" fmla="*/ 147 w 139"/>
                <a:gd name="T73" fmla="*/ 32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9"/>
                <a:gd name="T112" fmla="*/ 0 h 90"/>
                <a:gd name="T113" fmla="*/ 139 w 139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9" h="90">
                  <a:moveTo>
                    <a:pt x="139" y="34"/>
                  </a:moveTo>
                  <a:lnTo>
                    <a:pt x="137" y="34"/>
                  </a:lnTo>
                  <a:lnTo>
                    <a:pt x="134" y="36"/>
                  </a:lnTo>
                  <a:lnTo>
                    <a:pt x="130" y="40"/>
                  </a:lnTo>
                  <a:lnTo>
                    <a:pt x="128" y="42"/>
                  </a:lnTo>
                  <a:lnTo>
                    <a:pt x="127" y="45"/>
                  </a:lnTo>
                  <a:lnTo>
                    <a:pt x="127" y="47"/>
                  </a:lnTo>
                  <a:lnTo>
                    <a:pt x="124" y="49"/>
                  </a:lnTo>
                  <a:lnTo>
                    <a:pt x="116" y="54"/>
                  </a:lnTo>
                  <a:lnTo>
                    <a:pt x="102" y="58"/>
                  </a:lnTo>
                  <a:lnTo>
                    <a:pt x="94" y="60"/>
                  </a:lnTo>
                  <a:lnTo>
                    <a:pt x="89" y="62"/>
                  </a:lnTo>
                  <a:lnTo>
                    <a:pt x="87" y="64"/>
                  </a:lnTo>
                  <a:lnTo>
                    <a:pt x="84" y="68"/>
                  </a:lnTo>
                  <a:lnTo>
                    <a:pt x="81" y="70"/>
                  </a:lnTo>
                  <a:lnTo>
                    <a:pt x="78" y="70"/>
                  </a:lnTo>
                  <a:lnTo>
                    <a:pt x="75" y="70"/>
                  </a:lnTo>
                  <a:lnTo>
                    <a:pt x="71" y="70"/>
                  </a:lnTo>
                  <a:lnTo>
                    <a:pt x="66" y="73"/>
                  </a:lnTo>
                  <a:lnTo>
                    <a:pt x="62" y="76"/>
                  </a:lnTo>
                  <a:lnTo>
                    <a:pt x="56" y="78"/>
                  </a:lnTo>
                  <a:lnTo>
                    <a:pt x="52" y="79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39" y="80"/>
                  </a:lnTo>
                  <a:lnTo>
                    <a:pt x="37" y="82"/>
                  </a:lnTo>
                  <a:lnTo>
                    <a:pt x="35" y="84"/>
                  </a:lnTo>
                  <a:lnTo>
                    <a:pt x="33" y="86"/>
                  </a:lnTo>
                  <a:lnTo>
                    <a:pt x="30" y="87"/>
                  </a:lnTo>
                  <a:lnTo>
                    <a:pt x="27" y="88"/>
                  </a:lnTo>
                  <a:lnTo>
                    <a:pt x="25" y="87"/>
                  </a:lnTo>
                  <a:lnTo>
                    <a:pt x="22" y="90"/>
                  </a:lnTo>
                  <a:lnTo>
                    <a:pt x="17" y="90"/>
                  </a:lnTo>
                  <a:lnTo>
                    <a:pt x="14" y="90"/>
                  </a:lnTo>
                  <a:lnTo>
                    <a:pt x="10" y="87"/>
                  </a:lnTo>
                  <a:lnTo>
                    <a:pt x="9" y="86"/>
                  </a:lnTo>
                  <a:lnTo>
                    <a:pt x="7" y="83"/>
                  </a:lnTo>
                  <a:lnTo>
                    <a:pt x="7" y="82"/>
                  </a:lnTo>
                  <a:lnTo>
                    <a:pt x="8" y="77"/>
                  </a:lnTo>
                  <a:lnTo>
                    <a:pt x="7" y="73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5" y="24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30" y="39"/>
                  </a:lnTo>
                  <a:lnTo>
                    <a:pt x="37" y="56"/>
                  </a:lnTo>
                  <a:lnTo>
                    <a:pt x="50" y="39"/>
                  </a:lnTo>
                  <a:lnTo>
                    <a:pt x="62" y="25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7" y="20"/>
                  </a:lnTo>
                  <a:lnTo>
                    <a:pt x="96" y="10"/>
                  </a:lnTo>
                  <a:lnTo>
                    <a:pt x="114" y="3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4" y="9"/>
                  </a:lnTo>
                  <a:lnTo>
                    <a:pt x="128" y="15"/>
                  </a:lnTo>
                  <a:lnTo>
                    <a:pt x="134" y="24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8" y="32"/>
                  </a:lnTo>
                  <a:lnTo>
                    <a:pt x="139" y="3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4" name="Freeform 307"/>
            <p:cNvSpPr>
              <a:spLocks/>
            </p:cNvSpPr>
            <p:nvPr/>
          </p:nvSpPr>
          <p:spPr bwMode="auto">
            <a:xfrm>
              <a:off x="3556" y="2711"/>
              <a:ext cx="11" cy="26"/>
            </a:xfrm>
            <a:custGeom>
              <a:avLst/>
              <a:gdLst>
                <a:gd name="T0" fmla="*/ 6 w 11"/>
                <a:gd name="T1" fmla="*/ 34 h 25"/>
                <a:gd name="T2" fmla="*/ 4 w 11"/>
                <a:gd name="T3" fmla="*/ 34 h 25"/>
                <a:gd name="T4" fmla="*/ 2 w 11"/>
                <a:gd name="T5" fmla="*/ 33 h 25"/>
                <a:gd name="T6" fmla="*/ 2 w 11"/>
                <a:gd name="T7" fmla="*/ 29 h 25"/>
                <a:gd name="T8" fmla="*/ 1 w 11"/>
                <a:gd name="T9" fmla="*/ 26 h 25"/>
                <a:gd name="T10" fmla="*/ 0 w 11"/>
                <a:gd name="T11" fmla="*/ 12 h 25"/>
                <a:gd name="T12" fmla="*/ 2 w 11"/>
                <a:gd name="T13" fmla="*/ 8 h 25"/>
                <a:gd name="T14" fmla="*/ 3 w 11"/>
                <a:gd name="T15" fmla="*/ 7 h 25"/>
                <a:gd name="T16" fmla="*/ 2 w 11"/>
                <a:gd name="T17" fmla="*/ 6 h 25"/>
                <a:gd name="T18" fmla="*/ 3 w 11"/>
                <a:gd name="T19" fmla="*/ 2 h 25"/>
                <a:gd name="T20" fmla="*/ 5 w 11"/>
                <a:gd name="T21" fmla="*/ 0 h 25"/>
                <a:gd name="T22" fmla="*/ 7 w 11"/>
                <a:gd name="T23" fmla="*/ 0 h 25"/>
                <a:gd name="T24" fmla="*/ 8 w 11"/>
                <a:gd name="T25" fmla="*/ 3 h 25"/>
                <a:gd name="T26" fmla="*/ 9 w 11"/>
                <a:gd name="T27" fmla="*/ 3 h 25"/>
                <a:gd name="T28" fmla="*/ 10 w 11"/>
                <a:gd name="T29" fmla="*/ 5 h 25"/>
                <a:gd name="T30" fmla="*/ 11 w 11"/>
                <a:gd name="T31" fmla="*/ 7 h 25"/>
                <a:gd name="T32" fmla="*/ 10 w 11"/>
                <a:gd name="T33" fmla="*/ 10 h 25"/>
                <a:gd name="T34" fmla="*/ 10 w 11"/>
                <a:gd name="T35" fmla="*/ 23 h 25"/>
                <a:gd name="T36" fmla="*/ 11 w 11"/>
                <a:gd name="T37" fmla="*/ 25 h 25"/>
                <a:gd name="T38" fmla="*/ 10 w 11"/>
                <a:gd name="T39" fmla="*/ 28 h 25"/>
                <a:gd name="T40" fmla="*/ 8 w 11"/>
                <a:gd name="T41" fmla="*/ 31 h 25"/>
                <a:gd name="T42" fmla="*/ 6 w 11"/>
                <a:gd name="T43" fmla="*/ 34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5"/>
                <a:gd name="T68" fmla="*/ 11 w 11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5">
                  <a:moveTo>
                    <a:pt x="6" y="25"/>
                  </a:moveTo>
                  <a:lnTo>
                    <a:pt x="4" y="25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5" name="Freeform 308"/>
            <p:cNvSpPr>
              <a:spLocks/>
            </p:cNvSpPr>
            <p:nvPr/>
          </p:nvSpPr>
          <p:spPr bwMode="auto">
            <a:xfrm>
              <a:off x="3556" y="2711"/>
              <a:ext cx="11" cy="26"/>
            </a:xfrm>
            <a:custGeom>
              <a:avLst/>
              <a:gdLst>
                <a:gd name="T0" fmla="*/ 6 w 11"/>
                <a:gd name="T1" fmla="*/ 34 h 25"/>
                <a:gd name="T2" fmla="*/ 4 w 11"/>
                <a:gd name="T3" fmla="*/ 34 h 25"/>
                <a:gd name="T4" fmla="*/ 2 w 11"/>
                <a:gd name="T5" fmla="*/ 33 h 25"/>
                <a:gd name="T6" fmla="*/ 2 w 11"/>
                <a:gd name="T7" fmla="*/ 29 h 25"/>
                <a:gd name="T8" fmla="*/ 1 w 11"/>
                <a:gd name="T9" fmla="*/ 26 h 25"/>
                <a:gd name="T10" fmla="*/ 0 w 11"/>
                <a:gd name="T11" fmla="*/ 12 h 25"/>
                <a:gd name="T12" fmla="*/ 2 w 11"/>
                <a:gd name="T13" fmla="*/ 8 h 25"/>
                <a:gd name="T14" fmla="*/ 3 w 11"/>
                <a:gd name="T15" fmla="*/ 7 h 25"/>
                <a:gd name="T16" fmla="*/ 2 w 11"/>
                <a:gd name="T17" fmla="*/ 6 h 25"/>
                <a:gd name="T18" fmla="*/ 3 w 11"/>
                <a:gd name="T19" fmla="*/ 2 h 25"/>
                <a:gd name="T20" fmla="*/ 5 w 11"/>
                <a:gd name="T21" fmla="*/ 0 h 25"/>
                <a:gd name="T22" fmla="*/ 7 w 11"/>
                <a:gd name="T23" fmla="*/ 0 h 25"/>
                <a:gd name="T24" fmla="*/ 8 w 11"/>
                <a:gd name="T25" fmla="*/ 3 h 25"/>
                <a:gd name="T26" fmla="*/ 9 w 11"/>
                <a:gd name="T27" fmla="*/ 3 h 25"/>
                <a:gd name="T28" fmla="*/ 10 w 11"/>
                <a:gd name="T29" fmla="*/ 5 h 25"/>
                <a:gd name="T30" fmla="*/ 11 w 11"/>
                <a:gd name="T31" fmla="*/ 7 h 25"/>
                <a:gd name="T32" fmla="*/ 10 w 11"/>
                <a:gd name="T33" fmla="*/ 10 h 25"/>
                <a:gd name="T34" fmla="*/ 10 w 11"/>
                <a:gd name="T35" fmla="*/ 23 h 25"/>
                <a:gd name="T36" fmla="*/ 11 w 11"/>
                <a:gd name="T37" fmla="*/ 25 h 25"/>
                <a:gd name="T38" fmla="*/ 10 w 11"/>
                <a:gd name="T39" fmla="*/ 28 h 25"/>
                <a:gd name="T40" fmla="*/ 8 w 11"/>
                <a:gd name="T41" fmla="*/ 31 h 25"/>
                <a:gd name="T42" fmla="*/ 6 w 11"/>
                <a:gd name="T43" fmla="*/ 34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5"/>
                <a:gd name="T68" fmla="*/ 11 w 11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5">
                  <a:moveTo>
                    <a:pt x="6" y="25"/>
                  </a:moveTo>
                  <a:lnTo>
                    <a:pt x="4" y="25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6" name="Freeform 309"/>
            <p:cNvSpPr>
              <a:spLocks/>
            </p:cNvSpPr>
            <p:nvPr/>
          </p:nvSpPr>
          <p:spPr bwMode="auto">
            <a:xfrm>
              <a:off x="3432" y="2906"/>
              <a:ext cx="23" cy="26"/>
            </a:xfrm>
            <a:custGeom>
              <a:avLst/>
              <a:gdLst>
                <a:gd name="T0" fmla="*/ 16 w 23"/>
                <a:gd name="T1" fmla="*/ 25 h 26"/>
                <a:gd name="T2" fmla="*/ 12 w 23"/>
                <a:gd name="T3" fmla="*/ 24 h 26"/>
                <a:gd name="T4" fmla="*/ 10 w 23"/>
                <a:gd name="T5" fmla="*/ 24 h 26"/>
                <a:gd name="T6" fmla="*/ 5 w 23"/>
                <a:gd name="T7" fmla="*/ 25 h 26"/>
                <a:gd name="T8" fmla="*/ 1 w 23"/>
                <a:gd name="T9" fmla="*/ 26 h 26"/>
                <a:gd name="T10" fmla="*/ 0 w 23"/>
                <a:gd name="T11" fmla="*/ 19 h 26"/>
                <a:gd name="T12" fmla="*/ 0 w 23"/>
                <a:gd name="T13" fmla="*/ 16 h 26"/>
                <a:gd name="T14" fmla="*/ 1 w 23"/>
                <a:gd name="T15" fmla="*/ 14 h 26"/>
                <a:gd name="T16" fmla="*/ 4 w 23"/>
                <a:gd name="T17" fmla="*/ 11 h 26"/>
                <a:gd name="T18" fmla="*/ 8 w 23"/>
                <a:gd name="T19" fmla="*/ 5 h 26"/>
                <a:gd name="T20" fmla="*/ 8 w 23"/>
                <a:gd name="T21" fmla="*/ 4 h 26"/>
                <a:gd name="T22" fmla="*/ 9 w 23"/>
                <a:gd name="T23" fmla="*/ 4 h 26"/>
                <a:gd name="T24" fmla="*/ 12 w 23"/>
                <a:gd name="T25" fmla="*/ 4 h 26"/>
                <a:gd name="T26" fmla="*/ 14 w 23"/>
                <a:gd name="T27" fmla="*/ 6 h 26"/>
                <a:gd name="T28" fmla="*/ 17 w 23"/>
                <a:gd name="T29" fmla="*/ 1 h 26"/>
                <a:gd name="T30" fmla="*/ 17 w 23"/>
                <a:gd name="T31" fmla="*/ 0 h 26"/>
                <a:gd name="T32" fmla="*/ 21 w 23"/>
                <a:gd name="T33" fmla="*/ 4 h 26"/>
                <a:gd name="T34" fmla="*/ 23 w 23"/>
                <a:gd name="T35" fmla="*/ 7 h 26"/>
                <a:gd name="T36" fmla="*/ 23 w 23"/>
                <a:gd name="T37" fmla="*/ 8 h 26"/>
                <a:gd name="T38" fmla="*/ 23 w 23"/>
                <a:gd name="T39" fmla="*/ 9 h 26"/>
                <a:gd name="T40" fmla="*/ 20 w 23"/>
                <a:gd name="T41" fmla="*/ 10 h 26"/>
                <a:gd name="T42" fmla="*/ 18 w 23"/>
                <a:gd name="T43" fmla="*/ 11 h 26"/>
                <a:gd name="T44" fmla="*/ 14 w 23"/>
                <a:gd name="T45" fmla="*/ 13 h 26"/>
                <a:gd name="T46" fmla="*/ 11 w 23"/>
                <a:gd name="T47" fmla="*/ 16 h 26"/>
                <a:gd name="T48" fmla="*/ 12 w 23"/>
                <a:gd name="T49" fmla="*/ 17 h 26"/>
                <a:gd name="T50" fmla="*/ 16 w 23"/>
                <a:gd name="T51" fmla="*/ 16 h 26"/>
                <a:gd name="T52" fmla="*/ 18 w 23"/>
                <a:gd name="T53" fmla="*/ 16 h 26"/>
                <a:gd name="T54" fmla="*/ 21 w 23"/>
                <a:gd name="T55" fmla="*/ 17 h 26"/>
                <a:gd name="T56" fmla="*/ 20 w 23"/>
                <a:gd name="T57" fmla="*/ 19 h 26"/>
                <a:gd name="T58" fmla="*/ 18 w 23"/>
                <a:gd name="T59" fmla="*/ 22 h 26"/>
                <a:gd name="T60" fmla="*/ 16 w 23"/>
                <a:gd name="T61" fmla="*/ 25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"/>
                <a:gd name="T94" fmla="*/ 0 h 26"/>
                <a:gd name="T95" fmla="*/ 23 w 23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" h="26">
                  <a:moveTo>
                    <a:pt x="16" y="25"/>
                  </a:moveTo>
                  <a:lnTo>
                    <a:pt x="12" y="24"/>
                  </a:lnTo>
                  <a:lnTo>
                    <a:pt x="10" y="24"/>
                  </a:lnTo>
                  <a:lnTo>
                    <a:pt x="5" y="25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1" y="17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7" name="Freeform 310"/>
            <p:cNvSpPr>
              <a:spLocks/>
            </p:cNvSpPr>
            <p:nvPr/>
          </p:nvSpPr>
          <p:spPr bwMode="auto">
            <a:xfrm>
              <a:off x="3432" y="2906"/>
              <a:ext cx="23" cy="26"/>
            </a:xfrm>
            <a:custGeom>
              <a:avLst/>
              <a:gdLst>
                <a:gd name="T0" fmla="*/ 16 w 23"/>
                <a:gd name="T1" fmla="*/ 25 h 26"/>
                <a:gd name="T2" fmla="*/ 12 w 23"/>
                <a:gd name="T3" fmla="*/ 24 h 26"/>
                <a:gd name="T4" fmla="*/ 10 w 23"/>
                <a:gd name="T5" fmla="*/ 24 h 26"/>
                <a:gd name="T6" fmla="*/ 5 w 23"/>
                <a:gd name="T7" fmla="*/ 25 h 26"/>
                <a:gd name="T8" fmla="*/ 1 w 23"/>
                <a:gd name="T9" fmla="*/ 26 h 26"/>
                <a:gd name="T10" fmla="*/ 0 w 23"/>
                <a:gd name="T11" fmla="*/ 19 h 26"/>
                <a:gd name="T12" fmla="*/ 0 w 23"/>
                <a:gd name="T13" fmla="*/ 16 h 26"/>
                <a:gd name="T14" fmla="*/ 1 w 23"/>
                <a:gd name="T15" fmla="*/ 14 h 26"/>
                <a:gd name="T16" fmla="*/ 4 w 23"/>
                <a:gd name="T17" fmla="*/ 11 h 26"/>
                <a:gd name="T18" fmla="*/ 8 w 23"/>
                <a:gd name="T19" fmla="*/ 5 h 26"/>
                <a:gd name="T20" fmla="*/ 8 w 23"/>
                <a:gd name="T21" fmla="*/ 4 h 26"/>
                <a:gd name="T22" fmla="*/ 9 w 23"/>
                <a:gd name="T23" fmla="*/ 4 h 26"/>
                <a:gd name="T24" fmla="*/ 12 w 23"/>
                <a:gd name="T25" fmla="*/ 4 h 26"/>
                <a:gd name="T26" fmla="*/ 14 w 23"/>
                <a:gd name="T27" fmla="*/ 6 h 26"/>
                <a:gd name="T28" fmla="*/ 17 w 23"/>
                <a:gd name="T29" fmla="*/ 1 h 26"/>
                <a:gd name="T30" fmla="*/ 17 w 23"/>
                <a:gd name="T31" fmla="*/ 0 h 26"/>
                <a:gd name="T32" fmla="*/ 21 w 23"/>
                <a:gd name="T33" fmla="*/ 4 h 26"/>
                <a:gd name="T34" fmla="*/ 23 w 23"/>
                <a:gd name="T35" fmla="*/ 7 h 26"/>
                <a:gd name="T36" fmla="*/ 23 w 23"/>
                <a:gd name="T37" fmla="*/ 8 h 26"/>
                <a:gd name="T38" fmla="*/ 23 w 23"/>
                <a:gd name="T39" fmla="*/ 9 h 26"/>
                <a:gd name="T40" fmla="*/ 20 w 23"/>
                <a:gd name="T41" fmla="*/ 10 h 26"/>
                <a:gd name="T42" fmla="*/ 18 w 23"/>
                <a:gd name="T43" fmla="*/ 11 h 26"/>
                <a:gd name="T44" fmla="*/ 14 w 23"/>
                <a:gd name="T45" fmla="*/ 13 h 26"/>
                <a:gd name="T46" fmla="*/ 11 w 23"/>
                <a:gd name="T47" fmla="*/ 16 h 26"/>
                <a:gd name="T48" fmla="*/ 12 w 23"/>
                <a:gd name="T49" fmla="*/ 17 h 26"/>
                <a:gd name="T50" fmla="*/ 16 w 23"/>
                <a:gd name="T51" fmla="*/ 16 h 26"/>
                <a:gd name="T52" fmla="*/ 18 w 23"/>
                <a:gd name="T53" fmla="*/ 16 h 26"/>
                <a:gd name="T54" fmla="*/ 21 w 23"/>
                <a:gd name="T55" fmla="*/ 17 h 26"/>
                <a:gd name="T56" fmla="*/ 20 w 23"/>
                <a:gd name="T57" fmla="*/ 19 h 26"/>
                <a:gd name="T58" fmla="*/ 18 w 23"/>
                <a:gd name="T59" fmla="*/ 22 h 26"/>
                <a:gd name="T60" fmla="*/ 16 w 23"/>
                <a:gd name="T61" fmla="*/ 25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"/>
                <a:gd name="T94" fmla="*/ 0 h 26"/>
                <a:gd name="T95" fmla="*/ 23 w 23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" h="26">
                  <a:moveTo>
                    <a:pt x="16" y="25"/>
                  </a:moveTo>
                  <a:lnTo>
                    <a:pt x="12" y="24"/>
                  </a:lnTo>
                  <a:lnTo>
                    <a:pt x="10" y="24"/>
                  </a:lnTo>
                  <a:lnTo>
                    <a:pt x="5" y="25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1" y="17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8" name="Freeform 311"/>
            <p:cNvSpPr>
              <a:spLocks/>
            </p:cNvSpPr>
            <p:nvPr/>
          </p:nvSpPr>
          <p:spPr bwMode="auto">
            <a:xfrm>
              <a:off x="3560" y="2713"/>
              <a:ext cx="73" cy="59"/>
            </a:xfrm>
            <a:custGeom>
              <a:avLst/>
              <a:gdLst>
                <a:gd name="T0" fmla="*/ 0 w 72"/>
                <a:gd name="T1" fmla="*/ 23 h 58"/>
                <a:gd name="T2" fmla="*/ 2 w 72"/>
                <a:gd name="T3" fmla="*/ 23 h 58"/>
                <a:gd name="T4" fmla="*/ 2 w 72"/>
                <a:gd name="T5" fmla="*/ 25 h 58"/>
                <a:gd name="T6" fmla="*/ 5 w 72"/>
                <a:gd name="T7" fmla="*/ 26 h 58"/>
                <a:gd name="T8" fmla="*/ 5 w 72"/>
                <a:gd name="T9" fmla="*/ 27 h 58"/>
                <a:gd name="T10" fmla="*/ 7 w 72"/>
                <a:gd name="T11" fmla="*/ 26 h 58"/>
                <a:gd name="T12" fmla="*/ 7 w 72"/>
                <a:gd name="T13" fmla="*/ 29 h 58"/>
                <a:gd name="T14" fmla="*/ 9 w 72"/>
                <a:gd name="T15" fmla="*/ 29 h 58"/>
                <a:gd name="T16" fmla="*/ 11 w 72"/>
                <a:gd name="T17" fmla="*/ 39 h 58"/>
                <a:gd name="T18" fmla="*/ 16 w 72"/>
                <a:gd name="T19" fmla="*/ 29 h 58"/>
                <a:gd name="T20" fmla="*/ 16 w 72"/>
                <a:gd name="T21" fmla="*/ 28 h 58"/>
                <a:gd name="T22" fmla="*/ 17 w 72"/>
                <a:gd name="T23" fmla="*/ 27 h 58"/>
                <a:gd name="T24" fmla="*/ 19 w 72"/>
                <a:gd name="T25" fmla="*/ 28 h 58"/>
                <a:gd name="T26" fmla="*/ 21 w 72"/>
                <a:gd name="T27" fmla="*/ 28 h 58"/>
                <a:gd name="T28" fmla="*/ 25 w 72"/>
                <a:gd name="T29" fmla="*/ 28 h 58"/>
                <a:gd name="T30" fmla="*/ 26 w 72"/>
                <a:gd name="T31" fmla="*/ 28 h 58"/>
                <a:gd name="T32" fmla="*/ 27 w 72"/>
                <a:gd name="T33" fmla="*/ 28 h 58"/>
                <a:gd name="T34" fmla="*/ 35 w 72"/>
                <a:gd name="T35" fmla="*/ 29 h 58"/>
                <a:gd name="T36" fmla="*/ 49 w 72"/>
                <a:gd name="T37" fmla="*/ 28 h 58"/>
                <a:gd name="T38" fmla="*/ 49 w 72"/>
                <a:gd name="T39" fmla="*/ 26 h 58"/>
                <a:gd name="T40" fmla="*/ 50 w 72"/>
                <a:gd name="T41" fmla="*/ 27 h 58"/>
                <a:gd name="T42" fmla="*/ 52 w 72"/>
                <a:gd name="T43" fmla="*/ 27 h 58"/>
                <a:gd name="T44" fmla="*/ 53 w 72"/>
                <a:gd name="T45" fmla="*/ 27 h 58"/>
                <a:gd name="T46" fmla="*/ 55 w 72"/>
                <a:gd name="T47" fmla="*/ 24 h 58"/>
                <a:gd name="T48" fmla="*/ 56 w 72"/>
                <a:gd name="T49" fmla="*/ 23 h 58"/>
                <a:gd name="T50" fmla="*/ 58 w 72"/>
                <a:gd name="T51" fmla="*/ 20 h 58"/>
                <a:gd name="T52" fmla="*/ 59 w 72"/>
                <a:gd name="T53" fmla="*/ 18 h 58"/>
                <a:gd name="T54" fmla="*/ 63 w 72"/>
                <a:gd name="T55" fmla="*/ 14 h 58"/>
                <a:gd name="T56" fmla="*/ 68 w 72"/>
                <a:gd name="T57" fmla="*/ 8 h 58"/>
                <a:gd name="T58" fmla="*/ 69 w 72"/>
                <a:gd name="T59" fmla="*/ 8 h 58"/>
                <a:gd name="T60" fmla="*/ 71 w 72"/>
                <a:gd name="T61" fmla="*/ 7 h 58"/>
                <a:gd name="T62" fmla="*/ 76 w 72"/>
                <a:gd name="T63" fmla="*/ 2 h 58"/>
                <a:gd name="T64" fmla="*/ 78 w 72"/>
                <a:gd name="T65" fmla="*/ 0 h 58"/>
                <a:gd name="T66" fmla="*/ 79 w 72"/>
                <a:gd name="T67" fmla="*/ 1 h 58"/>
                <a:gd name="T68" fmla="*/ 77 w 72"/>
                <a:gd name="T69" fmla="*/ 3 h 58"/>
                <a:gd name="T70" fmla="*/ 76 w 72"/>
                <a:gd name="T71" fmla="*/ 6 h 58"/>
                <a:gd name="T72" fmla="*/ 76 w 72"/>
                <a:gd name="T73" fmla="*/ 7 h 58"/>
                <a:gd name="T74" fmla="*/ 77 w 72"/>
                <a:gd name="T75" fmla="*/ 7 h 58"/>
                <a:gd name="T76" fmla="*/ 78 w 72"/>
                <a:gd name="T77" fmla="*/ 7 h 58"/>
                <a:gd name="T78" fmla="*/ 80 w 72"/>
                <a:gd name="T79" fmla="*/ 7 h 58"/>
                <a:gd name="T80" fmla="*/ 81 w 72"/>
                <a:gd name="T81" fmla="*/ 9 h 58"/>
                <a:gd name="T82" fmla="*/ 81 w 72"/>
                <a:gd name="T83" fmla="*/ 13 h 58"/>
                <a:gd name="T84" fmla="*/ 81 w 72"/>
                <a:gd name="T85" fmla="*/ 15 h 58"/>
                <a:gd name="T86" fmla="*/ 78 w 72"/>
                <a:gd name="T87" fmla="*/ 15 h 58"/>
                <a:gd name="T88" fmla="*/ 76 w 72"/>
                <a:gd name="T89" fmla="*/ 15 h 58"/>
                <a:gd name="T90" fmla="*/ 75 w 72"/>
                <a:gd name="T91" fmla="*/ 18 h 58"/>
                <a:gd name="T92" fmla="*/ 75 w 72"/>
                <a:gd name="T93" fmla="*/ 27 h 58"/>
                <a:gd name="T94" fmla="*/ 74 w 72"/>
                <a:gd name="T95" fmla="*/ 29 h 58"/>
                <a:gd name="T96" fmla="*/ 71 w 72"/>
                <a:gd name="T97" fmla="*/ 42 h 58"/>
                <a:gd name="T98" fmla="*/ 71 w 72"/>
                <a:gd name="T99" fmla="*/ 48 h 58"/>
                <a:gd name="T100" fmla="*/ 71 w 72"/>
                <a:gd name="T101" fmla="*/ 62 h 58"/>
                <a:gd name="T102" fmla="*/ 71 w 72"/>
                <a:gd name="T103" fmla="*/ 63 h 58"/>
                <a:gd name="T104" fmla="*/ 70 w 72"/>
                <a:gd name="T105" fmla="*/ 63 h 58"/>
                <a:gd name="T106" fmla="*/ 67 w 72"/>
                <a:gd name="T107" fmla="*/ 67 h 58"/>
                <a:gd name="T108" fmla="*/ 62 w 72"/>
                <a:gd name="T109" fmla="*/ 66 h 58"/>
                <a:gd name="T110" fmla="*/ 32 w 72"/>
                <a:gd name="T111" fmla="*/ 63 h 58"/>
                <a:gd name="T112" fmla="*/ 11 w 72"/>
                <a:gd name="T113" fmla="*/ 60 h 58"/>
                <a:gd name="T114" fmla="*/ 10 w 72"/>
                <a:gd name="T115" fmla="*/ 54 h 58"/>
                <a:gd name="T116" fmla="*/ 7 w 72"/>
                <a:gd name="T117" fmla="*/ 47 h 58"/>
                <a:gd name="T118" fmla="*/ 0 w 72"/>
                <a:gd name="T119" fmla="*/ 23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"/>
                <a:gd name="T181" fmla="*/ 0 h 58"/>
                <a:gd name="T182" fmla="*/ 72 w 72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" h="58">
                  <a:moveTo>
                    <a:pt x="0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35" y="29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9" y="20"/>
                  </a:lnTo>
                  <a:lnTo>
                    <a:pt x="50" y="18"/>
                  </a:lnTo>
                  <a:lnTo>
                    <a:pt x="54" y="14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7" y="6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2" y="9"/>
                  </a:lnTo>
                  <a:lnTo>
                    <a:pt x="72" y="13"/>
                  </a:lnTo>
                  <a:lnTo>
                    <a:pt x="72" y="15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1" y="54"/>
                  </a:lnTo>
                  <a:lnTo>
                    <a:pt x="58" y="58"/>
                  </a:lnTo>
                  <a:lnTo>
                    <a:pt x="53" y="57"/>
                  </a:lnTo>
                  <a:lnTo>
                    <a:pt x="32" y="54"/>
                  </a:lnTo>
                  <a:lnTo>
                    <a:pt x="11" y="51"/>
                  </a:lnTo>
                  <a:lnTo>
                    <a:pt x="10" y="45"/>
                  </a:lnTo>
                  <a:lnTo>
                    <a:pt x="7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29" name="Freeform 312"/>
            <p:cNvSpPr>
              <a:spLocks/>
            </p:cNvSpPr>
            <p:nvPr/>
          </p:nvSpPr>
          <p:spPr bwMode="auto">
            <a:xfrm>
              <a:off x="3560" y="2713"/>
              <a:ext cx="73" cy="59"/>
            </a:xfrm>
            <a:custGeom>
              <a:avLst/>
              <a:gdLst>
                <a:gd name="T0" fmla="*/ 0 w 72"/>
                <a:gd name="T1" fmla="*/ 23 h 58"/>
                <a:gd name="T2" fmla="*/ 2 w 72"/>
                <a:gd name="T3" fmla="*/ 23 h 58"/>
                <a:gd name="T4" fmla="*/ 2 w 72"/>
                <a:gd name="T5" fmla="*/ 25 h 58"/>
                <a:gd name="T6" fmla="*/ 5 w 72"/>
                <a:gd name="T7" fmla="*/ 26 h 58"/>
                <a:gd name="T8" fmla="*/ 5 w 72"/>
                <a:gd name="T9" fmla="*/ 27 h 58"/>
                <a:gd name="T10" fmla="*/ 7 w 72"/>
                <a:gd name="T11" fmla="*/ 26 h 58"/>
                <a:gd name="T12" fmla="*/ 7 w 72"/>
                <a:gd name="T13" fmla="*/ 29 h 58"/>
                <a:gd name="T14" fmla="*/ 9 w 72"/>
                <a:gd name="T15" fmla="*/ 29 h 58"/>
                <a:gd name="T16" fmla="*/ 11 w 72"/>
                <a:gd name="T17" fmla="*/ 39 h 58"/>
                <a:gd name="T18" fmla="*/ 16 w 72"/>
                <a:gd name="T19" fmla="*/ 29 h 58"/>
                <a:gd name="T20" fmla="*/ 16 w 72"/>
                <a:gd name="T21" fmla="*/ 28 h 58"/>
                <a:gd name="T22" fmla="*/ 17 w 72"/>
                <a:gd name="T23" fmla="*/ 27 h 58"/>
                <a:gd name="T24" fmla="*/ 19 w 72"/>
                <a:gd name="T25" fmla="*/ 28 h 58"/>
                <a:gd name="T26" fmla="*/ 21 w 72"/>
                <a:gd name="T27" fmla="*/ 28 h 58"/>
                <a:gd name="T28" fmla="*/ 25 w 72"/>
                <a:gd name="T29" fmla="*/ 28 h 58"/>
                <a:gd name="T30" fmla="*/ 26 w 72"/>
                <a:gd name="T31" fmla="*/ 28 h 58"/>
                <a:gd name="T32" fmla="*/ 27 w 72"/>
                <a:gd name="T33" fmla="*/ 28 h 58"/>
                <a:gd name="T34" fmla="*/ 35 w 72"/>
                <a:gd name="T35" fmla="*/ 29 h 58"/>
                <a:gd name="T36" fmla="*/ 49 w 72"/>
                <a:gd name="T37" fmla="*/ 28 h 58"/>
                <a:gd name="T38" fmla="*/ 49 w 72"/>
                <a:gd name="T39" fmla="*/ 26 h 58"/>
                <a:gd name="T40" fmla="*/ 50 w 72"/>
                <a:gd name="T41" fmla="*/ 27 h 58"/>
                <a:gd name="T42" fmla="*/ 52 w 72"/>
                <a:gd name="T43" fmla="*/ 27 h 58"/>
                <a:gd name="T44" fmla="*/ 53 w 72"/>
                <a:gd name="T45" fmla="*/ 27 h 58"/>
                <a:gd name="T46" fmla="*/ 55 w 72"/>
                <a:gd name="T47" fmla="*/ 24 h 58"/>
                <a:gd name="T48" fmla="*/ 56 w 72"/>
                <a:gd name="T49" fmla="*/ 23 h 58"/>
                <a:gd name="T50" fmla="*/ 58 w 72"/>
                <a:gd name="T51" fmla="*/ 20 h 58"/>
                <a:gd name="T52" fmla="*/ 59 w 72"/>
                <a:gd name="T53" fmla="*/ 18 h 58"/>
                <a:gd name="T54" fmla="*/ 63 w 72"/>
                <a:gd name="T55" fmla="*/ 14 h 58"/>
                <a:gd name="T56" fmla="*/ 68 w 72"/>
                <a:gd name="T57" fmla="*/ 8 h 58"/>
                <a:gd name="T58" fmla="*/ 69 w 72"/>
                <a:gd name="T59" fmla="*/ 8 h 58"/>
                <a:gd name="T60" fmla="*/ 71 w 72"/>
                <a:gd name="T61" fmla="*/ 7 h 58"/>
                <a:gd name="T62" fmla="*/ 76 w 72"/>
                <a:gd name="T63" fmla="*/ 2 h 58"/>
                <a:gd name="T64" fmla="*/ 78 w 72"/>
                <a:gd name="T65" fmla="*/ 0 h 58"/>
                <a:gd name="T66" fmla="*/ 79 w 72"/>
                <a:gd name="T67" fmla="*/ 1 h 58"/>
                <a:gd name="T68" fmla="*/ 77 w 72"/>
                <a:gd name="T69" fmla="*/ 3 h 58"/>
                <a:gd name="T70" fmla="*/ 76 w 72"/>
                <a:gd name="T71" fmla="*/ 6 h 58"/>
                <a:gd name="T72" fmla="*/ 76 w 72"/>
                <a:gd name="T73" fmla="*/ 7 h 58"/>
                <a:gd name="T74" fmla="*/ 77 w 72"/>
                <a:gd name="T75" fmla="*/ 7 h 58"/>
                <a:gd name="T76" fmla="*/ 78 w 72"/>
                <a:gd name="T77" fmla="*/ 7 h 58"/>
                <a:gd name="T78" fmla="*/ 80 w 72"/>
                <a:gd name="T79" fmla="*/ 7 h 58"/>
                <a:gd name="T80" fmla="*/ 81 w 72"/>
                <a:gd name="T81" fmla="*/ 9 h 58"/>
                <a:gd name="T82" fmla="*/ 81 w 72"/>
                <a:gd name="T83" fmla="*/ 13 h 58"/>
                <a:gd name="T84" fmla="*/ 81 w 72"/>
                <a:gd name="T85" fmla="*/ 15 h 58"/>
                <a:gd name="T86" fmla="*/ 78 w 72"/>
                <a:gd name="T87" fmla="*/ 15 h 58"/>
                <a:gd name="T88" fmla="*/ 76 w 72"/>
                <a:gd name="T89" fmla="*/ 15 h 58"/>
                <a:gd name="T90" fmla="*/ 75 w 72"/>
                <a:gd name="T91" fmla="*/ 18 h 58"/>
                <a:gd name="T92" fmla="*/ 75 w 72"/>
                <a:gd name="T93" fmla="*/ 27 h 58"/>
                <a:gd name="T94" fmla="*/ 74 w 72"/>
                <a:gd name="T95" fmla="*/ 29 h 58"/>
                <a:gd name="T96" fmla="*/ 71 w 72"/>
                <a:gd name="T97" fmla="*/ 42 h 58"/>
                <a:gd name="T98" fmla="*/ 71 w 72"/>
                <a:gd name="T99" fmla="*/ 48 h 58"/>
                <a:gd name="T100" fmla="*/ 71 w 72"/>
                <a:gd name="T101" fmla="*/ 62 h 58"/>
                <a:gd name="T102" fmla="*/ 71 w 72"/>
                <a:gd name="T103" fmla="*/ 63 h 58"/>
                <a:gd name="T104" fmla="*/ 70 w 72"/>
                <a:gd name="T105" fmla="*/ 63 h 58"/>
                <a:gd name="T106" fmla="*/ 67 w 72"/>
                <a:gd name="T107" fmla="*/ 67 h 58"/>
                <a:gd name="T108" fmla="*/ 62 w 72"/>
                <a:gd name="T109" fmla="*/ 66 h 58"/>
                <a:gd name="T110" fmla="*/ 32 w 72"/>
                <a:gd name="T111" fmla="*/ 63 h 58"/>
                <a:gd name="T112" fmla="*/ 11 w 72"/>
                <a:gd name="T113" fmla="*/ 60 h 58"/>
                <a:gd name="T114" fmla="*/ 10 w 72"/>
                <a:gd name="T115" fmla="*/ 54 h 58"/>
                <a:gd name="T116" fmla="*/ 7 w 72"/>
                <a:gd name="T117" fmla="*/ 47 h 58"/>
                <a:gd name="T118" fmla="*/ 0 w 72"/>
                <a:gd name="T119" fmla="*/ 23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"/>
                <a:gd name="T181" fmla="*/ 0 h 58"/>
                <a:gd name="T182" fmla="*/ 72 w 72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" h="58">
                  <a:moveTo>
                    <a:pt x="0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35" y="29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6" y="24"/>
                  </a:lnTo>
                  <a:lnTo>
                    <a:pt x="47" y="23"/>
                  </a:lnTo>
                  <a:lnTo>
                    <a:pt x="49" y="20"/>
                  </a:lnTo>
                  <a:lnTo>
                    <a:pt x="50" y="18"/>
                  </a:lnTo>
                  <a:lnTo>
                    <a:pt x="54" y="14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7" y="6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2" y="9"/>
                  </a:lnTo>
                  <a:lnTo>
                    <a:pt x="72" y="13"/>
                  </a:lnTo>
                  <a:lnTo>
                    <a:pt x="72" y="15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1" y="54"/>
                  </a:lnTo>
                  <a:lnTo>
                    <a:pt x="58" y="58"/>
                  </a:lnTo>
                  <a:lnTo>
                    <a:pt x="53" y="57"/>
                  </a:lnTo>
                  <a:lnTo>
                    <a:pt x="32" y="54"/>
                  </a:lnTo>
                  <a:lnTo>
                    <a:pt x="11" y="51"/>
                  </a:lnTo>
                  <a:lnTo>
                    <a:pt x="10" y="45"/>
                  </a:lnTo>
                  <a:lnTo>
                    <a:pt x="7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0" name="Freeform 313"/>
            <p:cNvSpPr>
              <a:spLocks/>
            </p:cNvSpPr>
            <p:nvPr/>
          </p:nvSpPr>
          <p:spPr bwMode="auto">
            <a:xfrm>
              <a:off x="3315" y="3019"/>
              <a:ext cx="117" cy="129"/>
            </a:xfrm>
            <a:custGeom>
              <a:avLst/>
              <a:gdLst>
                <a:gd name="T0" fmla="*/ 119 w 116"/>
                <a:gd name="T1" fmla="*/ 99 h 128"/>
                <a:gd name="T2" fmla="*/ 113 w 116"/>
                <a:gd name="T3" fmla="*/ 100 h 128"/>
                <a:gd name="T4" fmla="*/ 111 w 116"/>
                <a:gd name="T5" fmla="*/ 106 h 128"/>
                <a:gd name="T6" fmla="*/ 104 w 116"/>
                <a:gd name="T7" fmla="*/ 110 h 128"/>
                <a:gd name="T8" fmla="*/ 104 w 116"/>
                <a:gd name="T9" fmla="*/ 115 h 128"/>
                <a:gd name="T10" fmla="*/ 96 w 116"/>
                <a:gd name="T11" fmla="*/ 127 h 128"/>
                <a:gd name="T12" fmla="*/ 95 w 116"/>
                <a:gd name="T13" fmla="*/ 134 h 128"/>
                <a:gd name="T14" fmla="*/ 91 w 116"/>
                <a:gd name="T15" fmla="*/ 136 h 128"/>
                <a:gd name="T16" fmla="*/ 84 w 116"/>
                <a:gd name="T17" fmla="*/ 132 h 128"/>
                <a:gd name="T18" fmla="*/ 68 w 116"/>
                <a:gd name="T19" fmla="*/ 120 h 128"/>
                <a:gd name="T20" fmla="*/ 68 w 116"/>
                <a:gd name="T21" fmla="*/ 114 h 128"/>
                <a:gd name="T22" fmla="*/ 9 w 116"/>
                <a:gd name="T23" fmla="*/ 87 h 128"/>
                <a:gd name="T24" fmla="*/ 7 w 116"/>
                <a:gd name="T25" fmla="*/ 63 h 128"/>
                <a:gd name="T26" fmla="*/ 12 w 116"/>
                <a:gd name="T27" fmla="*/ 56 h 128"/>
                <a:gd name="T28" fmla="*/ 21 w 116"/>
                <a:gd name="T29" fmla="*/ 47 h 128"/>
                <a:gd name="T30" fmla="*/ 25 w 116"/>
                <a:gd name="T31" fmla="*/ 39 h 128"/>
                <a:gd name="T32" fmla="*/ 23 w 116"/>
                <a:gd name="T33" fmla="*/ 31 h 128"/>
                <a:gd name="T34" fmla="*/ 17 w 116"/>
                <a:gd name="T35" fmla="*/ 23 h 128"/>
                <a:gd name="T36" fmla="*/ 16 w 116"/>
                <a:gd name="T37" fmla="*/ 15 h 128"/>
                <a:gd name="T38" fmla="*/ 12 w 116"/>
                <a:gd name="T39" fmla="*/ 10 h 128"/>
                <a:gd name="T40" fmla="*/ 14 w 116"/>
                <a:gd name="T41" fmla="*/ 3 h 128"/>
                <a:gd name="T42" fmla="*/ 20 w 116"/>
                <a:gd name="T43" fmla="*/ 1 h 128"/>
                <a:gd name="T44" fmla="*/ 31 w 116"/>
                <a:gd name="T45" fmla="*/ 0 h 128"/>
                <a:gd name="T46" fmla="*/ 35 w 116"/>
                <a:gd name="T47" fmla="*/ 0 h 128"/>
                <a:gd name="T48" fmla="*/ 43 w 116"/>
                <a:gd name="T49" fmla="*/ 1 h 128"/>
                <a:gd name="T50" fmla="*/ 52 w 116"/>
                <a:gd name="T51" fmla="*/ 4 h 128"/>
                <a:gd name="T52" fmla="*/ 77 w 116"/>
                <a:gd name="T53" fmla="*/ 14 h 128"/>
                <a:gd name="T54" fmla="*/ 89 w 116"/>
                <a:gd name="T55" fmla="*/ 16 h 128"/>
                <a:gd name="T56" fmla="*/ 95 w 116"/>
                <a:gd name="T57" fmla="*/ 16 h 128"/>
                <a:gd name="T58" fmla="*/ 101 w 116"/>
                <a:gd name="T59" fmla="*/ 10 h 128"/>
                <a:gd name="T60" fmla="*/ 111 w 116"/>
                <a:gd name="T61" fmla="*/ 6 h 128"/>
                <a:gd name="T62" fmla="*/ 115 w 116"/>
                <a:gd name="T63" fmla="*/ 9 h 128"/>
                <a:gd name="T64" fmla="*/ 125 w 116"/>
                <a:gd name="T65" fmla="*/ 10 h 128"/>
                <a:gd name="T66" fmla="*/ 115 w 116"/>
                <a:gd name="T67" fmla="*/ 28 h 128"/>
                <a:gd name="T68" fmla="*/ 115 w 116"/>
                <a:gd name="T69" fmla="*/ 41 h 128"/>
                <a:gd name="T70" fmla="*/ 115 w 116"/>
                <a:gd name="T71" fmla="*/ 50 h 128"/>
                <a:gd name="T72" fmla="*/ 115 w 116"/>
                <a:gd name="T73" fmla="*/ 80 h 128"/>
                <a:gd name="T74" fmla="*/ 123 w 116"/>
                <a:gd name="T75" fmla="*/ 97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6"/>
                <a:gd name="T115" fmla="*/ 0 h 128"/>
                <a:gd name="T116" fmla="*/ 116 w 116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6" h="128">
                  <a:moveTo>
                    <a:pt x="114" y="88"/>
                  </a:moveTo>
                  <a:lnTo>
                    <a:pt x="110" y="90"/>
                  </a:lnTo>
                  <a:lnTo>
                    <a:pt x="107" y="91"/>
                  </a:lnTo>
                  <a:lnTo>
                    <a:pt x="104" y="91"/>
                  </a:lnTo>
                  <a:lnTo>
                    <a:pt x="104" y="95"/>
                  </a:lnTo>
                  <a:lnTo>
                    <a:pt x="102" y="97"/>
                  </a:lnTo>
                  <a:lnTo>
                    <a:pt x="98" y="98"/>
                  </a:lnTo>
                  <a:lnTo>
                    <a:pt x="95" y="101"/>
                  </a:lnTo>
                  <a:lnTo>
                    <a:pt x="95" y="103"/>
                  </a:lnTo>
                  <a:lnTo>
                    <a:pt x="95" y="106"/>
                  </a:lnTo>
                  <a:lnTo>
                    <a:pt x="93" y="109"/>
                  </a:lnTo>
                  <a:lnTo>
                    <a:pt x="87" y="118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2" y="127"/>
                  </a:lnTo>
                  <a:lnTo>
                    <a:pt x="82" y="128"/>
                  </a:lnTo>
                  <a:lnTo>
                    <a:pt x="75" y="123"/>
                  </a:lnTo>
                  <a:lnTo>
                    <a:pt x="60" y="112"/>
                  </a:lnTo>
                  <a:lnTo>
                    <a:pt x="59" y="111"/>
                  </a:lnTo>
                  <a:lnTo>
                    <a:pt x="60" y="108"/>
                  </a:lnTo>
                  <a:lnTo>
                    <a:pt x="59" y="105"/>
                  </a:lnTo>
                  <a:lnTo>
                    <a:pt x="38" y="93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2" y="56"/>
                  </a:lnTo>
                  <a:lnTo>
                    <a:pt x="18" y="50"/>
                  </a:lnTo>
                  <a:lnTo>
                    <a:pt x="21" y="47"/>
                  </a:lnTo>
                  <a:lnTo>
                    <a:pt x="23" y="43"/>
                  </a:lnTo>
                  <a:lnTo>
                    <a:pt x="25" y="39"/>
                  </a:lnTo>
                  <a:lnTo>
                    <a:pt x="24" y="35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17" y="23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6" y="15"/>
                  </a:lnTo>
                  <a:lnTo>
                    <a:pt x="80" y="16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7" y="8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9"/>
                  </a:lnTo>
                  <a:lnTo>
                    <a:pt x="109" y="10"/>
                  </a:lnTo>
                  <a:lnTo>
                    <a:pt x="116" y="10"/>
                  </a:lnTo>
                  <a:lnTo>
                    <a:pt x="106" y="25"/>
                  </a:lnTo>
                  <a:lnTo>
                    <a:pt x="106" y="28"/>
                  </a:lnTo>
                  <a:lnTo>
                    <a:pt x="106" y="36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6" y="50"/>
                  </a:lnTo>
                  <a:lnTo>
                    <a:pt x="106" y="63"/>
                  </a:lnTo>
                  <a:lnTo>
                    <a:pt x="106" y="71"/>
                  </a:lnTo>
                  <a:lnTo>
                    <a:pt x="106" y="77"/>
                  </a:lnTo>
                  <a:lnTo>
                    <a:pt x="114" y="8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1" name="Freeform 314"/>
            <p:cNvSpPr>
              <a:spLocks/>
            </p:cNvSpPr>
            <p:nvPr/>
          </p:nvSpPr>
          <p:spPr bwMode="auto">
            <a:xfrm>
              <a:off x="3315" y="3019"/>
              <a:ext cx="117" cy="129"/>
            </a:xfrm>
            <a:custGeom>
              <a:avLst/>
              <a:gdLst>
                <a:gd name="T0" fmla="*/ 119 w 116"/>
                <a:gd name="T1" fmla="*/ 99 h 128"/>
                <a:gd name="T2" fmla="*/ 113 w 116"/>
                <a:gd name="T3" fmla="*/ 100 h 128"/>
                <a:gd name="T4" fmla="*/ 111 w 116"/>
                <a:gd name="T5" fmla="*/ 106 h 128"/>
                <a:gd name="T6" fmla="*/ 104 w 116"/>
                <a:gd name="T7" fmla="*/ 110 h 128"/>
                <a:gd name="T8" fmla="*/ 104 w 116"/>
                <a:gd name="T9" fmla="*/ 115 h 128"/>
                <a:gd name="T10" fmla="*/ 96 w 116"/>
                <a:gd name="T11" fmla="*/ 127 h 128"/>
                <a:gd name="T12" fmla="*/ 95 w 116"/>
                <a:gd name="T13" fmla="*/ 134 h 128"/>
                <a:gd name="T14" fmla="*/ 91 w 116"/>
                <a:gd name="T15" fmla="*/ 136 h 128"/>
                <a:gd name="T16" fmla="*/ 84 w 116"/>
                <a:gd name="T17" fmla="*/ 132 h 128"/>
                <a:gd name="T18" fmla="*/ 68 w 116"/>
                <a:gd name="T19" fmla="*/ 120 h 128"/>
                <a:gd name="T20" fmla="*/ 68 w 116"/>
                <a:gd name="T21" fmla="*/ 114 h 128"/>
                <a:gd name="T22" fmla="*/ 9 w 116"/>
                <a:gd name="T23" fmla="*/ 87 h 128"/>
                <a:gd name="T24" fmla="*/ 7 w 116"/>
                <a:gd name="T25" fmla="*/ 63 h 128"/>
                <a:gd name="T26" fmla="*/ 12 w 116"/>
                <a:gd name="T27" fmla="*/ 56 h 128"/>
                <a:gd name="T28" fmla="*/ 21 w 116"/>
                <a:gd name="T29" fmla="*/ 47 h 128"/>
                <a:gd name="T30" fmla="*/ 25 w 116"/>
                <a:gd name="T31" fmla="*/ 39 h 128"/>
                <a:gd name="T32" fmla="*/ 23 w 116"/>
                <a:gd name="T33" fmla="*/ 31 h 128"/>
                <a:gd name="T34" fmla="*/ 17 w 116"/>
                <a:gd name="T35" fmla="*/ 23 h 128"/>
                <a:gd name="T36" fmla="*/ 16 w 116"/>
                <a:gd name="T37" fmla="*/ 15 h 128"/>
                <a:gd name="T38" fmla="*/ 12 w 116"/>
                <a:gd name="T39" fmla="*/ 10 h 128"/>
                <a:gd name="T40" fmla="*/ 14 w 116"/>
                <a:gd name="T41" fmla="*/ 3 h 128"/>
                <a:gd name="T42" fmla="*/ 20 w 116"/>
                <a:gd name="T43" fmla="*/ 1 h 128"/>
                <a:gd name="T44" fmla="*/ 31 w 116"/>
                <a:gd name="T45" fmla="*/ 0 h 128"/>
                <a:gd name="T46" fmla="*/ 35 w 116"/>
                <a:gd name="T47" fmla="*/ 0 h 128"/>
                <a:gd name="T48" fmla="*/ 43 w 116"/>
                <a:gd name="T49" fmla="*/ 1 h 128"/>
                <a:gd name="T50" fmla="*/ 52 w 116"/>
                <a:gd name="T51" fmla="*/ 4 h 128"/>
                <a:gd name="T52" fmla="*/ 77 w 116"/>
                <a:gd name="T53" fmla="*/ 14 h 128"/>
                <a:gd name="T54" fmla="*/ 89 w 116"/>
                <a:gd name="T55" fmla="*/ 16 h 128"/>
                <a:gd name="T56" fmla="*/ 95 w 116"/>
                <a:gd name="T57" fmla="*/ 16 h 128"/>
                <a:gd name="T58" fmla="*/ 101 w 116"/>
                <a:gd name="T59" fmla="*/ 10 h 128"/>
                <a:gd name="T60" fmla="*/ 111 w 116"/>
                <a:gd name="T61" fmla="*/ 6 h 128"/>
                <a:gd name="T62" fmla="*/ 115 w 116"/>
                <a:gd name="T63" fmla="*/ 9 h 128"/>
                <a:gd name="T64" fmla="*/ 125 w 116"/>
                <a:gd name="T65" fmla="*/ 10 h 128"/>
                <a:gd name="T66" fmla="*/ 115 w 116"/>
                <a:gd name="T67" fmla="*/ 28 h 128"/>
                <a:gd name="T68" fmla="*/ 115 w 116"/>
                <a:gd name="T69" fmla="*/ 41 h 128"/>
                <a:gd name="T70" fmla="*/ 115 w 116"/>
                <a:gd name="T71" fmla="*/ 50 h 128"/>
                <a:gd name="T72" fmla="*/ 115 w 116"/>
                <a:gd name="T73" fmla="*/ 80 h 128"/>
                <a:gd name="T74" fmla="*/ 123 w 116"/>
                <a:gd name="T75" fmla="*/ 97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6"/>
                <a:gd name="T115" fmla="*/ 0 h 128"/>
                <a:gd name="T116" fmla="*/ 116 w 116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6" h="128">
                  <a:moveTo>
                    <a:pt x="114" y="88"/>
                  </a:moveTo>
                  <a:lnTo>
                    <a:pt x="110" y="90"/>
                  </a:lnTo>
                  <a:lnTo>
                    <a:pt x="107" y="91"/>
                  </a:lnTo>
                  <a:lnTo>
                    <a:pt x="104" y="91"/>
                  </a:lnTo>
                  <a:lnTo>
                    <a:pt x="104" y="95"/>
                  </a:lnTo>
                  <a:lnTo>
                    <a:pt x="102" y="97"/>
                  </a:lnTo>
                  <a:lnTo>
                    <a:pt x="98" y="98"/>
                  </a:lnTo>
                  <a:lnTo>
                    <a:pt x="95" y="101"/>
                  </a:lnTo>
                  <a:lnTo>
                    <a:pt x="95" y="103"/>
                  </a:lnTo>
                  <a:lnTo>
                    <a:pt x="95" y="106"/>
                  </a:lnTo>
                  <a:lnTo>
                    <a:pt x="93" y="109"/>
                  </a:lnTo>
                  <a:lnTo>
                    <a:pt x="87" y="118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2" y="127"/>
                  </a:lnTo>
                  <a:lnTo>
                    <a:pt x="82" y="128"/>
                  </a:lnTo>
                  <a:lnTo>
                    <a:pt x="75" y="123"/>
                  </a:lnTo>
                  <a:lnTo>
                    <a:pt x="60" y="112"/>
                  </a:lnTo>
                  <a:lnTo>
                    <a:pt x="59" y="111"/>
                  </a:lnTo>
                  <a:lnTo>
                    <a:pt x="60" y="108"/>
                  </a:lnTo>
                  <a:lnTo>
                    <a:pt x="59" y="105"/>
                  </a:lnTo>
                  <a:lnTo>
                    <a:pt x="38" y="93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2" y="56"/>
                  </a:lnTo>
                  <a:lnTo>
                    <a:pt x="18" y="50"/>
                  </a:lnTo>
                  <a:lnTo>
                    <a:pt x="21" y="47"/>
                  </a:lnTo>
                  <a:lnTo>
                    <a:pt x="23" y="43"/>
                  </a:lnTo>
                  <a:lnTo>
                    <a:pt x="25" y="39"/>
                  </a:lnTo>
                  <a:lnTo>
                    <a:pt x="24" y="35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17" y="23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6" y="15"/>
                  </a:lnTo>
                  <a:lnTo>
                    <a:pt x="80" y="16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7" y="8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9"/>
                  </a:lnTo>
                  <a:lnTo>
                    <a:pt x="109" y="10"/>
                  </a:lnTo>
                  <a:lnTo>
                    <a:pt x="116" y="10"/>
                  </a:lnTo>
                  <a:lnTo>
                    <a:pt x="106" y="25"/>
                  </a:lnTo>
                  <a:lnTo>
                    <a:pt x="106" y="28"/>
                  </a:lnTo>
                  <a:lnTo>
                    <a:pt x="106" y="36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6" y="50"/>
                  </a:lnTo>
                  <a:lnTo>
                    <a:pt x="106" y="63"/>
                  </a:lnTo>
                  <a:lnTo>
                    <a:pt x="106" y="71"/>
                  </a:lnTo>
                  <a:lnTo>
                    <a:pt x="106" y="77"/>
                  </a:lnTo>
                  <a:lnTo>
                    <a:pt x="114" y="8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2" name="Freeform 315"/>
            <p:cNvSpPr>
              <a:spLocks/>
            </p:cNvSpPr>
            <p:nvPr/>
          </p:nvSpPr>
          <p:spPr bwMode="auto">
            <a:xfrm>
              <a:off x="3159" y="3195"/>
              <a:ext cx="162" cy="140"/>
            </a:xfrm>
            <a:custGeom>
              <a:avLst/>
              <a:gdLst>
                <a:gd name="T0" fmla="*/ 6 w 160"/>
                <a:gd name="T1" fmla="*/ 137 h 138"/>
                <a:gd name="T2" fmla="*/ 0 w 160"/>
                <a:gd name="T3" fmla="*/ 128 h 138"/>
                <a:gd name="T4" fmla="*/ 0 w 160"/>
                <a:gd name="T5" fmla="*/ 90 h 138"/>
                <a:gd name="T6" fmla="*/ 21 w 160"/>
                <a:gd name="T7" fmla="*/ 75 h 138"/>
                <a:gd name="T8" fmla="*/ 26 w 160"/>
                <a:gd name="T9" fmla="*/ 71 h 138"/>
                <a:gd name="T10" fmla="*/ 29 w 160"/>
                <a:gd name="T11" fmla="*/ 65 h 138"/>
                <a:gd name="T12" fmla="*/ 27 w 160"/>
                <a:gd name="T13" fmla="*/ 47 h 138"/>
                <a:gd name="T14" fmla="*/ 35 w 160"/>
                <a:gd name="T15" fmla="*/ 53 h 138"/>
                <a:gd name="T16" fmla="*/ 53 w 160"/>
                <a:gd name="T17" fmla="*/ 51 h 138"/>
                <a:gd name="T18" fmla="*/ 65 w 160"/>
                <a:gd name="T19" fmla="*/ 60 h 138"/>
                <a:gd name="T20" fmla="*/ 75 w 160"/>
                <a:gd name="T21" fmla="*/ 61 h 138"/>
                <a:gd name="T22" fmla="*/ 84 w 160"/>
                <a:gd name="T23" fmla="*/ 63 h 138"/>
                <a:gd name="T24" fmla="*/ 95 w 160"/>
                <a:gd name="T25" fmla="*/ 68 h 138"/>
                <a:gd name="T26" fmla="*/ 103 w 160"/>
                <a:gd name="T27" fmla="*/ 79 h 138"/>
                <a:gd name="T28" fmla="*/ 116 w 160"/>
                <a:gd name="T29" fmla="*/ 81 h 138"/>
                <a:gd name="T30" fmla="*/ 116 w 160"/>
                <a:gd name="T31" fmla="*/ 64 h 138"/>
                <a:gd name="T32" fmla="*/ 110 w 160"/>
                <a:gd name="T33" fmla="*/ 67 h 138"/>
                <a:gd name="T34" fmla="*/ 99 w 160"/>
                <a:gd name="T35" fmla="*/ 60 h 138"/>
                <a:gd name="T36" fmla="*/ 98 w 160"/>
                <a:gd name="T37" fmla="*/ 48 h 138"/>
                <a:gd name="T38" fmla="*/ 98 w 160"/>
                <a:gd name="T39" fmla="*/ 14 h 138"/>
                <a:gd name="T40" fmla="*/ 106 w 160"/>
                <a:gd name="T41" fmla="*/ 4 h 138"/>
                <a:gd name="T42" fmla="*/ 141 w 160"/>
                <a:gd name="T43" fmla="*/ 5 h 138"/>
                <a:gd name="T44" fmla="*/ 155 w 160"/>
                <a:gd name="T45" fmla="*/ 11 h 138"/>
                <a:gd name="T46" fmla="*/ 171 w 160"/>
                <a:gd name="T47" fmla="*/ 19 h 138"/>
                <a:gd name="T48" fmla="*/ 178 w 160"/>
                <a:gd name="T49" fmla="*/ 32 h 138"/>
                <a:gd name="T50" fmla="*/ 172 w 160"/>
                <a:gd name="T51" fmla="*/ 46 h 138"/>
                <a:gd name="T52" fmla="*/ 172 w 160"/>
                <a:gd name="T53" fmla="*/ 62 h 138"/>
                <a:gd name="T54" fmla="*/ 177 w 160"/>
                <a:gd name="T55" fmla="*/ 66 h 138"/>
                <a:gd name="T56" fmla="*/ 168 w 160"/>
                <a:gd name="T57" fmla="*/ 71 h 138"/>
                <a:gd name="T58" fmla="*/ 165 w 160"/>
                <a:gd name="T59" fmla="*/ 83 h 138"/>
                <a:gd name="T60" fmla="*/ 170 w 160"/>
                <a:gd name="T61" fmla="*/ 89 h 138"/>
                <a:gd name="T62" fmla="*/ 146 w 160"/>
                <a:gd name="T63" fmla="*/ 99 h 138"/>
                <a:gd name="T64" fmla="*/ 125 w 160"/>
                <a:gd name="T65" fmla="*/ 110 h 138"/>
                <a:gd name="T66" fmla="*/ 121 w 160"/>
                <a:gd name="T67" fmla="*/ 118 h 138"/>
                <a:gd name="T68" fmla="*/ 107 w 160"/>
                <a:gd name="T69" fmla="*/ 126 h 138"/>
                <a:gd name="T70" fmla="*/ 103 w 160"/>
                <a:gd name="T71" fmla="*/ 134 h 138"/>
                <a:gd name="T72" fmla="*/ 92 w 160"/>
                <a:gd name="T73" fmla="*/ 137 h 138"/>
                <a:gd name="T74" fmla="*/ 82 w 160"/>
                <a:gd name="T75" fmla="*/ 150 h 138"/>
                <a:gd name="T76" fmla="*/ 69 w 160"/>
                <a:gd name="T77" fmla="*/ 155 h 138"/>
                <a:gd name="T78" fmla="*/ 62 w 160"/>
                <a:gd name="T79" fmla="*/ 156 h 138"/>
                <a:gd name="T80" fmla="*/ 54 w 160"/>
                <a:gd name="T81" fmla="*/ 154 h 138"/>
                <a:gd name="T82" fmla="*/ 51 w 160"/>
                <a:gd name="T83" fmla="*/ 152 h 138"/>
                <a:gd name="T84" fmla="*/ 31 w 160"/>
                <a:gd name="T85" fmla="*/ 148 h 138"/>
                <a:gd name="T86" fmla="*/ 18 w 160"/>
                <a:gd name="T87" fmla="*/ 149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0"/>
                <a:gd name="T133" fmla="*/ 0 h 138"/>
                <a:gd name="T134" fmla="*/ 160 w 160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0" h="138">
                  <a:moveTo>
                    <a:pt x="18" y="131"/>
                  </a:moveTo>
                  <a:lnTo>
                    <a:pt x="14" y="128"/>
                  </a:lnTo>
                  <a:lnTo>
                    <a:pt x="6" y="119"/>
                  </a:lnTo>
                  <a:lnTo>
                    <a:pt x="3" y="116"/>
                  </a:lnTo>
                  <a:lnTo>
                    <a:pt x="1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2"/>
                  </a:lnTo>
                  <a:lnTo>
                    <a:pt x="29" y="59"/>
                  </a:lnTo>
                  <a:lnTo>
                    <a:pt x="30" y="57"/>
                  </a:lnTo>
                  <a:lnTo>
                    <a:pt x="29" y="56"/>
                  </a:lnTo>
                  <a:lnTo>
                    <a:pt x="27" y="53"/>
                  </a:lnTo>
                  <a:lnTo>
                    <a:pt x="26" y="47"/>
                  </a:lnTo>
                  <a:lnTo>
                    <a:pt x="27" y="38"/>
                  </a:lnTo>
                  <a:lnTo>
                    <a:pt x="32" y="39"/>
                  </a:lnTo>
                  <a:lnTo>
                    <a:pt x="34" y="41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43" y="42"/>
                  </a:lnTo>
                  <a:lnTo>
                    <a:pt x="44" y="42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6" y="51"/>
                  </a:lnTo>
                  <a:lnTo>
                    <a:pt x="62" y="52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1" y="45"/>
                  </a:lnTo>
                  <a:lnTo>
                    <a:pt x="75" y="54"/>
                  </a:lnTo>
                  <a:lnTo>
                    <a:pt x="78" y="56"/>
                  </a:lnTo>
                  <a:lnTo>
                    <a:pt x="83" y="58"/>
                  </a:lnTo>
                  <a:lnTo>
                    <a:pt x="86" y="59"/>
                  </a:lnTo>
                  <a:lnTo>
                    <a:pt x="89" y="62"/>
                  </a:lnTo>
                  <a:lnTo>
                    <a:pt x="92" y="66"/>
                  </a:lnTo>
                  <a:lnTo>
                    <a:pt x="94" y="70"/>
                  </a:lnTo>
                  <a:lnTo>
                    <a:pt x="96" y="72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7" y="69"/>
                  </a:lnTo>
                  <a:lnTo>
                    <a:pt x="107" y="60"/>
                  </a:lnTo>
                  <a:lnTo>
                    <a:pt x="107" y="55"/>
                  </a:lnTo>
                  <a:lnTo>
                    <a:pt x="106" y="54"/>
                  </a:lnTo>
                  <a:lnTo>
                    <a:pt x="104" y="55"/>
                  </a:lnTo>
                  <a:lnTo>
                    <a:pt x="101" y="58"/>
                  </a:lnTo>
                  <a:lnTo>
                    <a:pt x="98" y="57"/>
                  </a:lnTo>
                  <a:lnTo>
                    <a:pt x="95" y="56"/>
                  </a:lnTo>
                  <a:lnTo>
                    <a:pt x="90" y="51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39"/>
                  </a:lnTo>
                  <a:lnTo>
                    <a:pt x="91" y="3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94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116" y="1"/>
                  </a:lnTo>
                  <a:lnTo>
                    <a:pt x="119" y="0"/>
                  </a:lnTo>
                  <a:lnTo>
                    <a:pt x="123" y="5"/>
                  </a:lnTo>
                  <a:lnTo>
                    <a:pt x="125" y="6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7" y="15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7" y="25"/>
                  </a:lnTo>
                  <a:lnTo>
                    <a:pt x="159" y="30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4" y="36"/>
                  </a:lnTo>
                  <a:lnTo>
                    <a:pt x="154" y="37"/>
                  </a:lnTo>
                  <a:lnTo>
                    <a:pt x="154" y="41"/>
                  </a:lnTo>
                  <a:lnTo>
                    <a:pt x="154" y="51"/>
                  </a:lnTo>
                  <a:lnTo>
                    <a:pt x="154" y="53"/>
                  </a:lnTo>
                  <a:lnTo>
                    <a:pt x="156" y="54"/>
                  </a:lnTo>
                  <a:lnTo>
                    <a:pt x="159" y="56"/>
                  </a:lnTo>
                  <a:lnTo>
                    <a:pt x="159" y="57"/>
                  </a:lnTo>
                  <a:lnTo>
                    <a:pt x="158" y="59"/>
                  </a:lnTo>
                  <a:lnTo>
                    <a:pt x="155" y="60"/>
                  </a:lnTo>
                  <a:lnTo>
                    <a:pt x="150" y="62"/>
                  </a:lnTo>
                  <a:lnTo>
                    <a:pt x="149" y="64"/>
                  </a:lnTo>
                  <a:lnTo>
                    <a:pt x="149" y="69"/>
                  </a:lnTo>
                  <a:lnTo>
                    <a:pt x="147" y="74"/>
                  </a:lnTo>
                  <a:lnTo>
                    <a:pt x="148" y="77"/>
                  </a:lnTo>
                  <a:lnTo>
                    <a:pt x="150" y="80"/>
                  </a:lnTo>
                  <a:lnTo>
                    <a:pt x="152" y="80"/>
                  </a:lnTo>
                  <a:lnTo>
                    <a:pt x="144" y="84"/>
                  </a:lnTo>
                  <a:lnTo>
                    <a:pt x="134" y="87"/>
                  </a:lnTo>
                  <a:lnTo>
                    <a:pt x="128" y="90"/>
                  </a:lnTo>
                  <a:lnTo>
                    <a:pt x="115" y="93"/>
                  </a:lnTo>
                  <a:lnTo>
                    <a:pt x="114" y="94"/>
                  </a:lnTo>
                  <a:lnTo>
                    <a:pt x="114" y="98"/>
                  </a:lnTo>
                  <a:lnTo>
                    <a:pt x="115" y="100"/>
                  </a:lnTo>
                  <a:lnTo>
                    <a:pt x="116" y="103"/>
                  </a:lnTo>
                  <a:lnTo>
                    <a:pt x="112" y="102"/>
                  </a:lnTo>
                  <a:lnTo>
                    <a:pt x="106" y="103"/>
                  </a:lnTo>
                  <a:lnTo>
                    <a:pt x="101" y="104"/>
                  </a:lnTo>
                  <a:lnTo>
                    <a:pt x="98" y="108"/>
                  </a:lnTo>
                  <a:lnTo>
                    <a:pt x="96" y="111"/>
                  </a:lnTo>
                  <a:lnTo>
                    <a:pt x="95" y="115"/>
                  </a:lnTo>
                  <a:lnTo>
                    <a:pt x="94" y="116"/>
                  </a:lnTo>
                  <a:lnTo>
                    <a:pt x="93" y="117"/>
                  </a:lnTo>
                  <a:lnTo>
                    <a:pt x="87" y="117"/>
                  </a:lnTo>
                  <a:lnTo>
                    <a:pt x="83" y="119"/>
                  </a:lnTo>
                  <a:lnTo>
                    <a:pt x="81" y="121"/>
                  </a:lnTo>
                  <a:lnTo>
                    <a:pt x="76" y="127"/>
                  </a:lnTo>
                  <a:lnTo>
                    <a:pt x="73" y="132"/>
                  </a:lnTo>
                  <a:lnTo>
                    <a:pt x="68" y="138"/>
                  </a:lnTo>
                  <a:lnTo>
                    <a:pt x="65" y="138"/>
                  </a:lnTo>
                  <a:lnTo>
                    <a:pt x="60" y="137"/>
                  </a:lnTo>
                  <a:lnTo>
                    <a:pt x="58" y="135"/>
                  </a:lnTo>
                  <a:lnTo>
                    <a:pt x="56" y="136"/>
                  </a:lnTo>
                  <a:lnTo>
                    <a:pt x="53" y="138"/>
                  </a:lnTo>
                  <a:lnTo>
                    <a:pt x="50" y="138"/>
                  </a:lnTo>
                  <a:lnTo>
                    <a:pt x="47" y="137"/>
                  </a:lnTo>
                  <a:lnTo>
                    <a:pt x="45" y="136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39" y="131"/>
                  </a:lnTo>
                  <a:lnTo>
                    <a:pt x="37" y="131"/>
                  </a:lnTo>
                  <a:lnTo>
                    <a:pt x="31" y="130"/>
                  </a:lnTo>
                  <a:lnTo>
                    <a:pt x="30" y="130"/>
                  </a:lnTo>
                  <a:lnTo>
                    <a:pt x="29" y="129"/>
                  </a:lnTo>
                  <a:lnTo>
                    <a:pt x="18" y="1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3" name="Freeform 316"/>
            <p:cNvSpPr>
              <a:spLocks/>
            </p:cNvSpPr>
            <p:nvPr/>
          </p:nvSpPr>
          <p:spPr bwMode="auto">
            <a:xfrm>
              <a:off x="3159" y="3195"/>
              <a:ext cx="162" cy="140"/>
            </a:xfrm>
            <a:custGeom>
              <a:avLst/>
              <a:gdLst>
                <a:gd name="T0" fmla="*/ 6 w 160"/>
                <a:gd name="T1" fmla="*/ 137 h 138"/>
                <a:gd name="T2" fmla="*/ 0 w 160"/>
                <a:gd name="T3" fmla="*/ 128 h 138"/>
                <a:gd name="T4" fmla="*/ 0 w 160"/>
                <a:gd name="T5" fmla="*/ 90 h 138"/>
                <a:gd name="T6" fmla="*/ 21 w 160"/>
                <a:gd name="T7" fmla="*/ 75 h 138"/>
                <a:gd name="T8" fmla="*/ 26 w 160"/>
                <a:gd name="T9" fmla="*/ 71 h 138"/>
                <a:gd name="T10" fmla="*/ 29 w 160"/>
                <a:gd name="T11" fmla="*/ 65 h 138"/>
                <a:gd name="T12" fmla="*/ 27 w 160"/>
                <a:gd name="T13" fmla="*/ 47 h 138"/>
                <a:gd name="T14" fmla="*/ 35 w 160"/>
                <a:gd name="T15" fmla="*/ 53 h 138"/>
                <a:gd name="T16" fmla="*/ 53 w 160"/>
                <a:gd name="T17" fmla="*/ 51 h 138"/>
                <a:gd name="T18" fmla="*/ 65 w 160"/>
                <a:gd name="T19" fmla="*/ 60 h 138"/>
                <a:gd name="T20" fmla="*/ 75 w 160"/>
                <a:gd name="T21" fmla="*/ 61 h 138"/>
                <a:gd name="T22" fmla="*/ 84 w 160"/>
                <a:gd name="T23" fmla="*/ 63 h 138"/>
                <a:gd name="T24" fmla="*/ 95 w 160"/>
                <a:gd name="T25" fmla="*/ 68 h 138"/>
                <a:gd name="T26" fmla="*/ 103 w 160"/>
                <a:gd name="T27" fmla="*/ 79 h 138"/>
                <a:gd name="T28" fmla="*/ 116 w 160"/>
                <a:gd name="T29" fmla="*/ 81 h 138"/>
                <a:gd name="T30" fmla="*/ 116 w 160"/>
                <a:gd name="T31" fmla="*/ 64 h 138"/>
                <a:gd name="T32" fmla="*/ 110 w 160"/>
                <a:gd name="T33" fmla="*/ 67 h 138"/>
                <a:gd name="T34" fmla="*/ 99 w 160"/>
                <a:gd name="T35" fmla="*/ 60 h 138"/>
                <a:gd name="T36" fmla="*/ 98 w 160"/>
                <a:gd name="T37" fmla="*/ 48 h 138"/>
                <a:gd name="T38" fmla="*/ 98 w 160"/>
                <a:gd name="T39" fmla="*/ 14 h 138"/>
                <a:gd name="T40" fmla="*/ 106 w 160"/>
                <a:gd name="T41" fmla="*/ 4 h 138"/>
                <a:gd name="T42" fmla="*/ 141 w 160"/>
                <a:gd name="T43" fmla="*/ 5 h 138"/>
                <a:gd name="T44" fmla="*/ 155 w 160"/>
                <a:gd name="T45" fmla="*/ 11 h 138"/>
                <a:gd name="T46" fmla="*/ 171 w 160"/>
                <a:gd name="T47" fmla="*/ 19 h 138"/>
                <a:gd name="T48" fmla="*/ 178 w 160"/>
                <a:gd name="T49" fmla="*/ 32 h 138"/>
                <a:gd name="T50" fmla="*/ 172 w 160"/>
                <a:gd name="T51" fmla="*/ 46 h 138"/>
                <a:gd name="T52" fmla="*/ 172 w 160"/>
                <a:gd name="T53" fmla="*/ 62 h 138"/>
                <a:gd name="T54" fmla="*/ 177 w 160"/>
                <a:gd name="T55" fmla="*/ 66 h 138"/>
                <a:gd name="T56" fmla="*/ 168 w 160"/>
                <a:gd name="T57" fmla="*/ 71 h 138"/>
                <a:gd name="T58" fmla="*/ 165 w 160"/>
                <a:gd name="T59" fmla="*/ 83 h 138"/>
                <a:gd name="T60" fmla="*/ 170 w 160"/>
                <a:gd name="T61" fmla="*/ 89 h 138"/>
                <a:gd name="T62" fmla="*/ 146 w 160"/>
                <a:gd name="T63" fmla="*/ 99 h 138"/>
                <a:gd name="T64" fmla="*/ 125 w 160"/>
                <a:gd name="T65" fmla="*/ 110 h 138"/>
                <a:gd name="T66" fmla="*/ 121 w 160"/>
                <a:gd name="T67" fmla="*/ 118 h 138"/>
                <a:gd name="T68" fmla="*/ 107 w 160"/>
                <a:gd name="T69" fmla="*/ 126 h 138"/>
                <a:gd name="T70" fmla="*/ 103 w 160"/>
                <a:gd name="T71" fmla="*/ 134 h 138"/>
                <a:gd name="T72" fmla="*/ 92 w 160"/>
                <a:gd name="T73" fmla="*/ 137 h 138"/>
                <a:gd name="T74" fmla="*/ 82 w 160"/>
                <a:gd name="T75" fmla="*/ 150 h 138"/>
                <a:gd name="T76" fmla="*/ 69 w 160"/>
                <a:gd name="T77" fmla="*/ 155 h 138"/>
                <a:gd name="T78" fmla="*/ 62 w 160"/>
                <a:gd name="T79" fmla="*/ 156 h 138"/>
                <a:gd name="T80" fmla="*/ 54 w 160"/>
                <a:gd name="T81" fmla="*/ 154 h 138"/>
                <a:gd name="T82" fmla="*/ 51 w 160"/>
                <a:gd name="T83" fmla="*/ 152 h 138"/>
                <a:gd name="T84" fmla="*/ 31 w 160"/>
                <a:gd name="T85" fmla="*/ 148 h 138"/>
                <a:gd name="T86" fmla="*/ 18 w 160"/>
                <a:gd name="T87" fmla="*/ 149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0"/>
                <a:gd name="T133" fmla="*/ 0 h 138"/>
                <a:gd name="T134" fmla="*/ 160 w 160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0" h="138">
                  <a:moveTo>
                    <a:pt x="18" y="131"/>
                  </a:moveTo>
                  <a:lnTo>
                    <a:pt x="14" y="128"/>
                  </a:lnTo>
                  <a:lnTo>
                    <a:pt x="6" y="119"/>
                  </a:lnTo>
                  <a:lnTo>
                    <a:pt x="3" y="116"/>
                  </a:lnTo>
                  <a:lnTo>
                    <a:pt x="1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2"/>
                  </a:lnTo>
                  <a:lnTo>
                    <a:pt x="29" y="59"/>
                  </a:lnTo>
                  <a:lnTo>
                    <a:pt x="30" y="57"/>
                  </a:lnTo>
                  <a:lnTo>
                    <a:pt x="29" y="56"/>
                  </a:lnTo>
                  <a:lnTo>
                    <a:pt x="27" y="53"/>
                  </a:lnTo>
                  <a:lnTo>
                    <a:pt x="26" y="47"/>
                  </a:lnTo>
                  <a:lnTo>
                    <a:pt x="27" y="38"/>
                  </a:lnTo>
                  <a:lnTo>
                    <a:pt x="32" y="39"/>
                  </a:lnTo>
                  <a:lnTo>
                    <a:pt x="34" y="41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43" y="42"/>
                  </a:lnTo>
                  <a:lnTo>
                    <a:pt x="44" y="42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6" y="51"/>
                  </a:lnTo>
                  <a:lnTo>
                    <a:pt x="62" y="52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1" y="45"/>
                  </a:lnTo>
                  <a:lnTo>
                    <a:pt x="75" y="54"/>
                  </a:lnTo>
                  <a:lnTo>
                    <a:pt x="78" y="56"/>
                  </a:lnTo>
                  <a:lnTo>
                    <a:pt x="83" y="58"/>
                  </a:lnTo>
                  <a:lnTo>
                    <a:pt x="86" y="59"/>
                  </a:lnTo>
                  <a:lnTo>
                    <a:pt x="89" y="62"/>
                  </a:lnTo>
                  <a:lnTo>
                    <a:pt x="92" y="66"/>
                  </a:lnTo>
                  <a:lnTo>
                    <a:pt x="94" y="70"/>
                  </a:lnTo>
                  <a:lnTo>
                    <a:pt x="96" y="72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7" y="69"/>
                  </a:lnTo>
                  <a:lnTo>
                    <a:pt x="107" y="60"/>
                  </a:lnTo>
                  <a:lnTo>
                    <a:pt x="107" y="55"/>
                  </a:lnTo>
                  <a:lnTo>
                    <a:pt x="106" y="54"/>
                  </a:lnTo>
                  <a:lnTo>
                    <a:pt x="104" y="55"/>
                  </a:lnTo>
                  <a:lnTo>
                    <a:pt x="101" y="58"/>
                  </a:lnTo>
                  <a:lnTo>
                    <a:pt x="98" y="57"/>
                  </a:lnTo>
                  <a:lnTo>
                    <a:pt x="95" y="56"/>
                  </a:lnTo>
                  <a:lnTo>
                    <a:pt x="90" y="51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39"/>
                  </a:lnTo>
                  <a:lnTo>
                    <a:pt x="91" y="3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94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116" y="1"/>
                  </a:lnTo>
                  <a:lnTo>
                    <a:pt x="119" y="0"/>
                  </a:lnTo>
                  <a:lnTo>
                    <a:pt x="123" y="5"/>
                  </a:lnTo>
                  <a:lnTo>
                    <a:pt x="125" y="6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7" y="15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7" y="25"/>
                  </a:lnTo>
                  <a:lnTo>
                    <a:pt x="159" y="30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4" y="36"/>
                  </a:lnTo>
                  <a:lnTo>
                    <a:pt x="154" y="37"/>
                  </a:lnTo>
                  <a:lnTo>
                    <a:pt x="154" y="41"/>
                  </a:lnTo>
                  <a:lnTo>
                    <a:pt x="154" y="51"/>
                  </a:lnTo>
                  <a:lnTo>
                    <a:pt x="154" y="53"/>
                  </a:lnTo>
                  <a:lnTo>
                    <a:pt x="156" y="54"/>
                  </a:lnTo>
                  <a:lnTo>
                    <a:pt x="159" y="56"/>
                  </a:lnTo>
                  <a:lnTo>
                    <a:pt x="159" y="57"/>
                  </a:lnTo>
                  <a:lnTo>
                    <a:pt x="158" y="59"/>
                  </a:lnTo>
                  <a:lnTo>
                    <a:pt x="155" y="60"/>
                  </a:lnTo>
                  <a:lnTo>
                    <a:pt x="150" y="62"/>
                  </a:lnTo>
                  <a:lnTo>
                    <a:pt x="149" y="64"/>
                  </a:lnTo>
                  <a:lnTo>
                    <a:pt x="149" y="69"/>
                  </a:lnTo>
                  <a:lnTo>
                    <a:pt x="147" y="74"/>
                  </a:lnTo>
                  <a:lnTo>
                    <a:pt x="148" y="77"/>
                  </a:lnTo>
                  <a:lnTo>
                    <a:pt x="150" y="80"/>
                  </a:lnTo>
                  <a:lnTo>
                    <a:pt x="152" y="80"/>
                  </a:lnTo>
                  <a:lnTo>
                    <a:pt x="144" y="84"/>
                  </a:lnTo>
                  <a:lnTo>
                    <a:pt x="134" y="87"/>
                  </a:lnTo>
                  <a:lnTo>
                    <a:pt x="128" y="90"/>
                  </a:lnTo>
                  <a:lnTo>
                    <a:pt x="115" y="93"/>
                  </a:lnTo>
                  <a:lnTo>
                    <a:pt x="114" y="94"/>
                  </a:lnTo>
                  <a:lnTo>
                    <a:pt x="114" y="98"/>
                  </a:lnTo>
                  <a:lnTo>
                    <a:pt x="115" y="100"/>
                  </a:lnTo>
                  <a:lnTo>
                    <a:pt x="116" y="103"/>
                  </a:lnTo>
                  <a:lnTo>
                    <a:pt x="112" y="102"/>
                  </a:lnTo>
                  <a:lnTo>
                    <a:pt x="106" y="103"/>
                  </a:lnTo>
                  <a:lnTo>
                    <a:pt x="101" y="104"/>
                  </a:lnTo>
                  <a:lnTo>
                    <a:pt x="98" y="108"/>
                  </a:lnTo>
                  <a:lnTo>
                    <a:pt x="96" y="111"/>
                  </a:lnTo>
                  <a:lnTo>
                    <a:pt x="95" y="115"/>
                  </a:lnTo>
                  <a:lnTo>
                    <a:pt x="94" y="116"/>
                  </a:lnTo>
                  <a:lnTo>
                    <a:pt x="93" y="117"/>
                  </a:lnTo>
                  <a:lnTo>
                    <a:pt x="87" y="117"/>
                  </a:lnTo>
                  <a:lnTo>
                    <a:pt x="83" y="119"/>
                  </a:lnTo>
                  <a:lnTo>
                    <a:pt x="81" y="121"/>
                  </a:lnTo>
                  <a:lnTo>
                    <a:pt x="76" y="127"/>
                  </a:lnTo>
                  <a:lnTo>
                    <a:pt x="73" y="132"/>
                  </a:lnTo>
                  <a:lnTo>
                    <a:pt x="68" y="138"/>
                  </a:lnTo>
                  <a:lnTo>
                    <a:pt x="65" y="138"/>
                  </a:lnTo>
                  <a:lnTo>
                    <a:pt x="60" y="137"/>
                  </a:lnTo>
                  <a:lnTo>
                    <a:pt x="58" y="135"/>
                  </a:lnTo>
                  <a:lnTo>
                    <a:pt x="56" y="136"/>
                  </a:lnTo>
                  <a:lnTo>
                    <a:pt x="53" y="138"/>
                  </a:lnTo>
                  <a:lnTo>
                    <a:pt x="50" y="138"/>
                  </a:lnTo>
                  <a:lnTo>
                    <a:pt x="47" y="137"/>
                  </a:lnTo>
                  <a:lnTo>
                    <a:pt x="45" y="136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2" y="134"/>
                  </a:lnTo>
                  <a:lnTo>
                    <a:pt x="39" y="131"/>
                  </a:lnTo>
                  <a:lnTo>
                    <a:pt x="37" y="131"/>
                  </a:lnTo>
                  <a:lnTo>
                    <a:pt x="31" y="130"/>
                  </a:lnTo>
                  <a:lnTo>
                    <a:pt x="30" y="130"/>
                  </a:lnTo>
                  <a:lnTo>
                    <a:pt x="29" y="129"/>
                  </a:lnTo>
                  <a:lnTo>
                    <a:pt x="18" y="1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4" name="Freeform 317"/>
            <p:cNvSpPr>
              <a:spLocks/>
            </p:cNvSpPr>
            <p:nvPr/>
          </p:nvSpPr>
          <p:spPr bwMode="auto">
            <a:xfrm>
              <a:off x="3020" y="3318"/>
              <a:ext cx="182" cy="179"/>
            </a:xfrm>
            <a:custGeom>
              <a:avLst/>
              <a:gdLst>
                <a:gd name="T0" fmla="*/ 119 w 180"/>
                <a:gd name="T1" fmla="*/ 157 h 177"/>
                <a:gd name="T2" fmla="*/ 119 w 180"/>
                <a:gd name="T3" fmla="*/ 186 h 177"/>
                <a:gd name="T4" fmla="*/ 116 w 180"/>
                <a:gd name="T5" fmla="*/ 189 h 177"/>
                <a:gd name="T6" fmla="*/ 109 w 180"/>
                <a:gd name="T7" fmla="*/ 195 h 177"/>
                <a:gd name="T8" fmla="*/ 103 w 180"/>
                <a:gd name="T9" fmla="*/ 194 h 177"/>
                <a:gd name="T10" fmla="*/ 93 w 180"/>
                <a:gd name="T11" fmla="*/ 194 h 177"/>
                <a:gd name="T12" fmla="*/ 88 w 180"/>
                <a:gd name="T13" fmla="*/ 192 h 177"/>
                <a:gd name="T14" fmla="*/ 87 w 180"/>
                <a:gd name="T15" fmla="*/ 186 h 177"/>
                <a:gd name="T16" fmla="*/ 82 w 180"/>
                <a:gd name="T17" fmla="*/ 182 h 177"/>
                <a:gd name="T18" fmla="*/ 78 w 180"/>
                <a:gd name="T19" fmla="*/ 182 h 177"/>
                <a:gd name="T20" fmla="*/ 75 w 180"/>
                <a:gd name="T21" fmla="*/ 187 h 177"/>
                <a:gd name="T22" fmla="*/ 71 w 180"/>
                <a:gd name="T23" fmla="*/ 189 h 177"/>
                <a:gd name="T24" fmla="*/ 62 w 180"/>
                <a:gd name="T25" fmla="*/ 179 h 177"/>
                <a:gd name="T26" fmla="*/ 57 w 180"/>
                <a:gd name="T27" fmla="*/ 167 h 177"/>
                <a:gd name="T28" fmla="*/ 45 w 180"/>
                <a:gd name="T29" fmla="*/ 159 h 177"/>
                <a:gd name="T30" fmla="*/ 55 w 180"/>
                <a:gd name="T31" fmla="*/ 155 h 177"/>
                <a:gd name="T32" fmla="*/ 42 w 180"/>
                <a:gd name="T33" fmla="*/ 137 h 177"/>
                <a:gd name="T34" fmla="*/ 43 w 180"/>
                <a:gd name="T35" fmla="*/ 126 h 177"/>
                <a:gd name="T36" fmla="*/ 36 w 180"/>
                <a:gd name="T37" fmla="*/ 102 h 177"/>
                <a:gd name="T38" fmla="*/ 41 w 180"/>
                <a:gd name="T39" fmla="*/ 98 h 177"/>
                <a:gd name="T40" fmla="*/ 38 w 180"/>
                <a:gd name="T41" fmla="*/ 92 h 177"/>
                <a:gd name="T42" fmla="*/ 38 w 180"/>
                <a:gd name="T43" fmla="*/ 89 h 177"/>
                <a:gd name="T44" fmla="*/ 30 w 180"/>
                <a:gd name="T45" fmla="*/ 77 h 177"/>
                <a:gd name="T46" fmla="*/ 21 w 180"/>
                <a:gd name="T47" fmla="*/ 59 h 177"/>
                <a:gd name="T48" fmla="*/ 10 w 180"/>
                <a:gd name="T49" fmla="*/ 30 h 177"/>
                <a:gd name="T50" fmla="*/ 1 w 180"/>
                <a:gd name="T51" fmla="*/ 15 h 177"/>
                <a:gd name="T52" fmla="*/ 0 w 180"/>
                <a:gd name="T53" fmla="*/ 9 h 177"/>
                <a:gd name="T54" fmla="*/ 2 w 180"/>
                <a:gd name="T55" fmla="*/ 4 h 177"/>
                <a:gd name="T56" fmla="*/ 8 w 180"/>
                <a:gd name="T57" fmla="*/ 6 h 177"/>
                <a:gd name="T58" fmla="*/ 17 w 180"/>
                <a:gd name="T59" fmla="*/ 0 h 177"/>
                <a:gd name="T60" fmla="*/ 22 w 180"/>
                <a:gd name="T61" fmla="*/ 0 h 177"/>
                <a:gd name="T62" fmla="*/ 27 w 180"/>
                <a:gd name="T63" fmla="*/ 6 h 177"/>
                <a:gd name="T64" fmla="*/ 45 w 180"/>
                <a:gd name="T65" fmla="*/ 6 h 177"/>
                <a:gd name="T66" fmla="*/ 65 w 180"/>
                <a:gd name="T67" fmla="*/ 6 h 177"/>
                <a:gd name="T68" fmla="*/ 91 w 180"/>
                <a:gd name="T69" fmla="*/ 6 h 177"/>
                <a:gd name="T70" fmla="*/ 100 w 180"/>
                <a:gd name="T71" fmla="*/ 7 h 177"/>
                <a:gd name="T72" fmla="*/ 104 w 180"/>
                <a:gd name="T73" fmla="*/ 12 h 177"/>
                <a:gd name="T74" fmla="*/ 112 w 180"/>
                <a:gd name="T75" fmla="*/ 13 h 177"/>
                <a:gd name="T76" fmla="*/ 127 w 180"/>
                <a:gd name="T77" fmla="*/ 14 h 177"/>
                <a:gd name="T78" fmla="*/ 137 w 180"/>
                <a:gd name="T79" fmla="*/ 14 h 177"/>
                <a:gd name="T80" fmla="*/ 156 w 180"/>
                <a:gd name="T81" fmla="*/ 14 h 177"/>
                <a:gd name="T82" fmla="*/ 174 w 180"/>
                <a:gd name="T83" fmla="*/ 9 h 177"/>
                <a:gd name="T84" fmla="*/ 186 w 180"/>
                <a:gd name="T85" fmla="*/ 8 h 177"/>
                <a:gd name="T86" fmla="*/ 193 w 180"/>
                <a:gd name="T87" fmla="*/ 9 h 177"/>
                <a:gd name="T88" fmla="*/ 198 w 180"/>
                <a:gd name="T89" fmla="*/ 12 h 177"/>
                <a:gd name="T90" fmla="*/ 188 w 180"/>
                <a:gd name="T91" fmla="*/ 14 h 177"/>
                <a:gd name="T92" fmla="*/ 180 w 180"/>
                <a:gd name="T93" fmla="*/ 21 h 177"/>
                <a:gd name="T94" fmla="*/ 174 w 180"/>
                <a:gd name="T95" fmla="*/ 16 h 177"/>
                <a:gd name="T96" fmla="*/ 147 w 180"/>
                <a:gd name="T97" fmla="*/ 20 h 177"/>
                <a:gd name="T98" fmla="*/ 134 w 180"/>
                <a:gd name="T99" fmla="*/ 28 h 177"/>
                <a:gd name="T100" fmla="*/ 134 w 180"/>
                <a:gd name="T101" fmla="*/ 42 h 177"/>
                <a:gd name="T102" fmla="*/ 134 w 180"/>
                <a:gd name="T103" fmla="*/ 82 h 177"/>
                <a:gd name="T104" fmla="*/ 120 w 180"/>
                <a:gd name="T105" fmla="*/ 83 h 177"/>
                <a:gd name="T106" fmla="*/ 119 w 180"/>
                <a:gd name="T107" fmla="*/ 101 h 177"/>
                <a:gd name="T108" fmla="*/ 119 w 180"/>
                <a:gd name="T109" fmla="*/ 12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177"/>
                <a:gd name="T167" fmla="*/ 180 w 180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177">
                  <a:moveTo>
                    <a:pt x="110" y="116"/>
                  </a:moveTo>
                  <a:lnTo>
                    <a:pt x="110" y="139"/>
                  </a:lnTo>
                  <a:lnTo>
                    <a:pt x="110" y="152"/>
                  </a:lnTo>
                  <a:lnTo>
                    <a:pt x="110" y="168"/>
                  </a:lnTo>
                  <a:lnTo>
                    <a:pt x="110" y="169"/>
                  </a:lnTo>
                  <a:lnTo>
                    <a:pt x="107" y="171"/>
                  </a:lnTo>
                  <a:lnTo>
                    <a:pt x="104" y="174"/>
                  </a:lnTo>
                  <a:lnTo>
                    <a:pt x="100" y="177"/>
                  </a:lnTo>
                  <a:lnTo>
                    <a:pt x="98" y="177"/>
                  </a:lnTo>
                  <a:lnTo>
                    <a:pt x="94" y="176"/>
                  </a:lnTo>
                  <a:lnTo>
                    <a:pt x="89" y="176"/>
                  </a:lnTo>
                  <a:lnTo>
                    <a:pt x="84" y="176"/>
                  </a:lnTo>
                  <a:lnTo>
                    <a:pt x="81" y="176"/>
                  </a:lnTo>
                  <a:lnTo>
                    <a:pt x="79" y="174"/>
                  </a:lnTo>
                  <a:lnTo>
                    <a:pt x="78" y="171"/>
                  </a:lnTo>
                  <a:lnTo>
                    <a:pt x="78" y="168"/>
                  </a:lnTo>
                  <a:lnTo>
                    <a:pt x="77" y="167"/>
                  </a:lnTo>
                  <a:lnTo>
                    <a:pt x="73" y="164"/>
                  </a:lnTo>
                  <a:lnTo>
                    <a:pt x="71" y="164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6" y="169"/>
                  </a:lnTo>
                  <a:lnTo>
                    <a:pt x="63" y="171"/>
                  </a:lnTo>
                  <a:lnTo>
                    <a:pt x="62" y="171"/>
                  </a:lnTo>
                  <a:lnTo>
                    <a:pt x="59" y="168"/>
                  </a:lnTo>
                  <a:lnTo>
                    <a:pt x="53" y="161"/>
                  </a:lnTo>
                  <a:lnTo>
                    <a:pt x="50" y="156"/>
                  </a:lnTo>
                  <a:lnTo>
                    <a:pt x="48" y="149"/>
                  </a:lnTo>
                  <a:lnTo>
                    <a:pt x="46" y="144"/>
                  </a:lnTo>
                  <a:lnTo>
                    <a:pt x="45" y="141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3" y="132"/>
                  </a:lnTo>
                  <a:lnTo>
                    <a:pt x="42" y="126"/>
                  </a:lnTo>
                  <a:lnTo>
                    <a:pt x="43" y="120"/>
                  </a:lnTo>
                  <a:lnTo>
                    <a:pt x="43" y="117"/>
                  </a:lnTo>
                  <a:lnTo>
                    <a:pt x="39" y="108"/>
                  </a:lnTo>
                  <a:lnTo>
                    <a:pt x="36" y="93"/>
                  </a:lnTo>
                  <a:lnTo>
                    <a:pt x="41" y="93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6" y="76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1" y="50"/>
                  </a:lnTo>
                  <a:lnTo>
                    <a:pt x="16" y="39"/>
                  </a:lnTo>
                  <a:lnTo>
                    <a:pt x="10" y="30"/>
                  </a:lnTo>
                  <a:lnTo>
                    <a:pt x="4" y="21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8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66" y="7"/>
                  </a:lnTo>
                  <a:lnTo>
                    <a:pt x="82" y="6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3" y="10"/>
                  </a:lnTo>
                  <a:lnTo>
                    <a:pt x="95" y="12"/>
                  </a:lnTo>
                  <a:lnTo>
                    <a:pt x="99" y="13"/>
                  </a:lnTo>
                  <a:lnTo>
                    <a:pt x="103" y="13"/>
                  </a:lnTo>
                  <a:lnTo>
                    <a:pt x="116" y="13"/>
                  </a:lnTo>
                  <a:lnTo>
                    <a:pt x="118" y="14"/>
                  </a:lnTo>
                  <a:lnTo>
                    <a:pt x="120" y="15"/>
                  </a:lnTo>
                  <a:lnTo>
                    <a:pt x="127" y="14"/>
                  </a:lnTo>
                  <a:lnTo>
                    <a:pt x="132" y="15"/>
                  </a:lnTo>
                  <a:lnTo>
                    <a:pt x="138" y="14"/>
                  </a:lnTo>
                  <a:lnTo>
                    <a:pt x="150" y="11"/>
                  </a:lnTo>
                  <a:lnTo>
                    <a:pt x="156" y="9"/>
                  </a:lnTo>
                  <a:lnTo>
                    <a:pt x="167" y="7"/>
                  </a:lnTo>
                  <a:lnTo>
                    <a:pt x="168" y="8"/>
                  </a:lnTo>
                  <a:lnTo>
                    <a:pt x="169" y="8"/>
                  </a:lnTo>
                  <a:lnTo>
                    <a:pt x="175" y="9"/>
                  </a:lnTo>
                  <a:lnTo>
                    <a:pt x="177" y="9"/>
                  </a:lnTo>
                  <a:lnTo>
                    <a:pt x="180" y="12"/>
                  </a:lnTo>
                  <a:lnTo>
                    <a:pt x="175" y="14"/>
                  </a:lnTo>
                  <a:lnTo>
                    <a:pt x="170" y="14"/>
                  </a:lnTo>
                  <a:lnTo>
                    <a:pt x="168" y="15"/>
                  </a:lnTo>
                  <a:lnTo>
                    <a:pt x="162" y="21"/>
                  </a:lnTo>
                  <a:lnTo>
                    <a:pt x="161" y="21"/>
                  </a:lnTo>
                  <a:lnTo>
                    <a:pt x="156" y="16"/>
                  </a:lnTo>
                  <a:lnTo>
                    <a:pt x="150" y="17"/>
                  </a:lnTo>
                  <a:lnTo>
                    <a:pt x="132" y="20"/>
                  </a:lnTo>
                  <a:lnTo>
                    <a:pt x="125" y="20"/>
                  </a:lnTo>
                  <a:lnTo>
                    <a:pt x="125" y="28"/>
                  </a:lnTo>
                  <a:lnTo>
                    <a:pt x="125" y="36"/>
                  </a:lnTo>
                  <a:lnTo>
                    <a:pt x="125" y="42"/>
                  </a:lnTo>
                  <a:lnTo>
                    <a:pt x="125" y="50"/>
                  </a:lnTo>
                  <a:lnTo>
                    <a:pt x="125" y="73"/>
                  </a:lnTo>
                  <a:lnTo>
                    <a:pt x="121" y="74"/>
                  </a:lnTo>
                  <a:lnTo>
                    <a:pt x="111" y="74"/>
                  </a:lnTo>
                  <a:lnTo>
                    <a:pt x="110" y="74"/>
                  </a:lnTo>
                  <a:lnTo>
                    <a:pt x="110" y="92"/>
                  </a:lnTo>
                  <a:lnTo>
                    <a:pt x="110" y="99"/>
                  </a:lnTo>
                  <a:lnTo>
                    <a:pt x="110" y="111"/>
                  </a:lnTo>
                  <a:lnTo>
                    <a:pt x="110" y="11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5" name="Freeform 318"/>
            <p:cNvSpPr>
              <a:spLocks/>
            </p:cNvSpPr>
            <p:nvPr/>
          </p:nvSpPr>
          <p:spPr bwMode="auto">
            <a:xfrm>
              <a:off x="3020" y="3318"/>
              <a:ext cx="182" cy="179"/>
            </a:xfrm>
            <a:custGeom>
              <a:avLst/>
              <a:gdLst>
                <a:gd name="T0" fmla="*/ 119 w 180"/>
                <a:gd name="T1" fmla="*/ 157 h 177"/>
                <a:gd name="T2" fmla="*/ 119 w 180"/>
                <a:gd name="T3" fmla="*/ 186 h 177"/>
                <a:gd name="T4" fmla="*/ 116 w 180"/>
                <a:gd name="T5" fmla="*/ 189 h 177"/>
                <a:gd name="T6" fmla="*/ 109 w 180"/>
                <a:gd name="T7" fmla="*/ 195 h 177"/>
                <a:gd name="T8" fmla="*/ 103 w 180"/>
                <a:gd name="T9" fmla="*/ 194 h 177"/>
                <a:gd name="T10" fmla="*/ 93 w 180"/>
                <a:gd name="T11" fmla="*/ 194 h 177"/>
                <a:gd name="T12" fmla="*/ 88 w 180"/>
                <a:gd name="T13" fmla="*/ 192 h 177"/>
                <a:gd name="T14" fmla="*/ 87 w 180"/>
                <a:gd name="T15" fmla="*/ 186 h 177"/>
                <a:gd name="T16" fmla="*/ 82 w 180"/>
                <a:gd name="T17" fmla="*/ 182 h 177"/>
                <a:gd name="T18" fmla="*/ 78 w 180"/>
                <a:gd name="T19" fmla="*/ 182 h 177"/>
                <a:gd name="T20" fmla="*/ 75 w 180"/>
                <a:gd name="T21" fmla="*/ 187 h 177"/>
                <a:gd name="T22" fmla="*/ 71 w 180"/>
                <a:gd name="T23" fmla="*/ 189 h 177"/>
                <a:gd name="T24" fmla="*/ 62 w 180"/>
                <a:gd name="T25" fmla="*/ 179 h 177"/>
                <a:gd name="T26" fmla="*/ 57 w 180"/>
                <a:gd name="T27" fmla="*/ 167 h 177"/>
                <a:gd name="T28" fmla="*/ 45 w 180"/>
                <a:gd name="T29" fmla="*/ 159 h 177"/>
                <a:gd name="T30" fmla="*/ 55 w 180"/>
                <a:gd name="T31" fmla="*/ 155 h 177"/>
                <a:gd name="T32" fmla="*/ 42 w 180"/>
                <a:gd name="T33" fmla="*/ 137 h 177"/>
                <a:gd name="T34" fmla="*/ 43 w 180"/>
                <a:gd name="T35" fmla="*/ 126 h 177"/>
                <a:gd name="T36" fmla="*/ 36 w 180"/>
                <a:gd name="T37" fmla="*/ 102 h 177"/>
                <a:gd name="T38" fmla="*/ 41 w 180"/>
                <a:gd name="T39" fmla="*/ 98 h 177"/>
                <a:gd name="T40" fmla="*/ 38 w 180"/>
                <a:gd name="T41" fmla="*/ 92 h 177"/>
                <a:gd name="T42" fmla="*/ 38 w 180"/>
                <a:gd name="T43" fmla="*/ 89 h 177"/>
                <a:gd name="T44" fmla="*/ 30 w 180"/>
                <a:gd name="T45" fmla="*/ 77 h 177"/>
                <a:gd name="T46" fmla="*/ 21 w 180"/>
                <a:gd name="T47" fmla="*/ 59 h 177"/>
                <a:gd name="T48" fmla="*/ 10 w 180"/>
                <a:gd name="T49" fmla="*/ 30 h 177"/>
                <a:gd name="T50" fmla="*/ 1 w 180"/>
                <a:gd name="T51" fmla="*/ 15 h 177"/>
                <a:gd name="T52" fmla="*/ 0 w 180"/>
                <a:gd name="T53" fmla="*/ 9 h 177"/>
                <a:gd name="T54" fmla="*/ 2 w 180"/>
                <a:gd name="T55" fmla="*/ 4 h 177"/>
                <a:gd name="T56" fmla="*/ 8 w 180"/>
                <a:gd name="T57" fmla="*/ 6 h 177"/>
                <a:gd name="T58" fmla="*/ 17 w 180"/>
                <a:gd name="T59" fmla="*/ 0 h 177"/>
                <a:gd name="T60" fmla="*/ 22 w 180"/>
                <a:gd name="T61" fmla="*/ 0 h 177"/>
                <a:gd name="T62" fmla="*/ 27 w 180"/>
                <a:gd name="T63" fmla="*/ 6 h 177"/>
                <a:gd name="T64" fmla="*/ 45 w 180"/>
                <a:gd name="T65" fmla="*/ 6 h 177"/>
                <a:gd name="T66" fmla="*/ 65 w 180"/>
                <a:gd name="T67" fmla="*/ 6 h 177"/>
                <a:gd name="T68" fmla="*/ 91 w 180"/>
                <a:gd name="T69" fmla="*/ 6 h 177"/>
                <a:gd name="T70" fmla="*/ 100 w 180"/>
                <a:gd name="T71" fmla="*/ 7 h 177"/>
                <a:gd name="T72" fmla="*/ 104 w 180"/>
                <a:gd name="T73" fmla="*/ 12 h 177"/>
                <a:gd name="T74" fmla="*/ 112 w 180"/>
                <a:gd name="T75" fmla="*/ 13 h 177"/>
                <a:gd name="T76" fmla="*/ 127 w 180"/>
                <a:gd name="T77" fmla="*/ 14 h 177"/>
                <a:gd name="T78" fmla="*/ 137 w 180"/>
                <a:gd name="T79" fmla="*/ 14 h 177"/>
                <a:gd name="T80" fmla="*/ 156 w 180"/>
                <a:gd name="T81" fmla="*/ 14 h 177"/>
                <a:gd name="T82" fmla="*/ 174 w 180"/>
                <a:gd name="T83" fmla="*/ 9 h 177"/>
                <a:gd name="T84" fmla="*/ 186 w 180"/>
                <a:gd name="T85" fmla="*/ 8 h 177"/>
                <a:gd name="T86" fmla="*/ 193 w 180"/>
                <a:gd name="T87" fmla="*/ 9 h 177"/>
                <a:gd name="T88" fmla="*/ 198 w 180"/>
                <a:gd name="T89" fmla="*/ 12 h 177"/>
                <a:gd name="T90" fmla="*/ 188 w 180"/>
                <a:gd name="T91" fmla="*/ 14 h 177"/>
                <a:gd name="T92" fmla="*/ 180 w 180"/>
                <a:gd name="T93" fmla="*/ 21 h 177"/>
                <a:gd name="T94" fmla="*/ 174 w 180"/>
                <a:gd name="T95" fmla="*/ 16 h 177"/>
                <a:gd name="T96" fmla="*/ 147 w 180"/>
                <a:gd name="T97" fmla="*/ 20 h 177"/>
                <a:gd name="T98" fmla="*/ 134 w 180"/>
                <a:gd name="T99" fmla="*/ 28 h 177"/>
                <a:gd name="T100" fmla="*/ 134 w 180"/>
                <a:gd name="T101" fmla="*/ 42 h 177"/>
                <a:gd name="T102" fmla="*/ 134 w 180"/>
                <a:gd name="T103" fmla="*/ 82 h 177"/>
                <a:gd name="T104" fmla="*/ 120 w 180"/>
                <a:gd name="T105" fmla="*/ 83 h 177"/>
                <a:gd name="T106" fmla="*/ 119 w 180"/>
                <a:gd name="T107" fmla="*/ 101 h 177"/>
                <a:gd name="T108" fmla="*/ 119 w 180"/>
                <a:gd name="T109" fmla="*/ 12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0"/>
                <a:gd name="T166" fmla="*/ 0 h 177"/>
                <a:gd name="T167" fmla="*/ 180 w 180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0" h="177">
                  <a:moveTo>
                    <a:pt x="110" y="116"/>
                  </a:moveTo>
                  <a:lnTo>
                    <a:pt x="110" y="139"/>
                  </a:lnTo>
                  <a:lnTo>
                    <a:pt x="110" y="152"/>
                  </a:lnTo>
                  <a:lnTo>
                    <a:pt x="110" y="168"/>
                  </a:lnTo>
                  <a:lnTo>
                    <a:pt x="110" y="169"/>
                  </a:lnTo>
                  <a:lnTo>
                    <a:pt x="107" y="171"/>
                  </a:lnTo>
                  <a:lnTo>
                    <a:pt x="104" y="174"/>
                  </a:lnTo>
                  <a:lnTo>
                    <a:pt x="100" y="177"/>
                  </a:lnTo>
                  <a:lnTo>
                    <a:pt x="98" y="177"/>
                  </a:lnTo>
                  <a:lnTo>
                    <a:pt x="94" y="176"/>
                  </a:lnTo>
                  <a:lnTo>
                    <a:pt x="89" y="176"/>
                  </a:lnTo>
                  <a:lnTo>
                    <a:pt x="84" y="176"/>
                  </a:lnTo>
                  <a:lnTo>
                    <a:pt x="81" y="176"/>
                  </a:lnTo>
                  <a:lnTo>
                    <a:pt x="79" y="174"/>
                  </a:lnTo>
                  <a:lnTo>
                    <a:pt x="78" y="171"/>
                  </a:lnTo>
                  <a:lnTo>
                    <a:pt x="78" y="168"/>
                  </a:lnTo>
                  <a:lnTo>
                    <a:pt x="77" y="167"/>
                  </a:lnTo>
                  <a:lnTo>
                    <a:pt x="73" y="164"/>
                  </a:lnTo>
                  <a:lnTo>
                    <a:pt x="71" y="164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6" y="169"/>
                  </a:lnTo>
                  <a:lnTo>
                    <a:pt x="63" y="171"/>
                  </a:lnTo>
                  <a:lnTo>
                    <a:pt x="62" y="171"/>
                  </a:lnTo>
                  <a:lnTo>
                    <a:pt x="59" y="168"/>
                  </a:lnTo>
                  <a:lnTo>
                    <a:pt x="53" y="161"/>
                  </a:lnTo>
                  <a:lnTo>
                    <a:pt x="50" y="156"/>
                  </a:lnTo>
                  <a:lnTo>
                    <a:pt x="48" y="149"/>
                  </a:lnTo>
                  <a:lnTo>
                    <a:pt x="46" y="144"/>
                  </a:lnTo>
                  <a:lnTo>
                    <a:pt x="45" y="141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3" y="132"/>
                  </a:lnTo>
                  <a:lnTo>
                    <a:pt x="42" y="126"/>
                  </a:lnTo>
                  <a:lnTo>
                    <a:pt x="43" y="120"/>
                  </a:lnTo>
                  <a:lnTo>
                    <a:pt x="43" y="117"/>
                  </a:lnTo>
                  <a:lnTo>
                    <a:pt x="39" y="108"/>
                  </a:lnTo>
                  <a:lnTo>
                    <a:pt x="36" y="93"/>
                  </a:lnTo>
                  <a:lnTo>
                    <a:pt x="41" y="93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38" y="83"/>
                  </a:lnTo>
                  <a:lnTo>
                    <a:pt x="38" y="80"/>
                  </a:lnTo>
                  <a:lnTo>
                    <a:pt x="36" y="76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1" y="50"/>
                  </a:lnTo>
                  <a:lnTo>
                    <a:pt x="16" y="39"/>
                  </a:lnTo>
                  <a:lnTo>
                    <a:pt x="10" y="30"/>
                  </a:lnTo>
                  <a:lnTo>
                    <a:pt x="4" y="21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8" y="6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66" y="7"/>
                  </a:lnTo>
                  <a:lnTo>
                    <a:pt x="82" y="6"/>
                  </a:lnTo>
                  <a:lnTo>
                    <a:pt x="88" y="7"/>
                  </a:lnTo>
                  <a:lnTo>
                    <a:pt x="91" y="7"/>
                  </a:lnTo>
                  <a:lnTo>
                    <a:pt x="93" y="10"/>
                  </a:lnTo>
                  <a:lnTo>
                    <a:pt x="95" y="12"/>
                  </a:lnTo>
                  <a:lnTo>
                    <a:pt x="99" y="13"/>
                  </a:lnTo>
                  <a:lnTo>
                    <a:pt x="103" y="13"/>
                  </a:lnTo>
                  <a:lnTo>
                    <a:pt x="116" y="13"/>
                  </a:lnTo>
                  <a:lnTo>
                    <a:pt x="118" y="14"/>
                  </a:lnTo>
                  <a:lnTo>
                    <a:pt x="120" y="15"/>
                  </a:lnTo>
                  <a:lnTo>
                    <a:pt x="127" y="14"/>
                  </a:lnTo>
                  <a:lnTo>
                    <a:pt x="132" y="15"/>
                  </a:lnTo>
                  <a:lnTo>
                    <a:pt x="138" y="14"/>
                  </a:lnTo>
                  <a:lnTo>
                    <a:pt x="150" y="11"/>
                  </a:lnTo>
                  <a:lnTo>
                    <a:pt x="156" y="9"/>
                  </a:lnTo>
                  <a:lnTo>
                    <a:pt x="167" y="7"/>
                  </a:lnTo>
                  <a:lnTo>
                    <a:pt x="168" y="8"/>
                  </a:lnTo>
                  <a:lnTo>
                    <a:pt x="169" y="8"/>
                  </a:lnTo>
                  <a:lnTo>
                    <a:pt x="175" y="9"/>
                  </a:lnTo>
                  <a:lnTo>
                    <a:pt x="177" y="9"/>
                  </a:lnTo>
                  <a:lnTo>
                    <a:pt x="180" y="12"/>
                  </a:lnTo>
                  <a:lnTo>
                    <a:pt x="175" y="14"/>
                  </a:lnTo>
                  <a:lnTo>
                    <a:pt x="170" y="14"/>
                  </a:lnTo>
                  <a:lnTo>
                    <a:pt x="168" y="15"/>
                  </a:lnTo>
                  <a:lnTo>
                    <a:pt x="162" y="21"/>
                  </a:lnTo>
                  <a:lnTo>
                    <a:pt x="161" y="21"/>
                  </a:lnTo>
                  <a:lnTo>
                    <a:pt x="156" y="16"/>
                  </a:lnTo>
                  <a:lnTo>
                    <a:pt x="150" y="17"/>
                  </a:lnTo>
                  <a:lnTo>
                    <a:pt x="132" y="20"/>
                  </a:lnTo>
                  <a:lnTo>
                    <a:pt x="125" y="20"/>
                  </a:lnTo>
                  <a:lnTo>
                    <a:pt x="125" y="28"/>
                  </a:lnTo>
                  <a:lnTo>
                    <a:pt x="125" y="36"/>
                  </a:lnTo>
                  <a:lnTo>
                    <a:pt x="125" y="42"/>
                  </a:lnTo>
                  <a:lnTo>
                    <a:pt x="125" y="50"/>
                  </a:lnTo>
                  <a:lnTo>
                    <a:pt x="125" y="73"/>
                  </a:lnTo>
                  <a:lnTo>
                    <a:pt x="121" y="74"/>
                  </a:lnTo>
                  <a:lnTo>
                    <a:pt x="111" y="74"/>
                  </a:lnTo>
                  <a:lnTo>
                    <a:pt x="110" y="74"/>
                  </a:lnTo>
                  <a:lnTo>
                    <a:pt x="110" y="92"/>
                  </a:lnTo>
                  <a:lnTo>
                    <a:pt x="110" y="99"/>
                  </a:lnTo>
                  <a:lnTo>
                    <a:pt x="110" y="111"/>
                  </a:lnTo>
                  <a:lnTo>
                    <a:pt x="110" y="11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6" name="Freeform 319"/>
            <p:cNvSpPr>
              <a:spLocks/>
            </p:cNvSpPr>
            <p:nvPr/>
          </p:nvSpPr>
          <p:spPr bwMode="auto">
            <a:xfrm>
              <a:off x="3261" y="3098"/>
              <a:ext cx="153" cy="147"/>
            </a:xfrm>
            <a:custGeom>
              <a:avLst/>
              <a:gdLst>
                <a:gd name="T0" fmla="*/ 25 w 151"/>
                <a:gd name="T1" fmla="*/ 0 h 146"/>
                <a:gd name="T2" fmla="*/ 71 w 151"/>
                <a:gd name="T3" fmla="*/ 0 h 146"/>
                <a:gd name="T4" fmla="*/ 128 w 151"/>
                <a:gd name="T5" fmla="*/ 27 h 146"/>
                <a:gd name="T6" fmla="*/ 128 w 151"/>
                <a:gd name="T7" fmla="*/ 33 h 146"/>
                <a:gd name="T8" fmla="*/ 146 w 151"/>
                <a:gd name="T9" fmla="*/ 45 h 146"/>
                <a:gd name="T10" fmla="*/ 151 w 151"/>
                <a:gd name="T11" fmla="*/ 53 h 146"/>
                <a:gd name="T12" fmla="*/ 148 w 151"/>
                <a:gd name="T13" fmla="*/ 67 h 146"/>
                <a:gd name="T14" fmla="*/ 152 w 151"/>
                <a:gd name="T15" fmla="*/ 86 h 146"/>
                <a:gd name="T16" fmla="*/ 157 w 151"/>
                <a:gd name="T17" fmla="*/ 91 h 146"/>
                <a:gd name="T18" fmla="*/ 153 w 151"/>
                <a:gd name="T19" fmla="*/ 100 h 146"/>
                <a:gd name="T20" fmla="*/ 155 w 151"/>
                <a:gd name="T21" fmla="*/ 101 h 146"/>
                <a:gd name="T22" fmla="*/ 155 w 151"/>
                <a:gd name="T23" fmla="*/ 107 h 146"/>
                <a:gd name="T24" fmla="*/ 157 w 151"/>
                <a:gd name="T25" fmla="*/ 124 h 146"/>
                <a:gd name="T26" fmla="*/ 161 w 151"/>
                <a:gd name="T27" fmla="*/ 130 h 146"/>
                <a:gd name="T28" fmla="*/ 168 w 151"/>
                <a:gd name="T29" fmla="*/ 135 h 146"/>
                <a:gd name="T30" fmla="*/ 162 w 151"/>
                <a:gd name="T31" fmla="*/ 142 h 146"/>
                <a:gd name="T32" fmla="*/ 151 w 151"/>
                <a:gd name="T33" fmla="*/ 147 h 146"/>
                <a:gd name="T34" fmla="*/ 141 w 151"/>
                <a:gd name="T35" fmla="*/ 150 h 146"/>
                <a:gd name="T36" fmla="*/ 136 w 151"/>
                <a:gd name="T37" fmla="*/ 147 h 146"/>
                <a:gd name="T38" fmla="*/ 130 w 151"/>
                <a:gd name="T39" fmla="*/ 154 h 146"/>
                <a:gd name="T40" fmla="*/ 120 w 151"/>
                <a:gd name="T41" fmla="*/ 154 h 146"/>
                <a:gd name="T42" fmla="*/ 105 w 151"/>
                <a:gd name="T43" fmla="*/ 154 h 146"/>
                <a:gd name="T44" fmla="*/ 100 w 151"/>
                <a:gd name="T45" fmla="*/ 150 h 146"/>
                <a:gd name="T46" fmla="*/ 98 w 151"/>
                <a:gd name="T47" fmla="*/ 151 h 146"/>
                <a:gd name="T48" fmla="*/ 91 w 151"/>
                <a:gd name="T49" fmla="*/ 153 h 146"/>
                <a:gd name="T50" fmla="*/ 79 w 151"/>
                <a:gd name="T51" fmla="*/ 152 h 146"/>
                <a:gd name="T52" fmla="*/ 77 w 151"/>
                <a:gd name="T53" fmla="*/ 144 h 146"/>
                <a:gd name="T54" fmla="*/ 76 w 151"/>
                <a:gd name="T55" fmla="*/ 135 h 146"/>
                <a:gd name="T56" fmla="*/ 69 w 151"/>
                <a:gd name="T57" fmla="*/ 126 h 146"/>
                <a:gd name="T58" fmla="*/ 61 w 151"/>
                <a:gd name="T59" fmla="*/ 125 h 146"/>
                <a:gd name="T60" fmla="*/ 55 w 151"/>
                <a:gd name="T61" fmla="*/ 121 h 146"/>
                <a:gd name="T62" fmla="*/ 28 w 151"/>
                <a:gd name="T63" fmla="*/ 113 h 146"/>
                <a:gd name="T64" fmla="*/ 22 w 151"/>
                <a:gd name="T65" fmla="*/ 111 h 146"/>
                <a:gd name="T66" fmla="*/ 14 w 151"/>
                <a:gd name="T67" fmla="*/ 95 h 146"/>
                <a:gd name="T68" fmla="*/ 5 w 151"/>
                <a:gd name="T69" fmla="*/ 85 h 146"/>
                <a:gd name="T70" fmla="*/ 1 w 151"/>
                <a:gd name="T71" fmla="*/ 68 h 146"/>
                <a:gd name="T72" fmla="*/ 0 w 151"/>
                <a:gd name="T73" fmla="*/ 54 h 146"/>
                <a:gd name="T74" fmla="*/ 8 w 151"/>
                <a:gd name="T75" fmla="*/ 47 h 146"/>
                <a:gd name="T76" fmla="*/ 14 w 151"/>
                <a:gd name="T77" fmla="*/ 36 h 146"/>
                <a:gd name="T78" fmla="*/ 20 w 151"/>
                <a:gd name="T79" fmla="*/ 29 h 146"/>
                <a:gd name="T80" fmla="*/ 20 w 151"/>
                <a:gd name="T81" fmla="*/ 27 h 146"/>
                <a:gd name="T82" fmla="*/ 16 w 151"/>
                <a:gd name="T83" fmla="*/ 25 h 146"/>
                <a:gd name="T84" fmla="*/ 15 w 151"/>
                <a:gd name="T85" fmla="*/ 18 h 146"/>
                <a:gd name="T86" fmla="*/ 19 w 151"/>
                <a:gd name="T87" fmla="*/ 17 h 146"/>
                <a:gd name="T88" fmla="*/ 21 w 151"/>
                <a:gd name="T89" fmla="*/ 13 h 146"/>
                <a:gd name="T90" fmla="*/ 18 w 151"/>
                <a:gd name="T91" fmla="*/ 4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1"/>
                <a:gd name="T139" fmla="*/ 0 h 146"/>
                <a:gd name="T140" fmla="*/ 151 w 151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1" h="146">
                  <a:moveTo>
                    <a:pt x="17" y="0"/>
                  </a:moveTo>
                  <a:lnTo>
                    <a:pt x="2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91" y="15"/>
                  </a:lnTo>
                  <a:lnTo>
                    <a:pt x="112" y="27"/>
                  </a:lnTo>
                  <a:lnTo>
                    <a:pt x="113" y="30"/>
                  </a:lnTo>
                  <a:lnTo>
                    <a:pt x="112" y="33"/>
                  </a:lnTo>
                  <a:lnTo>
                    <a:pt x="113" y="34"/>
                  </a:lnTo>
                  <a:lnTo>
                    <a:pt x="128" y="45"/>
                  </a:lnTo>
                  <a:lnTo>
                    <a:pt x="135" y="50"/>
                  </a:lnTo>
                  <a:lnTo>
                    <a:pt x="133" y="53"/>
                  </a:lnTo>
                  <a:lnTo>
                    <a:pt x="130" y="61"/>
                  </a:lnTo>
                  <a:lnTo>
                    <a:pt x="130" y="67"/>
                  </a:lnTo>
                  <a:lnTo>
                    <a:pt x="130" y="71"/>
                  </a:lnTo>
                  <a:lnTo>
                    <a:pt x="134" y="77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4"/>
                  </a:lnTo>
                  <a:lnTo>
                    <a:pt x="135" y="91"/>
                  </a:lnTo>
                  <a:lnTo>
                    <a:pt x="135" y="92"/>
                  </a:lnTo>
                  <a:lnTo>
                    <a:pt x="137" y="92"/>
                  </a:lnTo>
                  <a:lnTo>
                    <a:pt x="138" y="93"/>
                  </a:lnTo>
                  <a:lnTo>
                    <a:pt x="137" y="98"/>
                  </a:lnTo>
                  <a:lnTo>
                    <a:pt x="137" y="103"/>
                  </a:lnTo>
                  <a:lnTo>
                    <a:pt x="139" y="115"/>
                  </a:lnTo>
                  <a:lnTo>
                    <a:pt x="140" y="118"/>
                  </a:lnTo>
                  <a:lnTo>
                    <a:pt x="143" y="121"/>
                  </a:lnTo>
                  <a:lnTo>
                    <a:pt x="148" y="124"/>
                  </a:lnTo>
                  <a:lnTo>
                    <a:pt x="150" y="126"/>
                  </a:lnTo>
                  <a:lnTo>
                    <a:pt x="151" y="127"/>
                  </a:lnTo>
                  <a:lnTo>
                    <a:pt x="144" y="133"/>
                  </a:lnTo>
                  <a:lnTo>
                    <a:pt x="141" y="135"/>
                  </a:lnTo>
                  <a:lnTo>
                    <a:pt x="133" y="138"/>
                  </a:lnTo>
                  <a:lnTo>
                    <a:pt x="126" y="141"/>
                  </a:lnTo>
                  <a:lnTo>
                    <a:pt x="123" y="141"/>
                  </a:lnTo>
                  <a:lnTo>
                    <a:pt x="119" y="138"/>
                  </a:lnTo>
                  <a:lnTo>
                    <a:pt x="118" y="138"/>
                  </a:lnTo>
                  <a:lnTo>
                    <a:pt x="116" y="140"/>
                  </a:lnTo>
                  <a:lnTo>
                    <a:pt x="113" y="145"/>
                  </a:lnTo>
                  <a:lnTo>
                    <a:pt x="111" y="146"/>
                  </a:lnTo>
                  <a:lnTo>
                    <a:pt x="108" y="145"/>
                  </a:lnTo>
                  <a:lnTo>
                    <a:pt x="102" y="145"/>
                  </a:lnTo>
                  <a:lnTo>
                    <a:pt x="96" y="145"/>
                  </a:lnTo>
                  <a:lnTo>
                    <a:pt x="93" y="144"/>
                  </a:lnTo>
                  <a:lnTo>
                    <a:pt x="91" y="141"/>
                  </a:lnTo>
                  <a:lnTo>
                    <a:pt x="90" y="141"/>
                  </a:lnTo>
                  <a:lnTo>
                    <a:pt x="89" y="142"/>
                  </a:lnTo>
                  <a:lnTo>
                    <a:pt x="85" y="144"/>
                  </a:lnTo>
                  <a:lnTo>
                    <a:pt x="82" y="144"/>
                  </a:lnTo>
                  <a:lnTo>
                    <a:pt x="76" y="143"/>
                  </a:lnTo>
                  <a:lnTo>
                    <a:pt x="70" y="143"/>
                  </a:lnTo>
                  <a:lnTo>
                    <a:pt x="69" y="140"/>
                  </a:lnTo>
                  <a:lnTo>
                    <a:pt x="68" y="135"/>
                  </a:lnTo>
                  <a:lnTo>
                    <a:pt x="68" y="131"/>
                  </a:lnTo>
                  <a:lnTo>
                    <a:pt x="67" y="126"/>
                  </a:lnTo>
                  <a:lnTo>
                    <a:pt x="64" y="120"/>
                  </a:lnTo>
                  <a:lnTo>
                    <a:pt x="60" y="117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0" y="114"/>
                  </a:lnTo>
                  <a:lnTo>
                    <a:pt x="46" y="112"/>
                  </a:lnTo>
                  <a:lnTo>
                    <a:pt x="36" y="108"/>
                  </a:lnTo>
                  <a:lnTo>
                    <a:pt x="28" y="104"/>
                  </a:lnTo>
                  <a:lnTo>
                    <a:pt x="24" y="103"/>
                  </a:lnTo>
                  <a:lnTo>
                    <a:pt x="22" y="102"/>
                  </a:lnTo>
                  <a:lnTo>
                    <a:pt x="18" y="97"/>
                  </a:lnTo>
                  <a:lnTo>
                    <a:pt x="14" y="86"/>
                  </a:lnTo>
                  <a:lnTo>
                    <a:pt x="11" y="82"/>
                  </a:lnTo>
                  <a:lnTo>
                    <a:pt x="5" y="76"/>
                  </a:lnTo>
                  <a:lnTo>
                    <a:pt x="2" y="72"/>
                  </a:lnTo>
                  <a:lnTo>
                    <a:pt x="1" y="68"/>
                  </a:lnTo>
                  <a:lnTo>
                    <a:pt x="2" y="63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8" y="47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6" y="25"/>
                  </a:lnTo>
                  <a:lnTo>
                    <a:pt x="14" y="24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7" name="Freeform 320"/>
            <p:cNvSpPr>
              <a:spLocks/>
            </p:cNvSpPr>
            <p:nvPr/>
          </p:nvSpPr>
          <p:spPr bwMode="auto">
            <a:xfrm>
              <a:off x="3261" y="3098"/>
              <a:ext cx="153" cy="147"/>
            </a:xfrm>
            <a:custGeom>
              <a:avLst/>
              <a:gdLst>
                <a:gd name="T0" fmla="*/ 25 w 151"/>
                <a:gd name="T1" fmla="*/ 0 h 146"/>
                <a:gd name="T2" fmla="*/ 71 w 151"/>
                <a:gd name="T3" fmla="*/ 0 h 146"/>
                <a:gd name="T4" fmla="*/ 128 w 151"/>
                <a:gd name="T5" fmla="*/ 27 h 146"/>
                <a:gd name="T6" fmla="*/ 128 w 151"/>
                <a:gd name="T7" fmla="*/ 33 h 146"/>
                <a:gd name="T8" fmla="*/ 146 w 151"/>
                <a:gd name="T9" fmla="*/ 45 h 146"/>
                <a:gd name="T10" fmla="*/ 151 w 151"/>
                <a:gd name="T11" fmla="*/ 53 h 146"/>
                <a:gd name="T12" fmla="*/ 148 w 151"/>
                <a:gd name="T13" fmla="*/ 67 h 146"/>
                <a:gd name="T14" fmla="*/ 152 w 151"/>
                <a:gd name="T15" fmla="*/ 86 h 146"/>
                <a:gd name="T16" fmla="*/ 157 w 151"/>
                <a:gd name="T17" fmla="*/ 91 h 146"/>
                <a:gd name="T18" fmla="*/ 153 w 151"/>
                <a:gd name="T19" fmla="*/ 100 h 146"/>
                <a:gd name="T20" fmla="*/ 155 w 151"/>
                <a:gd name="T21" fmla="*/ 101 h 146"/>
                <a:gd name="T22" fmla="*/ 155 w 151"/>
                <a:gd name="T23" fmla="*/ 107 h 146"/>
                <a:gd name="T24" fmla="*/ 157 w 151"/>
                <a:gd name="T25" fmla="*/ 124 h 146"/>
                <a:gd name="T26" fmla="*/ 161 w 151"/>
                <a:gd name="T27" fmla="*/ 130 h 146"/>
                <a:gd name="T28" fmla="*/ 168 w 151"/>
                <a:gd name="T29" fmla="*/ 135 h 146"/>
                <a:gd name="T30" fmla="*/ 162 w 151"/>
                <a:gd name="T31" fmla="*/ 142 h 146"/>
                <a:gd name="T32" fmla="*/ 151 w 151"/>
                <a:gd name="T33" fmla="*/ 147 h 146"/>
                <a:gd name="T34" fmla="*/ 141 w 151"/>
                <a:gd name="T35" fmla="*/ 150 h 146"/>
                <a:gd name="T36" fmla="*/ 136 w 151"/>
                <a:gd name="T37" fmla="*/ 147 h 146"/>
                <a:gd name="T38" fmla="*/ 130 w 151"/>
                <a:gd name="T39" fmla="*/ 154 h 146"/>
                <a:gd name="T40" fmla="*/ 120 w 151"/>
                <a:gd name="T41" fmla="*/ 154 h 146"/>
                <a:gd name="T42" fmla="*/ 105 w 151"/>
                <a:gd name="T43" fmla="*/ 154 h 146"/>
                <a:gd name="T44" fmla="*/ 100 w 151"/>
                <a:gd name="T45" fmla="*/ 150 h 146"/>
                <a:gd name="T46" fmla="*/ 98 w 151"/>
                <a:gd name="T47" fmla="*/ 151 h 146"/>
                <a:gd name="T48" fmla="*/ 91 w 151"/>
                <a:gd name="T49" fmla="*/ 153 h 146"/>
                <a:gd name="T50" fmla="*/ 79 w 151"/>
                <a:gd name="T51" fmla="*/ 152 h 146"/>
                <a:gd name="T52" fmla="*/ 77 w 151"/>
                <a:gd name="T53" fmla="*/ 144 h 146"/>
                <a:gd name="T54" fmla="*/ 76 w 151"/>
                <a:gd name="T55" fmla="*/ 135 h 146"/>
                <a:gd name="T56" fmla="*/ 69 w 151"/>
                <a:gd name="T57" fmla="*/ 126 h 146"/>
                <a:gd name="T58" fmla="*/ 61 w 151"/>
                <a:gd name="T59" fmla="*/ 125 h 146"/>
                <a:gd name="T60" fmla="*/ 55 w 151"/>
                <a:gd name="T61" fmla="*/ 121 h 146"/>
                <a:gd name="T62" fmla="*/ 28 w 151"/>
                <a:gd name="T63" fmla="*/ 113 h 146"/>
                <a:gd name="T64" fmla="*/ 22 w 151"/>
                <a:gd name="T65" fmla="*/ 111 h 146"/>
                <a:gd name="T66" fmla="*/ 14 w 151"/>
                <a:gd name="T67" fmla="*/ 95 h 146"/>
                <a:gd name="T68" fmla="*/ 5 w 151"/>
                <a:gd name="T69" fmla="*/ 85 h 146"/>
                <a:gd name="T70" fmla="*/ 1 w 151"/>
                <a:gd name="T71" fmla="*/ 68 h 146"/>
                <a:gd name="T72" fmla="*/ 0 w 151"/>
                <a:gd name="T73" fmla="*/ 54 h 146"/>
                <a:gd name="T74" fmla="*/ 8 w 151"/>
                <a:gd name="T75" fmla="*/ 47 h 146"/>
                <a:gd name="T76" fmla="*/ 14 w 151"/>
                <a:gd name="T77" fmla="*/ 36 h 146"/>
                <a:gd name="T78" fmla="*/ 20 w 151"/>
                <a:gd name="T79" fmla="*/ 29 h 146"/>
                <a:gd name="T80" fmla="*/ 20 w 151"/>
                <a:gd name="T81" fmla="*/ 27 h 146"/>
                <a:gd name="T82" fmla="*/ 16 w 151"/>
                <a:gd name="T83" fmla="*/ 25 h 146"/>
                <a:gd name="T84" fmla="*/ 15 w 151"/>
                <a:gd name="T85" fmla="*/ 18 h 146"/>
                <a:gd name="T86" fmla="*/ 19 w 151"/>
                <a:gd name="T87" fmla="*/ 17 h 146"/>
                <a:gd name="T88" fmla="*/ 21 w 151"/>
                <a:gd name="T89" fmla="*/ 13 h 146"/>
                <a:gd name="T90" fmla="*/ 18 w 151"/>
                <a:gd name="T91" fmla="*/ 4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1"/>
                <a:gd name="T139" fmla="*/ 0 h 146"/>
                <a:gd name="T140" fmla="*/ 151 w 151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1" h="146">
                  <a:moveTo>
                    <a:pt x="17" y="0"/>
                  </a:moveTo>
                  <a:lnTo>
                    <a:pt x="2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91" y="15"/>
                  </a:lnTo>
                  <a:lnTo>
                    <a:pt x="112" y="27"/>
                  </a:lnTo>
                  <a:lnTo>
                    <a:pt x="113" y="30"/>
                  </a:lnTo>
                  <a:lnTo>
                    <a:pt x="112" y="33"/>
                  </a:lnTo>
                  <a:lnTo>
                    <a:pt x="113" y="34"/>
                  </a:lnTo>
                  <a:lnTo>
                    <a:pt x="128" y="45"/>
                  </a:lnTo>
                  <a:lnTo>
                    <a:pt x="135" y="50"/>
                  </a:lnTo>
                  <a:lnTo>
                    <a:pt x="133" y="53"/>
                  </a:lnTo>
                  <a:lnTo>
                    <a:pt x="130" y="61"/>
                  </a:lnTo>
                  <a:lnTo>
                    <a:pt x="130" y="67"/>
                  </a:lnTo>
                  <a:lnTo>
                    <a:pt x="130" y="71"/>
                  </a:lnTo>
                  <a:lnTo>
                    <a:pt x="134" y="77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4"/>
                  </a:lnTo>
                  <a:lnTo>
                    <a:pt x="135" y="91"/>
                  </a:lnTo>
                  <a:lnTo>
                    <a:pt x="135" y="92"/>
                  </a:lnTo>
                  <a:lnTo>
                    <a:pt x="137" y="92"/>
                  </a:lnTo>
                  <a:lnTo>
                    <a:pt x="138" y="93"/>
                  </a:lnTo>
                  <a:lnTo>
                    <a:pt x="137" y="98"/>
                  </a:lnTo>
                  <a:lnTo>
                    <a:pt x="137" y="103"/>
                  </a:lnTo>
                  <a:lnTo>
                    <a:pt x="139" y="115"/>
                  </a:lnTo>
                  <a:lnTo>
                    <a:pt x="140" y="118"/>
                  </a:lnTo>
                  <a:lnTo>
                    <a:pt x="143" y="121"/>
                  </a:lnTo>
                  <a:lnTo>
                    <a:pt x="148" y="124"/>
                  </a:lnTo>
                  <a:lnTo>
                    <a:pt x="150" y="126"/>
                  </a:lnTo>
                  <a:lnTo>
                    <a:pt x="151" y="127"/>
                  </a:lnTo>
                  <a:lnTo>
                    <a:pt x="144" y="133"/>
                  </a:lnTo>
                  <a:lnTo>
                    <a:pt x="141" y="135"/>
                  </a:lnTo>
                  <a:lnTo>
                    <a:pt x="133" y="138"/>
                  </a:lnTo>
                  <a:lnTo>
                    <a:pt x="126" y="141"/>
                  </a:lnTo>
                  <a:lnTo>
                    <a:pt x="123" y="141"/>
                  </a:lnTo>
                  <a:lnTo>
                    <a:pt x="119" y="138"/>
                  </a:lnTo>
                  <a:lnTo>
                    <a:pt x="118" y="138"/>
                  </a:lnTo>
                  <a:lnTo>
                    <a:pt x="116" y="140"/>
                  </a:lnTo>
                  <a:lnTo>
                    <a:pt x="113" y="145"/>
                  </a:lnTo>
                  <a:lnTo>
                    <a:pt x="111" y="146"/>
                  </a:lnTo>
                  <a:lnTo>
                    <a:pt x="108" y="145"/>
                  </a:lnTo>
                  <a:lnTo>
                    <a:pt x="102" y="145"/>
                  </a:lnTo>
                  <a:lnTo>
                    <a:pt x="96" y="145"/>
                  </a:lnTo>
                  <a:lnTo>
                    <a:pt x="93" y="144"/>
                  </a:lnTo>
                  <a:lnTo>
                    <a:pt x="91" y="141"/>
                  </a:lnTo>
                  <a:lnTo>
                    <a:pt x="90" y="141"/>
                  </a:lnTo>
                  <a:lnTo>
                    <a:pt x="89" y="142"/>
                  </a:lnTo>
                  <a:lnTo>
                    <a:pt x="85" y="144"/>
                  </a:lnTo>
                  <a:lnTo>
                    <a:pt x="82" y="144"/>
                  </a:lnTo>
                  <a:lnTo>
                    <a:pt x="76" y="143"/>
                  </a:lnTo>
                  <a:lnTo>
                    <a:pt x="70" y="143"/>
                  </a:lnTo>
                  <a:lnTo>
                    <a:pt x="69" y="140"/>
                  </a:lnTo>
                  <a:lnTo>
                    <a:pt x="68" y="135"/>
                  </a:lnTo>
                  <a:lnTo>
                    <a:pt x="68" y="131"/>
                  </a:lnTo>
                  <a:lnTo>
                    <a:pt x="67" y="126"/>
                  </a:lnTo>
                  <a:lnTo>
                    <a:pt x="64" y="120"/>
                  </a:lnTo>
                  <a:lnTo>
                    <a:pt x="60" y="117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0" y="114"/>
                  </a:lnTo>
                  <a:lnTo>
                    <a:pt x="46" y="112"/>
                  </a:lnTo>
                  <a:lnTo>
                    <a:pt x="36" y="108"/>
                  </a:lnTo>
                  <a:lnTo>
                    <a:pt x="28" y="104"/>
                  </a:lnTo>
                  <a:lnTo>
                    <a:pt x="24" y="103"/>
                  </a:lnTo>
                  <a:lnTo>
                    <a:pt x="22" y="102"/>
                  </a:lnTo>
                  <a:lnTo>
                    <a:pt x="18" y="97"/>
                  </a:lnTo>
                  <a:lnTo>
                    <a:pt x="14" y="86"/>
                  </a:lnTo>
                  <a:lnTo>
                    <a:pt x="11" y="82"/>
                  </a:lnTo>
                  <a:lnTo>
                    <a:pt x="5" y="76"/>
                  </a:lnTo>
                  <a:lnTo>
                    <a:pt x="2" y="72"/>
                  </a:lnTo>
                  <a:lnTo>
                    <a:pt x="1" y="68"/>
                  </a:lnTo>
                  <a:lnTo>
                    <a:pt x="2" y="63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8" y="47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6" y="25"/>
                  </a:lnTo>
                  <a:lnTo>
                    <a:pt x="14" y="24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8" name="Freeform 321"/>
            <p:cNvSpPr>
              <a:spLocks noEditPoints="1"/>
            </p:cNvSpPr>
            <p:nvPr/>
          </p:nvSpPr>
          <p:spPr bwMode="auto">
            <a:xfrm>
              <a:off x="3570" y="2708"/>
              <a:ext cx="110" cy="143"/>
            </a:xfrm>
            <a:custGeom>
              <a:avLst/>
              <a:gdLst>
                <a:gd name="T0" fmla="*/ 70 w 109"/>
                <a:gd name="T1" fmla="*/ 2 h 141"/>
                <a:gd name="T2" fmla="*/ 71 w 109"/>
                <a:gd name="T3" fmla="*/ 6 h 141"/>
                <a:gd name="T4" fmla="*/ 68 w 109"/>
                <a:gd name="T5" fmla="*/ 12 h 141"/>
                <a:gd name="T6" fmla="*/ 66 w 109"/>
                <a:gd name="T7" fmla="*/ 12 h 141"/>
                <a:gd name="T8" fmla="*/ 67 w 109"/>
                <a:gd name="T9" fmla="*/ 8 h 141"/>
                <a:gd name="T10" fmla="*/ 68 w 109"/>
                <a:gd name="T11" fmla="*/ 5 h 141"/>
                <a:gd name="T12" fmla="*/ 71 w 109"/>
                <a:gd name="T13" fmla="*/ 22 h 141"/>
                <a:gd name="T14" fmla="*/ 76 w 109"/>
                <a:gd name="T15" fmla="*/ 30 h 141"/>
                <a:gd name="T16" fmla="*/ 85 w 109"/>
                <a:gd name="T17" fmla="*/ 46 h 141"/>
                <a:gd name="T18" fmla="*/ 94 w 109"/>
                <a:gd name="T19" fmla="*/ 50 h 141"/>
                <a:gd name="T20" fmla="*/ 99 w 109"/>
                <a:gd name="T21" fmla="*/ 50 h 141"/>
                <a:gd name="T22" fmla="*/ 106 w 109"/>
                <a:gd name="T23" fmla="*/ 57 h 141"/>
                <a:gd name="T24" fmla="*/ 112 w 109"/>
                <a:gd name="T25" fmla="*/ 65 h 141"/>
                <a:gd name="T26" fmla="*/ 118 w 109"/>
                <a:gd name="T27" fmla="*/ 68 h 141"/>
                <a:gd name="T28" fmla="*/ 110 w 109"/>
                <a:gd name="T29" fmla="*/ 80 h 141"/>
                <a:gd name="T30" fmla="*/ 100 w 109"/>
                <a:gd name="T31" fmla="*/ 96 h 141"/>
                <a:gd name="T32" fmla="*/ 95 w 109"/>
                <a:gd name="T33" fmla="*/ 96 h 141"/>
                <a:gd name="T34" fmla="*/ 92 w 109"/>
                <a:gd name="T35" fmla="*/ 96 h 141"/>
                <a:gd name="T36" fmla="*/ 90 w 109"/>
                <a:gd name="T37" fmla="*/ 108 h 141"/>
                <a:gd name="T38" fmla="*/ 91 w 109"/>
                <a:gd name="T39" fmla="*/ 125 h 141"/>
                <a:gd name="T40" fmla="*/ 82 w 109"/>
                <a:gd name="T41" fmla="*/ 126 h 141"/>
                <a:gd name="T42" fmla="*/ 76 w 109"/>
                <a:gd name="T43" fmla="*/ 129 h 141"/>
                <a:gd name="T44" fmla="*/ 73 w 109"/>
                <a:gd name="T45" fmla="*/ 136 h 141"/>
                <a:gd name="T46" fmla="*/ 69 w 109"/>
                <a:gd name="T47" fmla="*/ 140 h 141"/>
                <a:gd name="T48" fmla="*/ 64 w 109"/>
                <a:gd name="T49" fmla="*/ 140 h 141"/>
                <a:gd name="T50" fmla="*/ 51 w 109"/>
                <a:gd name="T51" fmla="*/ 140 h 141"/>
                <a:gd name="T52" fmla="*/ 47 w 109"/>
                <a:gd name="T53" fmla="*/ 144 h 141"/>
                <a:gd name="T54" fmla="*/ 46 w 109"/>
                <a:gd name="T55" fmla="*/ 150 h 141"/>
                <a:gd name="T56" fmla="*/ 42 w 109"/>
                <a:gd name="T57" fmla="*/ 154 h 141"/>
                <a:gd name="T58" fmla="*/ 35 w 109"/>
                <a:gd name="T59" fmla="*/ 153 h 141"/>
                <a:gd name="T60" fmla="*/ 25 w 109"/>
                <a:gd name="T61" fmla="*/ 155 h 141"/>
                <a:gd name="T62" fmla="*/ 19 w 109"/>
                <a:gd name="T63" fmla="*/ 158 h 141"/>
                <a:gd name="T64" fmla="*/ 15 w 109"/>
                <a:gd name="T65" fmla="*/ 157 h 141"/>
                <a:gd name="T66" fmla="*/ 12 w 109"/>
                <a:gd name="T67" fmla="*/ 150 h 141"/>
                <a:gd name="T68" fmla="*/ 5 w 109"/>
                <a:gd name="T69" fmla="*/ 140 h 141"/>
                <a:gd name="T70" fmla="*/ 0 w 109"/>
                <a:gd name="T71" fmla="*/ 129 h 141"/>
                <a:gd name="T72" fmla="*/ 10 w 109"/>
                <a:gd name="T73" fmla="*/ 116 h 141"/>
                <a:gd name="T74" fmla="*/ 66 w 109"/>
                <a:gd name="T75" fmla="*/ 84 h 141"/>
                <a:gd name="T76" fmla="*/ 52 w 109"/>
                <a:gd name="T77" fmla="*/ 68 h 141"/>
                <a:gd name="T78" fmla="*/ 52 w 109"/>
                <a:gd name="T79" fmla="*/ 53 h 141"/>
                <a:gd name="T80" fmla="*/ 64 w 109"/>
                <a:gd name="T81" fmla="*/ 34 h 141"/>
                <a:gd name="T82" fmla="*/ 65 w 109"/>
                <a:gd name="T83" fmla="*/ 23 h 141"/>
                <a:gd name="T84" fmla="*/ 68 w 109"/>
                <a:gd name="T85" fmla="*/ 20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59" y="5"/>
                  </a:moveTo>
                  <a:lnTo>
                    <a:pt x="61" y="2"/>
                  </a:lnTo>
                  <a:lnTo>
                    <a:pt x="61" y="0"/>
                  </a:lnTo>
                  <a:lnTo>
                    <a:pt x="62" y="6"/>
                  </a:lnTo>
                  <a:lnTo>
                    <a:pt x="60" y="11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59" y="5"/>
                  </a:lnTo>
                  <a:close/>
                  <a:moveTo>
                    <a:pt x="62" y="20"/>
                  </a:moveTo>
                  <a:lnTo>
                    <a:pt x="62" y="22"/>
                  </a:lnTo>
                  <a:lnTo>
                    <a:pt x="65" y="27"/>
                  </a:lnTo>
                  <a:lnTo>
                    <a:pt x="67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82" y="40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7" y="48"/>
                  </a:lnTo>
                  <a:lnTo>
                    <a:pt x="101" y="53"/>
                  </a:lnTo>
                  <a:lnTo>
                    <a:pt x="103" y="56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5" y="66"/>
                  </a:lnTo>
                  <a:lnTo>
                    <a:pt x="101" y="71"/>
                  </a:lnTo>
                  <a:lnTo>
                    <a:pt x="96" y="77"/>
                  </a:lnTo>
                  <a:lnTo>
                    <a:pt x="91" y="87"/>
                  </a:lnTo>
                  <a:lnTo>
                    <a:pt x="89" y="87"/>
                  </a:lnTo>
                  <a:lnTo>
                    <a:pt x="86" y="87"/>
                  </a:lnTo>
                  <a:lnTo>
                    <a:pt x="84" y="86"/>
                  </a:lnTo>
                  <a:lnTo>
                    <a:pt x="83" y="87"/>
                  </a:lnTo>
                  <a:lnTo>
                    <a:pt x="81" y="90"/>
                  </a:lnTo>
                  <a:lnTo>
                    <a:pt x="81" y="98"/>
                  </a:lnTo>
                  <a:lnTo>
                    <a:pt x="81" y="102"/>
                  </a:lnTo>
                  <a:lnTo>
                    <a:pt x="82" y="107"/>
                  </a:lnTo>
                  <a:lnTo>
                    <a:pt x="79" y="107"/>
                  </a:lnTo>
                  <a:lnTo>
                    <a:pt x="73" y="108"/>
                  </a:lnTo>
                  <a:lnTo>
                    <a:pt x="69" y="110"/>
                  </a:lnTo>
                  <a:lnTo>
                    <a:pt x="67" y="111"/>
                  </a:lnTo>
                  <a:lnTo>
                    <a:pt x="65" y="115"/>
                  </a:lnTo>
                  <a:lnTo>
                    <a:pt x="64" y="118"/>
                  </a:lnTo>
                  <a:lnTo>
                    <a:pt x="63" y="120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2"/>
                  </a:lnTo>
                  <a:lnTo>
                    <a:pt x="52" y="122"/>
                  </a:lnTo>
                  <a:lnTo>
                    <a:pt x="51" y="122"/>
                  </a:lnTo>
                  <a:lnTo>
                    <a:pt x="48" y="124"/>
                  </a:lnTo>
                  <a:lnTo>
                    <a:pt x="47" y="126"/>
                  </a:lnTo>
                  <a:lnTo>
                    <a:pt x="46" y="129"/>
                  </a:lnTo>
                  <a:lnTo>
                    <a:pt x="46" y="132"/>
                  </a:lnTo>
                  <a:lnTo>
                    <a:pt x="46" y="134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5" y="135"/>
                  </a:lnTo>
                  <a:lnTo>
                    <a:pt x="30" y="135"/>
                  </a:lnTo>
                  <a:lnTo>
                    <a:pt x="25" y="137"/>
                  </a:lnTo>
                  <a:lnTo>
                    <a:pt x="20" y="139"/>
                  </a:lnTo>
                  <a:lnTo>
                    <a:pt x="19" y="140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1" y="131"/>
                  </a:lnTo>
                  <a:lnTo>
                    <a:pt x="5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0" y="102"/>
                  </a:lnTo>
                  <a:lnTo>
                    <a:pt x="24" y="94"/>
                  </a:lnTo>
                  <a:lnTo>
                    <a:pt x="57" y="75"/>
                  </a:lnTo>
                  <a:lnTo>
                    <a:pt x="56" y="65"/>
                  </a:lnTo>
                  <a:lnTo>
                    <a:pt x="52" y="59"/>
                  </a:lnTo>
                  <a:lnTo>
                    <a:pt x="52" y="58"/>
                  </a:lnTo>
                  <a:lnTo>
                    <a:pt x="52" y="44"/>
                  </a:lnTo>
                  <a:lnTo>
                    <a:pt x="52" y="38"/>
                  </a:lnTo>
                  <a:lnTo>
                    <a:pt x="55" y="34"/>
                  </a:lnTo>
                  <a:lnTo>
                    <a:pt x="56" y="32"/>
                  </a:lnTo>
                  <a:lnTo>
                    <a:pt x="56" y="23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39" name="Freeform 322"/>
            <p:cNvSpPr>
              <a:spLocks/>
            </p:cNvSpPr>
            <p:nvPr/>
          </p:nvSpPr>
          <p:spPr bwMode="auto">
            <a:xfrm>
              <a:off x="3628" y="2708"/>
              <a:ext cx="5" cy="12"/>
            </a:xfrm>
            <a:custGeom>
              <a:avLst/>
              <a:gdLst>
                <a:gd name="T0" fmla="*/ 2 w 5"/>
                <a:gd name="T1" fmla="*/ 5 h 12"/>
                <a:gd name="T2" fmla="*/ 4 w 5"/>
                <a:gd name="T3" fmla="*/ 2 h 12"/>
                <a:gd name="T4" fmla="*/ 4 w 5"/>
                <a:gd name="T5" fmla="*/ 0 h 12"/>
                <a:gd name="T6" fmla="*/ 5 w 5"/>
                <a:gd name="T7" fmla="*/ 6 h 12"/>
                <a:gd name="T8" fmla="*/ 3 w 5"/>
                <a:gd name="T9" fmla="*/ 11 h 12"/>
                <a:gd name="T10" fmla="*/ 2 w 5"/>
                <a:gd name="T11" fmla="*/ 12 h 12"/>
                <a:gd name="T12" fmla="*/ 1 w 5"/>
                <a:gd name="T13" fmla="*/ 12 h 12"/>
                <a:gd name="T14" fmla="*/ 0 w 5"/>
                <a:gd name="T15" fmla="*/ 12 h 12"/>
                <a:gd name="T16" fmla="*/ 0 w 5"/>
                <a:gd name="T17" fmla="*/ 11 h 12"/>
                <a:gd name="T18" fmla="*/ 1 w 5"/>
                <a:gd name="T19" fmla="*/ 8 h 12"/>
                <a:gd name="T20" fmla="*/ 3 w 5"/>
                <a:gd name="T21" fmla="*/ 6 h 12"/>
                <a:gd name="T22" fmla="*/ 2 w 5"/>
                <a:gd name="T23" fmla="*/ 5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2"/>
                <a:gd name="T38" fmla="*/ 5 w 5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2">
                  <a:moveTo>
                    <a:pt x="2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0" name="Freeform 323"/>
            <p:cNvSpPr>
              <a:spLocks/>
            </p:cNvSpPr>
            <p:nvPr/>
          </p:nvSpPr>
          <p:spPr bwMode="auto">
            <a:xfrm>
              <a:off x="3570" y="2729"/>
              <a:ext cx="110" cy="122"/>
            </a:xfrm>
            <a:custGeom>
              <a:avLst/>
              <a:gdLst>
                <a:gd name="T0" fmla="*/ 71 w 109"/>
                <a:gd name="T1" fmla="*/ 2 h 121"/>
                <a:gd name="T2" fmla="*/ 76 w 109"/>
                <a:gd name="T3" fmla="*/ 10 h 121"/>
                <a:gd name="T4" fmla="*/ 85 w 109"/>
                <a:gd name="T5" fmla="*/ 17 h 121"/>
                <a:gd name="T6" fmla="*/ 94 w 109"/>
                <a:gd name="T7" fmla="*/ 21 h 121"/>
                <a:gd name="T8" fmla="*/ 99 w 109"/>
                <a:gd name="T9" fmla="*/ 21 h 121"/>
                <a:gd name="T10" fmla="*/ 106 w 109"/>
                <a:gd name="T11" fmla="*/ 28 h 121"/>
                <a:gd name="T12" fmla="*/ 112 w 109"/>
                <a:gd name="T13" fmla="*/ 36 h 121"/>
                <a:gd name="T14" fmla="*/ 118 w 109"/>
                <a:gd name="T15" fmla="*/ 39 h 121"/>
                <a:gd name="T16" fmla="*/ 110 w 109"/>
                <a:gd name="T17" fmla="*/ 51 h 121"/>
                <a:gd name="T18" fmla="*/ 100 w 109"/>
                <a:gd name="T19" fmla="*/ 76 h 121"/>
                <a:gd name="T20" fmla="*/ 95 w 109"/>
                <a:gd name="T21" fmla="*/ 76 h 121"/>
                <a:gd name="T22" fmla="*/ 92 w 109"/>
                <a:gd name="T23" fmla="*/ 76 h 121"/>
                <a:gd name="T24" fmla="*/ 90 w 109"/>
                <a:gd name="T25" fmla="*/ 87 h 121"/>
                <a:gd name="T26" fmla="*/ 91 w 109"/>
                <a:gd name="T27" fmla="*/ 96 h 121"/>
                <a:gd name="T28" fmla="*/ 82 w 109"/>
                <a:gd name="T29" fmla="*/ 97 h 121"/>
                <a:gd name="T30" fmla="*/ 76 w 109"/>
                <a:gd name="T31" fmla="*/ 100 h 121"/>
                <a:gd name="T32" fmla="*/ 73 w 109"/>
                <a:gd name="T33" fmla="*/ 107 h 121"/>
                <a:gd name="T34" fmla="*/ 69 w 109"/>
                <a:gd name="T35" fmla="*/ 111 h 121"/>
                <a:gd name="T36" fmla="*/ 64 w 109"/>
                <a:gd name="T37" fmla="*/ 111 h 121"/>
                <a:gd name="T38" fmla="*/ 51 w 109"/>
                <a:gd name="T39" fmla="*/ 111 h 121"/>
                <a:gd name="T40" fmla="*/ 47 w 109"/>
                <a:gd name="T41" fmla="*/ 115 h 121"/>
                <a:gd name="T42" fmla="*/ 46 w 109"/>
                <a:gd name="T43" fmla="*/ 121 h 121"/>
                <a:gd name="T44" fmla="*/ 42 w 109"/>
                <a:gd name="T45" fmla="*/ 125 h 121"/>
                <a:gd name="T46" fmla="*/ 35 w 109"/>
                <a:gd name="T47" fmla="*/ 124 h 121"/>
                <a:gd name="T48" fmla="*/ 25 w 109"/>
                <a:gd name="T49" fmla="*/ 126 h 121"/>
                <a:gd name="T50" fmla="*/ 19 w 109"/>
                <a:gd name="T51" fmla="*/ 129 h 121"/>
                <a:gd name="T52" fmla="*/ 15 w 109"/>
                <a:gd name="T53" fmla="*/ 128 h 121"/>
                <a:gd name="T54" fmla="*/ 12 w 109"/>
                <a:gd name="T55" fmla="*/ 121 h 121"/>
                <a:gd name="T56" fmla="*/ 5 w 109"/>
                <a:gd name="T57" fmla="*/ 111 h 121"/>
                <a:gd name="T58" fmla="*/ 0 w 109"/>
                <a:gd name="T59" fmla="*/ 100 h 121"/>
                <a:gd name="T60" fmla="*/ 10 w 109"/>
                <a:gd name="T61" fmla="*/ 91 h 121"/>
                <a:gd name="T62" fmla="*/ 66 w 109"/>
                <a:gd name="T63" fmla="*/ 55 h 121"/>
                <a:gd name="T64" fmla="*/ 52 w 109"/>
                <a:gd name="T65" fmla="*/ 39 h 121"/>
                <a:gd name="T66" fmla="*/ 52 w 109"/>
                <a:gd name="T67" fmla="*/ 24 h 121"/>
                <a:gd name="T68" fmla="*/ 64 w 109"/>
                <a:gd name="T69" fmla="*/ 14 h 121"/>
                <a:gd name="T70" fmla="*/ 65 w 109"/>
                <a:gd name="T71" fmla="*/ 3 h 121"/>
                <a:gd name="T72" fmla="*/ 68 w 109"/>
                <a:gd name="T73" fmla="*/ 0 h 1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121"/>
                <a:gd name="T113" fmla="*/ 109 w 109"/>
                <a:gd name="T114" fmla="*/ 121 h 1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121">
                  <a:moveTo>
                    <a:pt x="62" y="0"/>
                  </a:moveTo>
                  <a:lnTo>
                    <a:pt x="62" y="2"/>
                  </a:lnTo>
                  <a:lnTo>
                    <a:pt x="65" y="7"/>
                  </a:lnTo>
                  <a:lnTo>
                    <a:pt x="67" y="10"/>
                  </a:lnTo>
                  <a:lnTo>
                    <a:pt x="72" y="14"/>
                  </a:lnTo>
                  <a:lnTo>
                    <a:pt x="76" y="17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90" y="21"/>
                  </a:lnTo>
                  <a:lnTo>
                    <a:pt x="92" y="22"/>
                  </a:lnTo>
                  <a:lnTo>
                    <a:pt x="97" y="28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9" y="38"/>
                  </a:lnTo>
                  <a:lnTo>
                    <a:pt x="109" y="39"/>
                  </a:lnTo>
                  <a:lnTo>
                    <a:pt x="105" y="46"/>
                  </a:lnTo>
                  <a:lnTo>
                    <a:pt x="101" y="51"/>
                  </a:lnTo>
                  <a:lnTo>
                    <a:pt x="96" y="57"/>
                  </a:lnTo>
                  <a:lnTo>
                    <a:pt x="91" y="67"/>
                  </a:lnTo>
                  <a:lnTo>
                    <a:pt x="89" y="67"/>
                  </a:lnTo>
                  <a:lnTo>
                    <a:pt x="86" y="67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1" y="70"/>
                  </a:lnTo>
                  <a:lnTo>
                    <a:pt x="81" y="78"/>
                  </a:lnTo>
                  <a:lnTo>
                    <a:pt x="81" y="82"/>
                  </a:lnTo>
                  <a:lnTo>
                    <a:pt x="82" y="87"/>
                  </a:lnTo>
                  <a:lnTo>
                    <a:pt x="79" y="87"/>
                  </a:lnTo>
                  <a:lnTo>
                    <a:pt x="73" y="88"/>
                  </a:lnTo>
                  <a:lnTo>
                    <a:pt x="69" y="90"/>
                  </a:lnTo>
                  <a:lnTo>
                    <a:pt x="67" y="91"/>
                  </a:lnTo>
                  <a:lnTo>
                    <a:pt x="65" y="95"/>
                  </a:lnTo>
                  <a:lnTo>
                    <a:pt x="64" y="98"/>
                  </a:lnTo>
                  <a:lnTo>
                    <a:pt x="63" y="100"/>
                  </a:lnTo>
                  <a:lnTo>
                    <a:pt x="60" y="102"/>
                  </a:lnTo>
                  <a:lnTo>
                    <a:pt x="57" y="102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51" y="102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6" y="109"/>
                  </a:lnTo>
                  <a:lnTo>
                    <a:pt x="46" y="112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5" y="117"/>
                  </a:lnTo>
                  <a:lnTo>
                    <a:pt x="20" y="119"/>
                  </a:lnTo>
                  <a:lnTo>
                    <a:pt x="19" y="120"/>
                  </a:lnTo>
                  <a:lnTo>
                    <a:pt x="16" y="121"/>
                  </a:lnTo>
                  <a:lnTo>
                    <a:pt x="15" y="119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1" y="111"/>
                  </a:lnTo>
                  <a:lnTo>
                    <a:pt x="5" y="102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10" y="82"/>
                  </a:lnTo>
                  <a:lnTo>
                    <a:pt x="24" y="74"/>
                  </a:lnTo>
                  <a:lnTo>
                    <a:pt x="57" y="55"/>
                  </a:lnTo>
                  <a:lnTo>
                    <a:pt x="56" y="45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2" y="24"/>
                  </a:lnTo>
                  <a:lnTo>
                    <a:pt x="52" y="18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6" y="3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1" name="Freeform 324"/>
            <p:cNvSpPr>
              <a:spLocks/>
            </p:cNvSpPr>
            <p:nvPr/>
          </p:nvSpPr>
          <p:spPr bwMode="auto">
            <a:xfrm>
              <a:off x="3688" y="2511"/>
              <a:ext cx="196" cy="149"/>
            </a:xfrm>
            <a:custGeom>
              <a:avLst/>
              <a:gdLst>
                <a:gd name="T0" fmla="*/ 16 w 194"/>
                <a:gd name="T1" fmla="*/ 137 h 148"/>
                <a:gd name="T2" fmla="*/ 17 w 194"/>
                <a:gd name="T3" fmla="*/ 127 h 148"/>
                <a:gd name="T4" fmla="*/ 6 w 194"/>
                <a:gd name="T5" fmla="*/ 124 h 148"/>
                <a:gd name="T6" fmla="*/ 3 w 194"/>
                <a:gd name="T7" fmla="*/ 108 h 148"/>
                <a:gd name="T8" fmla="*/ 6 w 194"/>
                <a:gd name="T9" fmla="*/ 91 h 148"/>
                <a:gd name="T10" fmla="*/ 0 w 194"/>
                <a:gd name="T11" fmla="*/ 88 h 148"/>
                <a:gd name="T12" fmla="*/ 3 w 194"/>
                <a:gd name="T13" fmla="*/ 70 h 148"/>
                <a:gd name="T14" fmla="*/ 9 w 194"/>
                <a:gd name="T15" fmla="*/ 52 h 148"/>
                <a:gd name="T16" fmla="*/ 12 w 194"/>
                <a:gd name="T17" fmla="*/ 49 h 148"/>
                <a:gd name="T18" fmla="*/ 27 w 194"/>
                <a:gd name="T19" fmla="*/ 54 h 148"/>
                <a:gd name="T20" fmla="*/ 36 w 194"/>
                <a:gd name="T21" fmla="*/ 49 h 148"/>
                <a:gd name="T22" fmla="*/ 40 w 194"/>
                <a:gd name="T23" fmla="*/ 43 h 148"/>
                <a:gd name="T24" fmla="*/ 65 w 194"/>
                <a:gd name="T25" fmla="*/ 35 h 148"/>
                <a:gd name="T26" fmla="*/ 75 w 194"/>
                <a:gd name="T27" fmla="*/ 20 h 148"/>
                <a:gd name="T28" fmla="*/ 84 w 194"/>
                <a:gd name="T29" fmla="*/ 18 h 148"/>
                <a:gd name="T30" fmla="*/ 98 w 194"/>
                <a:gd name="T31" fmla="*/ 20 h 148"/>
                <a:gd name="T32" fmla="*/ 109 w 194"/>
                <a:gd name="T33" fmla="*/ 25 h 148"/>
                <a:gd name="T34" fmla="*/ 111 w 194"/>
                <a:gd name="T35" fmla="*/ 27 h 148"/>
                <a:gd name="T36" fmla="*/ 121 w 194"/>
                <a:gd name="T37" fmla="*/ 21 h 148"/>
                <a:gd name="T38" fmla="*/ 129 w 194"/>
                <a:gd name="T39" fmla="*/ 22 h 148"/>
                <a:gd name="T40" fmla="*/ 133 w 194"/>
                <a:gd name="T41" fmla="*/ 17 h 148"/>
                <a:gd name="T42" fmla="*/ 138 w 194"/>
                <a:gd name="T43" fmla="*/ 16 h 148"/>
                <a:gd name="T44" fmla="*/ 143 w 194"/>
                <a:gd name="T45" fmla="*/ 13 h 148"/>
                <a:gd name="T46" fmla="*/ 146 w 194"/>
                <a:gd name="T47" fmla="*/ 4 h 148"/>
                <a:gd name="T48" fmla="*/ 156 w 194"/>
                <a:gd name="T49" fmla="*/ 0 h 148"/>
                <a:gd name="T50" fmla="*/ 162 w 194"/>
                <a:gd name="T51" fmla="*/ 9 h 148"/>
                <a:gd name="T52" fmla="*/ 167 w 194"/>
                <a:gd name="T53" fmla="*/ 12 h 148"/>
                <a:gd name="T54" fmla="*/ 167 w 194"/>
                <a:gd name="T55" fmla="*/ 25 h 148"/>
                <a:gd name="T56" fmla="*/ 171 w 194"/>
                <a:gd name="T57" fmla="*/ 29 h 148"/>
                <a:gd name="T58" fmla="*/ 181 w 194"/>
                <a:gd name="T59" fmla="*/ 25 h 148"/>
                <a:gd name="T60" fmla="*/ 193 w 194"/>
                <a:gd name="T61" fmla="*/ 18 h 148"/>
                <a:gd name="T62" fmla="*/ 195 w 194"/>
                <a:gd name="T63" fmla="*/ 21 h 148"/>
                <a:gd name="T64" fmla="*/ 206 w 194"/>
                <a:gd name="T65" fmla="*/ 19 h 148"/>
                <a:gd name="T66" fmla="*/ 211 w 194"/>
                <a:gd name="T67" fmla="*/ 21 h 148"/>
                <a:gd name="T68" fmla="*/ 209 w 194"/>
                <a:gd name="T69" fmla="*/ 23 h 148"/>
                <a:gd name="T70" fmla="*/ 206 w 194"/>
                <a:gd name="T71" fmla="*/ 25 h 148"/>
                <a:gd name="T72" fmla="*/ 199 w 194"/>
                <a:gd name="T73" fmla="*/ 28 h 148"/>
                <a:gd name="T74" fmla="*/ 180 w 194"/>
                <a:gd name="T75" fmla="*/ 29 h 148"/>
                <a:gd name="T76" fmla="*/ 172 w 194"/>
                <a:gd name="T77" fmla="*/ 36 h 148"/>
                <a:gd name="T78" fmla="*/ 166 w 194"/>
                <a:gd name="T79" fmla="*/ 40 h 148"/>
                <a:gd name="T80" fmla="*/ 169 w 194"/>
                <a:gd name="T81" fmla="*/ 47 h 148"/>
                <a:gd name="T82" fmla="*/ 171 w 194"/>
                <a:gd name="T83" fmla="*/ 55 h 148"/>
                <a:gd name="T84" fmla="*/ 162 w 194"/>
                <a:gd name="T85" fmla="*/ 64 h 148"/>
                <a:gd name="T86" fmla="*/ 162 w 194"/>
                <a:gd name="T87" fmla="*/ 72 h 148"/>
                <a:gd name="T88" fmla="*/ 145 w 194"/>
                <a:gd name="T89" fmla="*/ 84 h 148"/>
                <a:gd name="T90" fmla="*/ 139 w 194"/>
                <a:gd name="T91" fmla="*/ 87 h 148"/>
                <a:gd name="T92" fmla="*/ 143 w 194"/>
                <a:gd name="T93" fmla="*/ 95 h 148"/>
                <a:gd name="T94" fmla="*/ 136 w 194"/>
                <a:gd name="T95" fmla="*/ 98 h 148"/>
                <a:gd name="T96" fmla="*/ 131 w 194"/>
                <a:gd name="T97" fmla="*/ 103 h 148"/>
                <a:gd name="T98" fmla="*/ 128 w 194"/>
                <a:gd name="T99" fmla="*/ 119 h 148"/>
                <a:gd name="T100" fmla="*/ 118 w 194"/>
                <a:gd name="T101" fmla="*/ 120 h 148"/>
                <a:gd name="T102" fmla="*/ 109 w 194"/>
                <a:gd name="T103" fmla="*/ 123 h 148"/>
                <a:gd name="T104" fmla="*/ 103 w 194"/>
                <a:gd name="T105" fmla="*/ 128 h 148"/>
                <a:gd name="T106" fmla="*/ 93 w 194"/>
                <a:gd name="T107" fmla="*/ 131 h 148"/>
                <a:gd name="T108" fmla="*/ 88 w 194"/>
                <a:gd name="T109" fmla="*/ 142 h 148"/>
                <a:gd name="T110" fmla="*/ 86 w 194"/>
                <a:gd name="T111" fmla="*/ 151 h 148"/>
                <a:gd name="T112" fmla="*/ 66 w 194"/>
                <a:gd name="T113" fmla="*/ 156 h 148"/>
                <a:gd name="T114" fmla="*/ 41 w 194"/>
                <a:gd name="T115" fmla="*/ 156 h 148"/>
                <a:gd name="T116" fmla="*/ 26 w 194"/>
                <a:gd name="T117" fmla="*/ 157 h 148"/>
                <a:gd name="T118" fmla="*/ 10 w 194"/>
                <a:gd name="T119" fmla="*/ 15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148"/>
                <a:gd name="T182" fmla="*/ 194 w 194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148">
                  <a:moveTo>
                    <a:pt x="5" y="141"/>
                  </a:moveTo>
                  <a:lnTo>
                    <a:pt x="10" y="133"/>
                  </a:lnTo>
                  <a:lnTo>
                    <a:pt x="16" y="128"/>
                  </a:lnTo>
                  <a:lnTo>
                    <a:pt x="18" y="124"/>
                  </a:lnTo>
                  <a:lnTo>
                    <a:pt x="18" y="121"/>
                  </a:lnTo>
                  <a:lnTo>
                    <a:pt x="17" y="118"/>
                  </a:lnTo>
                  <a:lnTo>
                    <a:pt x="15" y="117"/>
                  </a:lnTo>
                  <a:lnTo>
                    <a:pt x="7" y="115"/>
                  </a:lnTo>
                  <a:lnTo>
                    <a:pt x="6" y="115"/>
                  </a:lnTo>
                  <a:lnTo>
                    <a:pt x="5" y="113"/>
                  </a:lnTo>
                  <a:lnTo>
                    <a:pt x="4" y="108"/>
                  </a:lnTo>
                  <a:lnTo>
                    <a:pt x="3" y="99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6" y="82"/>
                  </a:lnTo>
                  <a:lnTo>
                    <a:pt x="5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3" y="70"/>
                  </a:lnTo>
                  <a:lnTo>
                    <a:pt x="4" y="68"/>
                  </a:lnTo>
                  <a:lnTo>
                    <a:pt x="7" y="58"/>
                  </a:lnTo>
                  <a:lnTo>
                    <a:pt x="9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8" y="50"/>
                  </a:lnTo>
                  <a:lnTo>
                    <a:pt x="24" y="53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4" y="51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40" y="43"/>
                  </a:lnTo>
                  <a:lnTo>
                    <a:pt x="52" y="38"/>
                  </a:lnTo>
                  <a:lnTo>
                    <a:pt x="55" y="36"/>
                  </a:lnTo>
                  <a:lnTo>
                    <a:pt x="56" y="35"/>
                  </a:lnTo>
                  <a:lnTo>
                    <a:pt x="57" y="28"/>
                  </a:lnTo>
                  <a:lnTo>
                    <a:pt x="60" y="21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72" y="16"/>
                  </a:lnTo>
                  <a:lnTo>
                    <a:pt x="75" y="18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9" y="20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100" y="25"/>
                  </a:lnTo>
                  <a:lnTo>
                    <a:pt x="101" y="27"/>
                  </a:lnTo>
                  <a:lnTo>
                    <a:pt x="102" y="27"/>
                  </a:lnTo>
                  <a:lnTo>
                    <a:pt x="105" y="26"/>
                  </a:lnTo>
                  <a:lnTo>
                    <a:pt x="109" y="23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8" y="23"/>
                  </a:lnTo>
                  <a:lnTo>
                    <a:pt x="120" y="22"/>
                  </a:lnTo>
                  <a:lnTo>
                    <a:pt x="122" y="22"/>
                  </a:lnTo>
                  <a:lnTo>
                    <a:pt x="124" y="19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6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3" y="15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7" y="4"/>
                  </a:lnTo>
                  <a:lnTo>
                    <a:pt x="138" y="2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3" y="1"/>
                  </a:lnTo>
                  <a:lnTo>
                    <a:pt x="147" y="4"/>
                  </a:lnTo>
                  <a:lnTo>
                    <a:pt x="145" y="9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8" y="21"/>
                  </a:lnTo>
                  <a:lnTo>
                    <a:pt x="149" y="25"/>
                  </a:lnTo>
                  <a:lnTo>
                    <a:pt x="150" y="28"/>
                  </a:lnTo>
                  <a:lnTo>
                    <a:pt x="151" y="29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60" y="25"/>
                  </a:lnTo>
                  <a:lnTo>
                    <a:pt x="163" y="25"/>
                  </a:lnTo>
                  <a:lnTo>
                    <a:pt x="167" y="21"/>
                  </a:lnTo>
                  <a:lnTo>
                    <a:pt x="171" y="18"/>
                  </a:lnTo>
                  <a:lnTo>
                    <a:pt x="175" y="18"/>
                  </a:lnTo>
                  <a:lnTo>
                    <a:pt x="177" y="19"/>
                  </a:lnTo>
                  <a:lnTo>
                    <a:pt x="176" y="20"/>
                  </a:lnTo>
                  <a:lnTo>
                    <a:pt x="177" y="21"/>
                  </a:lnTo>
                  <a:lnTo>
                    <a:pt x="183" y="19"/>
                  </a:lnTo>
                  <a:lnTo>
                    <a:pt x="186" y="18"/>
                  </a:lnTo>
                  <a:lnTo>
                    <a:pt x="188" y="19"/>
                  </a:lnTo>
                  <a:lnTo>
                    <a:pt x="191" y="19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0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2" y="24"/>
                  </a:lnTo>
                  <a:lnTo>
                    <a:pt x="190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1" y="28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2" y="29"/>
                  </a:lnTo>
                  <a:lnTo>
                    <a:pt x="159" y="31"/>
                  </a:lnTo>
                  <a:lnTo>
                    <a:pt x="157" y="33"/>
                  </a:lnTo>
                  <a:lnTo>
                    <a:pt x="154" y="36"/>
                  </a:lnTo>
                  <a:lnTo>
                    <a:pt x="152" y="35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1" y="45"/>
                  </a:lnTo>
                  <a:lnTo>
                    <a:pt x="151" y="47"/>
                  </a:lnTo>
                  <a:lnTo>
                    <a:pt x="152" y="48"/>
                  </a:lnTo>
                  <a:lnTo>
                    <a:pt x="151" y="52"/>
                  </a:lnTo>
                  <a:lnTo>
                    <a:pt x="153" y="55"/>
                  </a:lnTo>
                  <a:lnTo>
                    <a:pt x="150" y="59"/>
                  </a:lnTo>
                  <a:lnTo>
                    <a:pt x="147" y="61"/>
                  </a:lnTo>
                  <a:lnTo>
                    <a:pt x="145" y="64"/>
                  </a:lnTo>
                  <a:lnTo>
                    <a:pt x="144" y="66"/>
                  </a:lnTo>
                  <a:lnTo>
                    <a:pt x="145" y="70"/>
                  </a:lnTo>
                  <a:lnTo>
                    <a:pt x="145" y="72"/>
                  </a:lnTo>
                  <a:lnTo>
                    <a:pt x="144" y="74"/>
                  </a:lnTo>
                  <a:lnTo>
                    <a:pt x="141" y="75"/>
                  </a:lnTo>
                  <a:lnTo>
                    <a:pt x="136" y="75"/>
                  </a:lnTo>
                  <a:lnTo>
                    <a:pt x="130" y="74"/>
                  </a:lnTo>
                  <a:lnTo>
                    <a:pt x="128" y="75"/>
                  </a:lnTo>
                  <a:lnTo>
                    <a:pt x="130" y="78"/>
                  </a:lnTo>
                  <a:lnTo>
                    <a:pt x="133" y="81"/>
                  </a:lnTo>
                  <a:lnTo>
                    <a:pt x="133" y="82"/>
                  </a:lnTo>
                  <a:lnTo>
                    <a:pt x="134" y="86"/>
                  </a:lnTo>
                  <a:lnTo>
                    <a:pt x="133" y="88"/>
                  </a:lnTo>
                  <a:lnTo>
                    <a:pt x="131" y="88"/>
                  </a:lnTo>
                  <a:lnTo>
                    <a:pt x="127" y="89"/>
                  </a:lnTo>
                  <a:lnTo>
                    <a:pt x="125" y="90"/>
                  </a:lnTo>
                  <a:lnTo>
                    <a:pt x="123" y="91"/>
                  </a:lnTo>
                  <a:lnTo>
                    <a:pt x="122" y="94"/>
                  </a:lnTo>
                  <a:lnTo>
                    <a:pt x="120" y="100"/>
                  </a:lnTo>
                  <a:lnTo>
                    <a:pt x="119" y="109"/>
                  </a:lnTo>
                  <a:lnTo>
                    <a:pt x="119" y="110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09" y="111"/>
                  </a:lnTo>
                  <a:lnTo>
                    <a:pt x="106" y="110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9" y="119"/>
                  </a:lnTo>
                  <a:lnTo>
                    <a:pt x="97" y="120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19"/>
                  </a:lnTo>
                  <a:lnTo>
                    <a:pt x="84" y="122"/>
                  </a:lnTo>
                  <a:lnTo>
                    <a:pt x="82" y="125"/>
                  </a:lnTo>
                  <a:lnTo>
                    <a:pt x="81" y="127"/>
                  </a:lnTo>
                  <a:lnTo>
                    <a:pt x="79" y="133"/>
                  </a:lnTo>
                  <a:lnTo>
                    <a:pt x="79" y="140"/>
                  </a:lnTo>
                  <a:lnTo>
                    <a:pt x="78" y="141"/>
                  </a:lnTo>
                  <a:lnTo>
                    <a:pt x="77" y="142"/>
                  </a:lnTo>
                  <a:lnTo>
                    <a:pt x="70" y="144"/>
                  </a:lnTo>
                  <a:lnTo>
                    <a:pt x="63" y="146"/>
                  </a:lnTo>
                  <a:lnTo>
                    <a:pt x="57" y="147"/>
                  </a:lnTo>
                  <a:lnTo>
                    <a:pt x="49" y="148"/>
                  </a:lnTo>
                  <a:lnTo>
                    <a:pt x="43" y="147"/>
                  </a:lnTo>
                  <a:lnTo>
                    <a:pt x="41" y="147"/>
                  </a:lnTo>
                  <a:lnTo>
                    <a:pt x="34" y="148"/>
                  </a:lnTo>
                  <a:lnTo>
                    <a:pt x="30" y="148"/>
                  </a:lnTo>
                  <a:lnTo>
                    <a:pt x="26" y="148"/>
                  </a:lnTo>
                  <a:lnTo>
                    <a:pt x="21" y="146"/>
                  </a:lnTo>
                  <a:lnTo>
                    <a:pt x="14" y="145"/>
                  </a:lnTo>
                  <a:lnTo>
                    <a:pt x="10" y="143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2" name="Freeform 325"/>
            <p:cNvSpPr>
              <a:spLocks/>
            </p:cNvSpPr>
            <p:nvPr/>
          </p:nvSpPr>
          <p:spPr bwMode="auto">
            <a:xfrm>
              <a:off x="3688" y="2511"/>
              <a:ext cx="196" cy="149"/>
            </a:xfrm>
            <a:custGeom>
              <a:avLst/>
              <a:gdLst>
                <a:gd name="T0" fmla="*/ 16 w 194"/>
                <a:gd name="T1" fmla="*/ 137 h 148"/>
                <a:gd name="T2" fmla="*/ 17 w 194"/>
                <a:gd name="T3" fmla="*/ 127 h 148"/>
                <a:gd name="T4" fmla="*/ 6 w 194"/>
                <a:gd name="T5" fmla="*/ 124 h 148"/>
                <a:gd name="T6" fmla="*/ 3 w 194"/>
                <a:gd name="T7" fmla="*/ 108 h 148"/>
                <a:gd name="T8" fmla="*/ 6 w 194"/>
                <a:gd name="T9" fmla="*/ 91 h 148"/>
                <a:gd name="T10" fmla="*/ 0 w 194"/>
                <a:gd name="T11" fmla="*/ 88 h 148"/>
                <a:gd name="T12" fmla="*/ 3 w 194"/>
                <a:gd name="T13" fmla="*/ 70 h 148"/>
                <a:gd name="T14" fmla="*/ 9 w 194"/>
                <a:gd name="T15" fmla="*/ 52 h 148"/>
                <a:gd name="T16" fmla="*/ 12 w 194"/>
                <a:gd name="T17" fmla="*/ 49 h 148"/>
                <a:gd name="T18" fmla="*/ 27 w 194"/>
                <a:gd name="T19" fmla="*/ 54 h 148"/>
                <a:gd name="T20" fmla="*/ 36 w 194"/>
                <a:gd name="T21" fmla="*/ 49 h 148"/>
                <a:gd name="T22" fmla="*/ 40 w 194"/>
                <a:gd name="T23" fmla="*/ 43 h 148"/>
                <a:gd name="T24" fmla="*/ 65 w 194"/>
                <a:gd name="T25" fmla="*/ 35 h 148"/>
                <a:gd name="T26" fmla="*/ 75 w 194"/>
                <a:gd name="T27" fmla="*/ 20 h 148"/>
                <a:gd name="T28" fmla="*/ 84 w 194"/>
                <a:gd name="T29" fmla="*/ 18 h 148"/>
                <a:gd name="T30" fmla="*/ 98 w 194"/>
                <a:gd name="T31" fmla="*/ 20 h 148"/>
                <a:gd name="T32" fmla="*/ 109 w 194"/>
                <a:gd name="T33" fmla="*/ 25 h 148"/>
                <a:gd name="T34" fmla="*/ 111 w 194"/>
                <a:gd name="T35" fmla="*/ 27 h 148"/>
                <a:gd name="T36" fmla="*/ 121 w 194"/>
                <a:gd name="T37" fmla="*/ 21 h 148"/>
                <a:gd name="T38" fmla="*/ 129 w 194"/>
                <a:gd name="T39" fmla="*/ 22 h 148"/>
                <a:gd name="T40" fmla="*/ 133 w 194"/>
                <a:gd name="T41" fmla="*/ 17 h 148"/>
                <a:gd name="T42" fmla="*/ 138 w 194"/>
                <a:gd name="T43" fmla="*/ 16 h 148"/>
                <a:gd name="T44" fmla="*/ 143 w 194"/>
                <a:gd name="T45" fmla="*/ 13 h 148"/>
                <a:gd name="T46" fmla="*/ 146 w 194"/>
                <a:gd name="T47" fmla="*/ 4 h 148"/>
                <a:gd name="T48" fmla="*/ 156 w 194"/>
                <a:gd name="T49" fmla="*/ 0 h 148"/>
                <a:gd name="T50" fmla="*/ 162 w 194"/>
                <a:gd name="T51" fmla="*/ 9 h 148"/>
                <a:gd name="T52" fmla="*/ 167 w 194"/>
                <a:gd name="T53" fmla="*/ 12 h 148"/>
                <a:gd name="T54" fmla="*/ 167 w 194"/>
                <a:gd name="T55" fmla="*/ 25 h 148"/>
                <a:gd name="T56" fmla="*/ 171 w 194"/>
                <a:gd name="T57" fmla="*/ 29 h 148"/>
                <a:gd name="T58" fmla="*/ 181 w 194"/>
                <a:gd name="T59" fmla="*/ 25 h 148"/>
                <a:gd name="T60" fmla="*/ 193 w 194"/>
                <a:gd name="T61" fmla="*/ 18 h 148"/>
                <a:gd name="T62" fmla="*/ 195 w 194"/>
                <a:gd name="T63" fmla="*/ 21 h 148"/>
                <a:gd name="T64" fmla="*/ 206 w 194"/>
                <a:gd name="T65" fmla="*/ 19 h 148"/>
                <a:gd name="T66" fmla="*/ 211 w 194"/>
                <a:gd name="T67" fmla="*/ 21 h 148"/>
                <a:gd name="T68" fmla="*/ 209 w 194"/>
                <a:gd name="T69" fmla="*/ 23 h 148"/>
                <a:gd name="T70" fmla="*/ 206 w 194"/>
                <a:gd name="T71" fmla="*/ 25 h 148"/>
                <a:gd name="T72" fmla="*/ 199 w 194"/>
                <a:gd name="T73" fmla="*/ 28 h 148"/>
                <a:gd name="T74" fmla="*/ 180 w 194"/>
                <a:gd name="T75" fmla="*/ 29 h 148"/>
                <a:gd name="T76" fmla="*/ 172 w 194"/>
                <a:gd name="T77" fmla="*/ 36 h 148"/>
                <a:gd name="T78" fmla="*/ 166 w 194"/>
                <a:gd name="T79" fmla="*/ 40 h 148"/>
                <a:gd name="T80" fmla="*/ 169 w 194"/>
                <a:gd name="T81" fmla="*/ 47 h 148"/>
                <a:gd name="T82" fmla="*/ 171 w 194"/>
                <a:gd name="T83" fmla="*/ 55 h 148"/>
                <a:gd name="T84" fmla="*/ 162 w 194"/>
                <a:gd name="T85" fmla="*/ 64 h 148"/>
                <a:gd name="T86" fmla="*/ 162 w 194"/>
                <a:gd name="T87" fmla="*/ 72 h 148"/>
                <a:gd name="T88" fmla="*/ 145 w 194"/>
                <a:gd name="T89" fmla="*/ 84 h 148"/>
                <a:gd name="T90" fmla="*/ 139 w 194"/>
                <a:gd name="T91" fmla="*/ 87 h 148"/>
                <a:gd name="T92" fmla="*/ 143 w 194"/>
                <a:gd name="T93" fmla="*/ 95 h 148"/>
                <a:gd name="T94" fmla="*/ 136 w 194"/>
                <a:gd name="T95" fmla="*/ 98 h 148"/>
                <a:gd name="T96" fmla="*/ 131 w 194"/>
                <a:gd name="T97" fmla="*/ 103 h 148"/>
                <a:gd name="T98" fmla="*/ 128 w 194"/>
                <a:gd name="T99" fmla="*/ 119 h 148"/>
                <a:gd name="T100" fmla="*/ 118 w 194"/>
                <a:gd name="T101" fmla="*/ 120 h 148"/>
                <a:gd name="T102" fmla="*/ 109 w 194"/>
                <a:gd name="T103" fmla="*/ 123 h 148"/>
                <a:gd name="T104" fmla="*/ 103 w 194"/>
                <a:gd name="T105" fmla="*/ 128 h 148"/>
                <a:gd name="T106" fmla="*/ 93 w 194"/>
                <a:gd name="T107" fmla="*/ 131 h 148"/>
                <a:gd name="T108" fmla="*/ 88 w 194"/>
                <a:gd name="T109" fmla="*/ 142 h 148"/>
                <a:gd name="T110" fmla="*/ 86 w 194"/>
                <a:gd name="T111" fmla="*/ 151 h 148"/>
                <a:gd name="T112" fmla="*/ 66 w 194"/>
                <a:gd name="T113" fmla="*/ 156 h 148"/>
                <a:gd name="T114" fmla="*/ 41 w 194"/>
                <a:gd name="T115" fmla="*/ 156 h 148"/>
                <a:gd name="T116" fmla="*/ 26 w 194"/>
                <a:gd name="T117" fmla="*/ 157 h 148"/>
                <a:gd name="T118" fmla="*/ 10 w 194"/>
                <a:gd name="T119" fmla="*/ 15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148"/>
                <a:gd name="T182" fmla="*/ 194 w 194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148">
                  <a:moveTo>
                    <a:pt x="5" y="141"/>
                  </a:moveTo>
                  <a:lnTo>
                    <a:pt x="10" y="133"/>
                  </a:lnTo>
                  <a:lnTo>
                    <a:pt x="16" y="128"/>
                  </a:lnTo>
                  <a:lnTo>
                    <a:pt x="18" y="124"/>
                  </a:lnTo>
                  <a:lnTo>
                    <a:pt x="18" y="121"/>
                  </a:lnTo>
                  <a:lnTo>
                    <a:pt x="17" y="118"/>
                  </a:lnTo>
                  <a:lnTo>
                    <a:pt x="15" y="117"/>
                  </a:lnTo>
                  <a:lnTo>
                    <a:pt x="7" y="115"/>
                  </a:lnTo>
                  <a:lnTo>
                    <a:pt x="6" y="115"/>
                  </a:lnTo>
                  <a:lnTo>
                    <a:pt x="5" y="113"/>
                  </a:lnTo>
                  <a:lnTo>
                    <a:pt x="4" y="108"/>
                  </a:lnTo>
                  <a:lnTo>
                    <a:pt x="3" y="99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6" y="82"/>
                  </a:lnTo>
                  <a:lnTo>
                    <a:pt x="5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3" y="70"/>
                  </a:lnTo>
                  <a:lnTo>
                    <a:pt x="4" y="68"/>
                  </a:lnTo>
                  <a:lnTo>
                    <a:pt x="7" y="58"/>
                  </a:lnTo>
                  <a:lnTo>
                    <a:pt x="9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9"/>
                  </a:lnTo>
                  <a:lnTo>
                    <a:pt x="18" y="50"/>
                  </a:lnTo>
                  <a:lnTo>
                    <a:pt x="24" y="53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4" y="51"/>
                  </a:lnTo>
                  <a:lnTo>
                    <a:pt x="36" y="49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40" y="43"/>
                  </a:lnTo>
                  <a:lnTo>
                    <a:pt x="52" y="38"/>
                  </a:lnTo>
                  <a:lnTo>
                    <a:pt x="55" y="36"/>
                  </a:lnTo>
                  <a:lnTo>
                    <a:pt x="56" y="35"/>
                  </a:lnTo>
                  <a:lnTo>
                    <a:pt x="57" y="28"/>
                  </a:lnTo>
                  <a:lnTo>
                    <a:pt x="60" y="21"/>
                  </a:lnTo>
                  <a:lnTo>
                    <a:pt x="66" y="20"/>
                  </a:lnTo>
                  <a:lnTo>
                    <a:pt x="69" y="18"/>
                  </a:lnTo>
                  <a:lnTo>
                    <a:pt x="72" y="16"/>
                  </a:lnTo>
                  <a:lnTo>
                    <a:pt x="75" y="18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9" y="20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100" y="25"/>
                  </a:lnTo>
                  <a:lnTo>
                    <a:pt x="101" y="27"/>
                  </a:lnTo>
                  <a:lnTo>
                    <a:pt x="102" y="27"/>
                  </a:lnTo>
                  <a:lnTo>
                    <a:pt x="105" y="26"/>
                  </a:lnTo>
                  <a:lnTo>
                    <a:pt x="109" y="23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8" y="23"/>
                  </a:lnTo>
                  <a:lnTo>
                    <a:pt x="120" y="22"/>
                  </a:lnTo>
                  <a:lnTo>
                    <a:pt x="122" y="22"/>
                  </a:lnTo>
                  <a:lnTo>
                    <a:pt x="124" y="19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6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3" y="15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7" y="4"/>
                  </a:lnTo>
                  <a:lnTo>
                    <a:pt x="138" y="2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3" y="1"/>
                  </a:lnTo>
                  <a:lnTo>
                    <a:pt x="147" y="4"/>
                  </a:lnTo>
                  <a:lnTo>
                    <a:pt x="145" y="9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8" y="21"/>
                  </a:lnTo>
                  <a:lnTo>
                    <a:pt x="149" y="25"/>
                  </a:lnTo>
                  <a:lnTo>
                    <a:pt x="150" y="28"/>
                  </a:lnTo>
                  <a:lnTo>
                    <a:pt x="151" y="29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60" y="25"/>
                  </a:lnTo>
                  <a:lnTo>
                    <a:pt x="163" y="25"/>
                  </a:lnTo>
                  <a:lnTo>
                    <a:pt x="167" y="21"/>
                  </a:lnTo>
                  <a:lnTo>
                    <a:pt x="171" y="18"/>
                  </a:lnTo>
                  <a:lnTo>
                    <a:pt x="175" y="18"/>
                  </a:lnTo>
                  <a:lnTo>
                    <a:pt x="177" y="19"/>
                  </a:lnTo>
                  <a:lnTo>
                    <a:pt x="176" y="20"/>
                  </a:lnTo>
                  <a:lnTo>
                    <a:pt x="177" y="21"/>
                  </a:lnTo>
                  <a:lnTo>
                    <a:pt x="183" y="19"/>
                  </a:lnTo>
                  <a:lnTo>
                    <a:pt x="186" y="18"/>
                  </a:lnTo>
                  <a:lnTo>
                    <a:pt x="188" y="19"/>
                  </a:lnTo>
                  <a:lnTo>
                    <a:pt x="191" y="19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0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2" y="24"/>
                  </a:lnTo>
                  <a:lnTo>
                    <a:pt x="190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3" y="27"/>
                  </a:lnTo>
                  <a:lnTo>
                    <a:pt x="181" y="28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2" y="29"/>
                  </a:lnTo>
                  <a:lnTo>
                    <a:pt x="159" y="31"/>
                  </a:lnTo>
                  <a:lnTo>
                    <a:pt x="157" y="33"/>
                  </a:lnTo>
                  <a:lnTo>
                    <a:pt x="154" y="36"/>
                  </a:lnTo>
                  <a:lnTo>
                    <a:pt x="152" y="35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1" y="45"/>
                  </a:lnTo>
                  <a:lnTo>
                    <a:pt x="151" y="47"/>
                  </a:lnTo>
                  <a:lnTo>
                    <a:pt x="152" y="48"/>
                  </a:lnTo>
                  <a:lnTo>
                    <a:pt x="151" y="52"/>
                  </a:lnTo>
                  <a:lnTo>
                    <a:pt x="153" y="55"/>
                  </a:lnTo>
                  <a:lnTo>
                    <a:pt x="150" y="59"/>
                  </a:lnTo>
                  <a:lnTo>
                    <a:pt x="147" y="61"/>
                  </a:lnTo>
                  <a:lnTo>
                    <a:pt x="145" y="64"/>
                  </a:lnTo>
                  <a:lnTo>
                    <a:pt x="144" y="66"/>
                  </a:lnTo>
                  <a:lnTo>
                    <a:pt x="145" y="70"/>
                  </a:lnTo>
                  <a:lnTo>
                    <a:pt x="145" y="72"/>
                  </a:lnTo>
                  <a:lnTo>
                    <a:pt x="144" y="74"/>
                  </a:lnTo>
                  <a:lnTo>
                    <a:pt x="141" y="75"/>
                  </a:lnTo>
                  <a:lnTo>
                    <a:pt x="136" y="75"/>
                  </a:lnTo>
                  <a:lnTo>
                    <a:pt x="130" y="74"/>
                  </a:lnTo>
                  <a:lnTo>
                    <a:pt x="128" y="75"/>
                  </a:lnTo>
                  <a:lnTo>
                    <a:pt x="130" y="78"/>
                  </a:lnTo>
                  <a:lnTo>
                    <a:pt x="133" y="81"/>
                  </a:lnTo>
                  <a:lnTo>
                    <a:pt x="133" y="82"/>
                  </a:lnTo>
                  <a:lnTo>
                    <a:pt x="134" y="86"/>
                  </a:lnTo>
                  <a:lnTo>
                    <a:pt x="133" y="88"/>
                  </a:lnTo>
                  <a:lnTo>
                    <a:pt x="131" y="88"/>
                  </a:lnTo>
                  <a:lnTo>
                    <a:pt x="127" y="89"/>
                  </a:lnTo>
                  <a:lnTo>
                    <a:pt x="125" y="90"/>
                  </a:lnTo>
                  <a:lnTo>
                    <a:pt x="123" y="91"/>
                  </a:lnTo>
                  <a:lnTo>
                    <a:pt x="122" y="94"/>
                  </a:lnTo>
                  <a:lnTo>
                    <a:pt x="120" y="100"/>
                  </a:lnTo>
                  <a:lnTo>
                    <a:pt x="119" y="109"/>
                  </a:lnTo>
                  <a:lnTo>
                    <a:pt x="119" y="110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09" y="111"/>
                  </a:lnTo>
                  <a:lnTo>
                    <a:pt x="106" y="110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9" y="119"/>
                  </a:lnTo>
                  <a:lnTo>
                    <a:pt x="97" y="120"/>
                  </a:lnTo>
                  <a:lnTo>
                    <a:pt x="94" y="119"/>
                  </a:lnTo>
                  <a:lnTo>
                    <a:pt x="90" y="119"/>
                  </a:lnTo>
                  <a:lnTo>
                    <a:pt x="88" y="119"/>
                  </a:lnTo>
                  <a:lnTo>
                    <a:pt x="84" y="122"/>
                  </a:lnTo>
                  <a:lnTo>
                    <a:pt x="82" y="125"/>
                  </a:lnTo>
                  <a:lnTo>
                    <a:pt x="81" y="127"/>
                  </a:lnTo>
                  <a:lnTo>
                    <a:pt x="79" y="133"/>
                  </a:lnTo>
                  <a:lnTo>
                    <a:pt x="79" y="140"/>
                  </a:lnTo>
                  <a:lnTo>
                    <a:pt x="78" y="141"/>
                  </a:lnTo>
                  <a:lnTo>
                    <a:pt x="77" y="142"/>
                  </a:lnTo>
                  <a:lnTo>
                    <a:pt x="70" y="144"/>
                  </a:lnTo>
                  <a:lnTo>
                    <a:pt x="63" y="146"/>
                  </a:lnTo>
                  <a:lnTo>
                    <a:pt x="57" y="147"/>
                  </a:lnTo>
                  <a:lnTo>
                    <a:pt x="49" y="148"/>
                  </a:lnTo>
                  <a:lnTo>
                    <a:pt x="43" y="147"/>
                  </a:lnTo>
                  <a:lnTo>
                    <a:pt x="41" y="147"/>
                  </a:lnTo>
                  <a:lnTo>
                    <a:pt x="34" y="148"/>
                  </a:lnTo>
                  <a:lnTo>
                    <a:pt x="30" y="148"/>
                  </a:lnTo>
                  <a:lnTo>
                    <a:pt x="26" y="148"/>
                  </a:lnTo>
                  <a:lnTo>
                    <a:pt x="21" y="146"/>
                  </a:lnTo>
                  <a:lnTo>
                    <a:pt x="14" y="145"/>
                  </a:lnTo>
                  <a:lnTo>
                    <a:pt x="10" y="143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3" name="Freeform 326"/>
            <p:cNvSpPr>
              <a:spLocks/>
            </p:cNvSpPr>
            <p:nvPr/>
          </p:nvSpPr>
          <p:spPr bwMode="auto">
            <a:xfrm>
              <a:off x="3422" y="2917"/>
              <a:ext cx="140" cy="191"/>
            </a:xfrm>
            <a:custGeom>
              <a:avLst/>
              <a:gdLst>
                <a:gd name="T0" fmla="*/ 0 w 139"/>
                <a:gd name="T1" fmla="*/ 196 h 189"/>
                <a:gd name="T2" fmla="*/ 0 w 139"/>
                <a:gd name="T3" fmla="*/ 182 h 189"/>
                <a:gd name="T4" fmla="*/ 0 w 139"/>
                <a:gd name="T5" fmla="*/ 163 h 189"/>
                <a:gd name="T6" fmla="*/ 0 w 139"/>
                <a:gd name="T7" fmla="*/ 150 h 189"/>
                <a:gd name="T8" fmla="*/ 0 w 139"/>
                <a:gd name="T9" fmla="*/ 135 h 189"/>
                <a:gd name="T10" fmla="*/ 13 w 139"/>
                <a:gd name="T11" fmla="*/ 117 h 189"/>
                <a:gd name="T12" fmla="*/ 22 w 139"/>
                <a:gd name="T13" fmla="*/ 116 h 189"/>
                <a:gd name="T14" fmla="*/ 26 w 139"/>
                <a:gd name="T15" fmla="*/ 113 h 189"/>
                <a:gd name="T16" fmla="*/ 31 w 139"/>
                <a:gd name="T17" fmla="*/ 108 h 189"/>
                <a:gd name="T18" fmla="*/ 39 w 139"/>
                <a:gd name="T19" fmla="*/ 107 h 189"/>
                <a:gd name="T20" fmla="*/ 54 w 139"/>
                <a:gd name="T21" fmla="*/ 107 h 189"/>
                <a:gd name="T22" fmla="*/ 68 w 139"/>
                <a:gd name="T23" fmla="*/ 91 h 189"/>
                <a:gd name="T24" fmla="*/ 101 w 139"/>
                <a:gd name="T25" fmla="*/ 64 h 189"/>
                <a:gd name="T26" fmla="*/ 81 w 139"/>
                <a:gd name="T27" fmla="*/ 61 h 189"/>
                <a:gd name="T28" fmla="*/ 42 w 139"/>
                <a:gd name="T29" fmla="*/ 42 h 189"/>
                <a:gd name="T30" fmla="*/ 35 w 139"/>
                <a:gd name="T31" fmla="*/ 36 h 189"/>
                <a:gd name="T32" fmla="*/ 27 w 139"/>
                <a:gd name="T33" fmla="*/ 26 h 189"/>
                <a:gd name="T34" fmla="*/ 24 w 139"/>
                <a:gd name="T35" fmla="*/ 19 h 189"/>
                <a:gd name="T36" fmla="*/ 28 w 139"/>
                <a:gd name="T37" fmla="*/ 11 h 189"/>
                <a:gd name="T38" fmla="*/ 31 w 139"/>
                <a:gd name="T39" fmla="*/ 6 h 189"/>
                <a:gd name="T40" fmla="*/ 37 w 139"/>
                <a:gd name="T41" fmla="*/ 14 h 189"/>
                <a:gd name="T42" fmla="*/ 43 w 139"/>
                <a:gd name="T43" fmla="*/ 20 h 189"/>
                <a:gd name="T44" fmla="*/ 46 w 139"/>
                <a:gd name="T45" fmla="*/ 21 h 189"/>
                <a:gd name="T46" fmla="*/ 52 w 139"/>
                <a:gd name="T47" fmla="*/ 21 h 189"/>
                <a:gd name="T48" fmla="*/ 58 w 139"/>
                <a:gd name="T49" fmla="*/ 19 h 189"/>
                <a:gd name="T50" fmla="*/ 66 w 139"/>
                <a:gd name="T51" fmla="*/ 15 h 189"/>
                <a:gd name="T52" fmla="*/ 82 w 139"/>
                <a:gd name="T53" fmla="*/ 17 h 189"/>
                <a:gd name="T54" fmla="*/ 89 w 139"/>
                <a:gd name="T55" fmla="*/ 15 h 189"/>
                <a:gd name="T56" fmla="*/ 96 w 139"/>
                <a:gd name="T57" fmla="*/ 11 h 189"/>
                <a:gd name="T58" fmla="*/ 101 w 139"/>
                <a:gd name="T59" fmla="*/ 11 h 189"/>
                <a:gd name="T60" fmla="*/ 111 w 139"/>
                <a:gd name="T61" fmla="*/ 8 h 189"/>
                <a:gd name="T62" fmla="*/ 117 w 139"/>
                <a:gd name="T63" fmla="*/ 9 h 189"/>
                <a:gd name="T64" fmla="*/ 126 w 139"/>
                <a:gd name="T65" fmla="*/ 8 h 189"/>
                <a:gd name="T66" fmla="*/ 138 w 139"/>
                <a:gd name="T67" fmla="*/ 2 h 189"/>
                <a:gd name="T68" fmla="*/ 144 w 139"/>
                <a:gd name="T69" fmla="*/ 0 h 189"/>
                <a:gd name="T70" fmla="*/ 147 w 139"/>
                <a:gd name="T71" fmla="*/ 2 h 189"/>
                <a:gd name="T72" fmla="*/ 145 w 139"/>
                <a:gd name="T73" fmla="*/ 9 h 189"/>
                <a:gd name="T74" fmla="*/ 146 w 139"/>
                <a:gd name="T75" fmla="*/ 17 h 189"/>
                <a:gd name="T76" fmla="*/ 143 w 139"/>
                <a:gd name="T77" fmla="*/ 23 h 189"/>
                <a:gd name="T78" fmla="*/ 142 w 139"/>
                <a:gd name="T79" fmla="*/ 32 h 189"/>
                <a:gd name="T80" fmla="*/ 134 w 139"/>
                <a:gd name="T81" fmla="*/ 58 h 189"/>
                <a:gd name="T82" fmla="*/ 128 w 139"/>
                <a:gd name="T83" fmla="*/ 65 h 189"/>
                <a:gd name="T84" fmla="*/ 123 w 139"/>
                <a:gd name="T85" fmla="*/ 77 h 189"/>
                <a:gd name="T86" fmla="*/ 117 w 139"/>
                <a:gd name="T87" fmla="*/ 91 h 189"/>
                <a:gd name="T88" fmla="*/ 110 w 139"/>
                <a:gd name="T89" fmla="*/ 101 h 189"/>
                <a:gd name="T90" fmla="*/ 98 w 139"/>
                <a:gd name="T91" fmla="*/ 118 h 189"/>
                <a:gd name="T92" fmla="*/ 81 w 139"/>
                <a:gd name="T93" fmla="*/ 136 h 189"/>
                <a:gd name="T94" fmla="*/ 48 w 139"/>
                <a:gd name="T95" fmla="*/ 161 h 189"/>
                <a:gd name="T96" fmla="*/ 37 w 139"/>
                <a:gd name="T97" fmla="*/ 170 h 189"/>
                <a:gd name="T98" fmla="*/ 25 w 139"/>
                <a:gd name="T99" fmla="*/ 182 h 189"/>
                <a:gd name="T100" fmla="*/ 12 w 139"/>
                <a:gd name="T101" fmla="*/ 198 h 189"/>
                <a:gd name="T102" fmla="*/ 9 w 139"/>
                <a:gd name="T103" fmla="*/ 205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89"/>
                <a:gd name="T158" fmla="*/ 139 w 139"/>
                <a:gd name="T159" fmla="*/ 189 h 1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89">
                  <a:moveTo>
                    <a:pt x="8" y="189"/>
                  </a:moveTo>
                  <a:lnTo>
                    <a:pt x="0" y="178"/>
                  </a:lnTo>
                  <a:lnTo>
                    <a:pt x="0" y="172"/>
                  </a:lnTo>
                  <a:lnTo>
                    <a:pt x="0" y="164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10" y="111"/>
                  </a:lnTo>
                  <a:lnTo>
                    <a:pt x="13" y="108"/>
                  </a:lnTo>
                  <a:lnTo>
                    <a:pt x="15" y="108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6" y="104"/>
                  </a:lnTo>
                  <a:lnTo>
                    <a:pt x="29" y="101"/>
                  </a:lnTo>
                  <a:lnTo>
                    <a:pt x="31" y="99"/>
                  </a:lnTo>
                  <a:lnTo>
                    <a:pt x="35" y="98"/>
                  </a:lnTo>
                  <a:lnTo>
                    <a:pt x="39" y="98"/>
                  </a:lnTo>
                  <a:lnTo>
                    <a:pt x="49" y="98"/>
                  </a:lnTo>
                  <a:lnTo>
                    <a:pt x="54" y="98"/>
                  </a:lnTo>
                  <a:lnTo>
                    <a:pt x="59" y="92"/>
                  </a:lnTo>
                  <a:lnTo>
                    <a:pt x="68" y="82"/>
                  </a:lnTo>
                  <a:lnTo>
                    <a:pt x="93" y="56"/>
                  </a:lnTo>
                  <a:lnTo>
                    <a:pt x="92" y="55"/>
                  </a:lnTo>
                  <a:lnTo>
                    <a:pt x="81" y="55"/>
                  </a:lnTo>
                  <a:lnTo>
                    <a:pt x="72" y="52"/>
                  </a:lnTo>
                  <a:lnTo>
                    <a:pt x="46" y="43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5" y="36"/>
                  </a:lnTo>
                  <a:lnTo>
                    <a:pt x="30" y="32"/>
                  </a:lnTo>
                  <a:lnTo>
                    <a:pt x="27" y="26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7" y="14"/>
                  </a:lnTo>
                  <a:lnTo>
                    <a:pt x="41" y="17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9" y="21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8" y="19"/>
                  </a:lnTo>
                  <a:lnTo>
                    <a:pt x="63" y="16"/>
                  </a:lnTo>
                  <a:lnTo>
                    <a:pt x="66" y="15"/>
                  </a:lnTo>
                  <a:lnTo>
                    <a:pt x="69" y="16"/>
                  </a:lnTo>
                  <a:lnTo>
                    <a:pt x="73" y="17"/>
                  </a:lnTo>
                  <a:lnTo>
                    <a:pt x="77" y="17"/>
                  </a:lnTo>
                  <a:lnTo>
                    <a:pt x="80" y="15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5" y="11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17" y="8"/>
                  </a:lnTo>
                  <a:lnTo>
                    <a:pt x="123" y="6"/>
                  </a:lnTo>
                  <a:lnTo>
                    <a:pt x="129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2"/>
                  </a:lnTo>
                  <a:lnTo>
                    <a:pt x="139" y="4"/>
                  </a:lnTo>
                  <a:lnTo>
                    <a:pt x="136" y="9"/>
                  </a:lnTo>
                  <a:lnTo>
                    <a:pt x="136" y="13"/>
                  </a:lnTo>
                  <a:lnTo>
                    <a:pt x="137" y="17"/>
                  </a:lnTo>
                  <a:lnTo>
                    <a:pt x="136" y="20"/>
                  </a:lnTo>
                  <a:lnTo>
                    <a:pt x="134" y="23"/>
                  </a:lnTo>
                  <a:lnTo>
                    <a:pt x="134" y="27"/>
                  </a:lnTo>
                  <a:lnTo>
                    <a:pt x="133" y="32"/>
                  </a:lnTo>
                  <a:lnTo>
                    <a:pt x="133" y="35"/>
                  </a:lnTo>
                  <a:lnTo>
                    <a:pt x="125" y="49"/>
                  </a:lnTo>
                  <a:lnTo>
                    <a:pt x="120" y="54"/>
                  </a:lnTo>
                  <a:lnTo>
                    <a:pt x="119" y="56"/>
                  </a:lnTo>
                  <a:lnTo>
                    <a:pt x="120" y="58"/>
                  </a:lnTo>
                  <a:lnTo>
                    <a:pt x="114" y="68"/>
                  </a:lnTo>
                  <a:lnTo>
                    <a:pt x="109" y="76"/>
                  </a:lnTo>
                  <a:lnTo>
                    <a:pt x="108" y="82"/>
                  </a:lnTo>
                  <a:lnTo>
                    <a:pt x="105" y="86"/>
                  </a:lnTo>
                  <a:lnTo>
                    <a:pt x="101" y="92"/>
                  </a:lnTo>
                  <a:lnTo>
                    <a:pt x="96" y="100"/>
                  </a:lnTo>
                  <a:lnTo>
                    <a:pt x="89" y="109"/>
                  </a:lnTo>
                  <a:lnTo>
                    <a:pt x="86" y="112"/>
                  </a:lnTo>
                  <a:lnTo>
                    <a:pt x="72" y="127"/>
                  </a:lnTo>
                  <a:lnTo>
                    <a:pt x="61" y="137"/>
                  </a:lnTo>
                  <a:lnTo>
                    <a:pt x="48" y="143"/>
                  </a:lnTo>
                  <a:lnTo>
                    <a:pt x="45" y="146"/>
                  </a:lnTo>
                  <a:lnTo>
                    <a:pt x="37" y="152"/>
                  </a:lnTo>
                  <a:lnTo>
                    <a:pt x="26" y="163"/>
                  </a:lnTo>
                  <a:lnTo>
                    <a:pt x="25" y="164"/>
                  </a:lnTo>
                  <a:lnTo>
                    <a:pt x="19" y="170"/>
                  </a:lnTo>
                  <a:lnTo>
                    <a:pt x="12" y="180"/>
                  </a:lnTo>
                  <a:lnTo>
                    <a:pt x="8" y="185"/>
                  </a:lnTo>
                  <a:lnTo>
                    <a:pt x="9" y="187"/>
                  </a:lnTo>
                  <a:lnTo>
                    <a:pt x="8" y="18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4" name="Freeform 327"/>
            <p:cNvSpPr>
              <a:spLocks/>
            </p:cNvSpPr>
            <p:nvPr/>
          </p:nvSpPr>
          <p:spPr bwMode="auto">
            <a:xfrm>
              <a:off x="3422" y="2917"/>
              <a:ext cx="140" cy="191"/>
            </a:xfrm>
            <a:custGeom>
              <a:avLst/>
              <a:gdLst>
                <a:gd name="T0" fmla="*/ 0 w 139"/>
                <a:gd name="T1" fmla="*/ 196 h 189"/>
                <a:gd name="T2" fmla="*/ 0 w 139"/>
                <a:gd name="T3" fmla="*/ 182 h 189"/>
                <a:gd name="T4" fmla="*/ 0 w 139"/>
                <a:gd name="T5" fmla="*/ 163 h 189"/>
                <a:gd name="T6" fmla="*/ 0 w 139"/>
                <a:gd name="T7" fmla="*/ 150 h 189"/>
                <a:gd name="T8" fmla="*/ 0 w 139"/>
                <a:gd name="T9" fmla="*/ 135 h 189"/>
                <a:gd name="T10" fmla="*/ 13 w 139"/>
                <a:gd name="T11" fmla="*/ 117 h 189"/>
                <a:gd name="T12" fmla="*/ 22 w 139"/>
                <a:gd name="T13" fmla="*/ 116 h 189"/>
                <a:gd name="T14" fmla="*/ 26 w 139"/>
                <a:gd name="T15" fmla="*/ 113 h 189"/>
                <a:gd name="T16" fmla="*/ 31 w 139"/>
                <a:gd name="T17" fmla="*/ 108 h 189"/>
                <a:gd name="T18" fmla="*/ 39 w 139"/>
                <a:gd name="T19" fmla="*/ 107 h 189"/>
                <a:gd name="T20" fmla="*/ 54 w 139"/>
                <a:gd name="T21" fmla="*/ 107 h 189"/>
                <a:gd name="T22" fmla="*/ 68 w 139"/>
                <a:gd name="T23" fmla="*/ 91 h 189"/>
                <a:gd name="T24" fmla="*/ 101 w 139"/>
                <a:gd name="T25" fmla="*/ 64 h 189"/>
                <a:gd name="T26" fmla="*/ 81 w 139"/>
                <a:gd name="T27" fmla="*/ 61 h 189"/>
                <a:gd name="T28" fmla="*/ 42 w 139"/>
                <a:gd name="T29" fmla="*/ 42 h 189"/>
                <a:gd name="T30" fmla="*/ 35 w 139"/>
                <a:gd name="T31" fmla="*/ 36 h 189"/>
                <a:gd name="T32" fmla="*/ 27 w 139"/>
                <a:gd name="T33" fmla="*/ 26 h 189"/>
                <a:gd name="T34" fmla="*/ 24 w 139"/>
                <a:gd name="T35" fmla="*/ 19 h 189"/>
                <a:gd name="T36" fmla="*/ 28 w 139"/>
                <a:gd name="T37" fmla="*/ 11 h 189"/>
                <a:gd name="T38" fmla="*/ 31 w 139"/>
                <a:gd name="T39" fmla="*/ 6 h 189"/>
                <a:gd name="T40" fmla="*/ 37 w 139"/>
                <a:gd name="T41" fmla="*/ 14 h 189"/>
                <a:gd name="T42" fmla="*/ 43 w 139"/>
                <a:gd name="T43" fmla="*/ 20 h 189"/>
                <a:gd name="T44" fmla="*/ 46 w 139"/>
                <a:gd name="T45" fmla="*/ 21 h 189"/>
                <a:gd name="T46" fmla="*/ 52 w 139"/>
                <a:gd name="T47" fmla="*/ 21 h 189"/>
                <a:gd name="T48" fmla="*/ 58 w 139"/>
                <a:gd name="T49" fmla="*/ 19 h 189"/>
                <a:gd name="T50" fmla="*/ 66 w 139"/>
                <a:gd name="T51" fmla="*/ 15 h 189"/>
                <a:gd name="T52" fmla="*/ 82 w 139"/>
                <a:gd name="T53" fmla="*/ 17 h 189"/>
                <a:gd name="T54" fmla="*/ 89 w 139"/>
                <a:gd name="T55" fmla="*/ 15 h 189"/>
                <a:gd name="T56" fmla="*/ 96 w 139"/>
                <a:gd name="T57" fmla="*/ 11 h 189"/>
                <a:gd name="T58" fmla="*/ 101 w 139"/>
                <a:gd name="T59" fmla="*/ 11 h 189"/>
                <a:gd name="T60" fmla="*/ 111 w 139"/>
                <a:gd name="T61" fmla="*/ 8 h 189"/>
                <a:gd name="T62" fmla="*/ 117 w 139"/>
                <a:gd name="T63" fmla="*/ 9 h 189"/>
                <a:gd name="T64" fmla="*/ 126 w 139"/>
                <a:gd name="T65" fmla="*/ 8 h 189"/>
                <a:gd name="T66" fmla="*/ 138 w 139"/>
                <a:gd name="T67" fmla="*/ 2 h 189"/>
                <a:gd name="T68" fmla="*/ 144 w 139"/>
                <a:gd name="T69" fmla="*/ 0 h 189"/>
                <a:gd name="T70" fmla="*/ 147 w 139"/>
                <a:gd name="T71" fmla="*/ 2 h 189"/>
                <a:gd name="T72" fmla="*/ 145 w 139"/>
                <a:gd name="T73" fmla="*/ 9 h 189"/>
                <a:gd name="T74" fmla="*/ 146 w 139"/>
                <a:gd name="T75" fmla="*/ 17 h 189"/>
                <a:gd name="T76" fmla="*/ 143 w 139"/>
                <a:gd name="T77" fmla="*/ 23 h 189"/>
                <a:gd name="T78" fmla="*/ 142 w 139"/>
                <a:gd name="T79" fmla="*/ 32 h 189"/>
                <a:gd name="T80" fmla="*/ 134 w 139"/>
                <a:gd name="T81" fmla="*/ 58 h 189"/>
                <a:gd name="T82" fmla="*/ 128 w 139"/>
                <a:gd name="T83" fmla="*/ 65 h 189"/>
                <a:gd name="T84" fmla="*/ 123 w 139"/>
                <a:gd name="T85" fmla="*/ 77 h 189"/>
                <a:gd name="T86" fmla="*/ 117 w 139"/>
                <a:gd name="T87" fmla="*/ 91 h 189"/>
                <a:gd name="T88" fmla="*/ 110 w 139"/>
                <a:gd name="T89" fmla="*/ 101 h 189"/>
                <a:gd name="T90" fmla="*/ 98 w 139"/>
                <a:gd name="T91" fmla="*/ 118 h 189"/>
                <a:gd name="T92" fmla="*/ 81 w 139"/>
                <a:gd name="T93" fmla="*/ 136 h 189"/>
                <a:gd name="T94" fmla="*/ 48 w 139"/>
                <a:gd name="T95" fmla="*/ 161 h 189"/>
                <a:gd name="T96" fmla="*/ 37 w 139"/>
                <a:gd name="T97" fmla="*/ 170 h 189"/>
                <a:gd name="T98" fmla="*/ 25 w 139"/>
                <a:gd name="T99" fmla="*/ 182 h 189"/>
                <a:gd name="T100" fmla="*/ 12 w 139"/>
                <a:gd name="T101" fmla="*/ 198 h 189"/>
                <a:gd name="T102" fmla="*/ 9 w 139"/>
                <a:gd name="T103" fmla="*/ 205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89"/>
                <a:gd name="T158" fmla="*/ 139 w 139"/>
                <a:gd name="T159" fmla="*/ 189 h 1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89">
                  <a:moveTo>
                    <a:pt x="8" y="189"/>
                  </a:moveTo>
                  <a:lnTo>
                    <a:pt x="0" y="178"/>
                  </a:lnTo>
                  <a:lnTo>
                    <a:pt x="0" y="172"/>
                  </a:lnTo>
                  <a:lnTo>
                    <a:pt x="0" y="164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10" y="111"/>
                  </a:lnTo>
                  <a:lnTo>
                    <a:pt x="13" y="108"/>
                  </a:lnTo>
                  <a:lnTo>
                    <a:pt x="15" y="108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6" y="104"/>
                  </a:lnTo>
                  <a:lnTo>
                    <a:pt x="29" y="101"/>
                  </a:lnTo>
                  <a:lnTo>
                    <a:pt x="31" y="99"/>
                  </a:lnTo>
                  <a:lnTo>
                    <a:pt x="35" y="98"/>
                  </a:lnTo>
                  <a:lnTo>
                    <a:pt x="39" y="98"/>
                  </a:lnTo>
                  <a:lnTo>
                    <a:pt x="49" y="98"/>
                  </a:lnTo>
                  <a:lnTo>
                    <a:pt x="54" y="98"/>
                  </a:lnTo>
                  <a:lnTo>
                    <a:pt x="59" y="92"/>
                  </a:lnTo>
                  <a:lnTo>
                    <a:pt x="68" y="82"/>
                  </a:lnTo>
                  <a:lnTo>
                    <a:pt x="93" y="56"/>
                  </a:lnTo>
                  <a:lnTo>
                    <a:pt x="92" y="55"/>
                  </a:lnTo>
                  <a:lnTo>
                    <a:pt x="81" y="55"/>
                  </a:lnTo>
                  <a:lnTo>
                    <a:pt x="72" y="52"/>
                  </a:lnTo>
                  <a:lnTo>
                    <a:pt x="46" y="43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5" y="36"/>
                  </a:lnTo>
                  <a:lnTo>
                    <a:pt x="30" y="32"/>
                  </a:lnTo>
                  <a:lnTo>
                    <a:pt x="27" y="26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7" y="14"/>
                  </a:lnTo>
                  <a:lnTo>
                    <a:pt x="41" y="17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9" y="21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8" y="19"/>
                  </a:lnTo>
                  <a:lnTo>
                    <a:pt x="63" y="16"/>
                  </a:lnTo>
                  <a:lnTo>
                    <a:pt x="66" y="15"/>
                  </a:lnTo>
                  <a:lnTo>
                    <a:pt x="69" y="16"/>
                  </a:lnTo>
                  <a:lnTo>
                    <a:pt x="73" y="17"/>
                  </a:lnTo>
                  <a:lnTo>
                    <a:pt x="77" y="17"/>
                  </a:lnTo>
                  <a:lnTo>
                    <a:pt x="80" y="15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5" y="11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8" y="9"/>
                  </a:lnTo>
                  <a:lnTo>
                    <a:pt x="112" y="9"/>
                  </a:lnTo>
                  <a:lnTo>
                    <a:pt x="117" y="8"/>
                  </a:lnTo>
                  <a:lnTo>
                    <a:pt x="123" y="6"/>
                  </a:lnTo>
                  <a:lnTo>
                    <a:pt x="129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2"/>
                  </a:lnTo>
                  <a:lnTo>
                    <a:pt x="139" y="4"/>
                  </a:lnTo>
                  <a:lnTo>
                    <a:pt x="136" y="9"/>
                  </a:lnTo>
                  <a:lnTo>
                    <a:pt x="136" y="13"/>
                  </a:lnTo>
                  <a:lnTo>
                    <a:pt x="137" y="17"/>
                  </a:lnTo>
                  <a:lnTo>
                    <a:pt x="136" y="20"/>
                  </a:lnTo>
                  <a:lnTo>
                    <a:pt x="134" y="23"/>
                  </a:lnTo>
                  <a:lnTo>
                    <a:pt x="134" y="27"/>
                  </a:lnTo>
                  <a:lnTo>
                    <a:pt x="133" y="32"/>
                  </a:lnTo>
                  <a:lnTo>
                    <a:pt x="133" y="35"/>
                  </a:lnTo>
                  <a:lnTo>
                    <a:pt x="125" y="49"/>
                  </a:lnTo>
                  <a:lnTo>
                    <a:pt x="120" y="54"/>
                  </a:lnTo>
                  <a:lnTo>
                    <a:pt x="119" y="56"/>
                  </a:lnTo>
                  <a:lnTo>
                    <a:pt x="120" y="58"/>
                  </a:lnTo>
                  <a:lnTo>
                    <a:pt x="114" y="68"/>
                  </a:lnTo>
                  <a:lnTo>
                    <a:pt x="109" y="76"/>
                  </a:lnTo>
                  <a:lnTo>
                    <a:pt x="108" y="82"/>
                  </a:lnTo>
                  <a:lnTo>
                    <a:pt x="105" y="86"/>
                  </a:lnTo>
                  <a:lnTo>
                    <a:pt x="101" y="92"/>
                  </a:lnTo>
                  <a:lnTo>
                    <a:pt x="96" y="100"/>
                  </a:lnTo>
                  <a:lnTo>
                    <a:pt x="89" y="109"/>
                  </a:lnTo>
                  <a:lnTo>
                    <a:pt x="86" y="112"/>
                  </a:lnTo>
                  <a:lnTo>
                    <a:pt x="72" y="127"/>
                  </a:lnTo>
                  <a:lnTo>
                    <a:pt x="61" y="137"/>
                  </a:lnTo>
                  <a:lnTo>
                    <a:pt x="48" y="143"/>
                  </a:lnTo>
                  <a:lnTo>
                    <a:pt x="45" y="146"/>
                  </a:lnTo>
                  <a:lnTo>
                    <a:pt x="37" y="152"/>
                  </a:lnTo>
                  <a:lnTo>
                    <a:pt x="26" y="163"/>
                  </a:lnTo>
                  <a:lnTo>
                    <a:pt x="25" y="164"/>
                  </a:lnTo>
                  <a:lnTo>
                    <a:pt x="19" y="170"/>
                  </a:lnTo>
                  <a:lnTo>
                    <a:pt x="12" y="180"/>
                  </a:lnTo>
                  <a:lnTo>
                    <a:pt x="8" y="185"/>
                  </a:lnTo>
                  <a:lnTo>
                    <a:pt x="9" y="187"/>
                  </a:lnTo>
                  <a:lnTo>
                    <a:pt x="8" y="18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5" name="Freeform 328"/>
            <p:cNvSpPr>
              <a:spLocks/>
            </p:cNvSpPr>
            <p:nvPr/>
          </p:nvSpPr>
          <p:spPr bwMode="auto">
            <a:xfrm>
              <a:off x="3785" y="2463"/>
              <a:ext cx="103" cy="77"/>
            </a:xfrm>
            <a:custGeom>
              <a:avLst/>
              <a:gdLst>
                <a:gd name="T0" fmla="*/ 101 w 102"/>
                <a:gd name="T1" fmla="*/ 75 h 76"/>
                <a:gd name="T2" fmla="*/ 90 w 102"/>
                <a:gd name="T3" fmla="*/ 77 h 76"/>
                <a:gd name="T4" fmla="*/ 88 w 102"/>
                <a:gd name="T5" fmla="*/ 74 h 76"/>
                <a:gd name="T6" fmla="*/ 76 w 102"/>
                <a:gd name="T7" fmla="*/ 81 h 76"/>
                <a:gd name="T8" fmla="*/ 66 w 102"/>
                <a:gd name="T9" fmla="*/ 85 h 76"/>
                <a:gd name="T10" fmla="*/ 62 w 102"/>
                <a:gd name="T11" fmla="*/ 81 h 76"/>
                <a:gd name="T12" fmla="*/ 62 w 102"/>
                <a:gd name="T13" fmla="*/ 68 h 76"/>
                <a:gd name="T14" fmla="*/ 49 w 102"/>
                <a:gd name="T15" fmla="*/ 65 h 76"/>
                <a:gd name="T16" fmla="*/ 46 w 102"/>
                <a:gd name="T17" fmla="*/ 56 h 76"/>
                <a:gd name="T18" fmla="*/ 41 w 102"/>
                <a:gd name="T19" fmla="*/ 60 h 76"/>
                <a:gd name="T20" fmla="*/ 38 w 102"/>
                <a:gd name="T21" fmla="*/ 69 h 76"/>
                <a:gd name="T22" fmla="*/ 33 w 102"/>
                <a:gd name="T23" fmla="*/ 72 h 76"/>
                <a:gd name="T24" fmla="*/ 28 w 102"/>
                <a:gd name="T25" fmla="*/ 73 h 76"/>
                <a:gd name="T26" fmla="*/ 24 w 102"/>
                <a:gd name="T27" fmla="*/ 78 h 76"/>
                <a:gd name="T28" fmla="*/ 16 w 102"/>
                <a:gd name="T29" fmla="*/ 77 h 76"/>
                <a:gd name="T30" fmla="*/ 6 w 102"/>
                <a:gd name="T31" fmla="*/ 83 h 76"/>
                <a:gd name="T32" fmla="*/ 4 w 102"/>
                <a:gd name="T33" fmla="*/ 81 h 76"/>
                <a:gd name="T34" fmla="*/ 8 w 102"/>
                <a:gd name="T35" fmla="*/ 69 h 76"/>
                <a:gd name="T36" fmla="*/ 14 w 102"/>
                <a:gd name="T37" fmla="*/ 60 h 76"/>
                <a:gd name="T38" fmla="*/ 9 w 102"/>
                <a:gd name="T39" fmla="*/ 53 h 76"/>
                <a:gd name="T40" fmla="*/ 9 w 102"/>
                <a:gd name="T41" fmla="*/ 36 h 76"/>
                <a:gd name="T42" fmla="*/ 4 w 102"/>
                <a:gd name="T43" fmla="*/ 35 h 76"/>
                <a:gd name="T44" fmla="*/ 1 w 102"/>
                <a:gd name="T45" fmla="*/ 27 h 76"/>
                <a:gd name="T46" fmla="*/ 14 w 102"/>
                <a:gd name="T47" fmla="*/ 27 h 76"/>
                <a:gd name="T48" fmla="*/ 18 w 102"/>
                <a:gd name="T49" fmla="*/ 21 h 76"/>
                <a:gd name="T50" fmla="*/ 20 w 102"/>
                <a:gd name="T51" fmla="*/ 18 h 76"/>
                <a:gd name="T52" fmla="*/ 18 w 102"/>
                <a:gd name="T53" fmla="*/ 16 h 76"/>
                <a:gd name="T54" fmla="*/ 23 w 102"/>
                <a:gd name="T55" fmla="*/ 14 h 76"/>
                <a:gd name="T56" fmla="*/ 26 w 102"/>
                <a:gd name="T57" fmla="*/ 11 h 76"/>
                <a:gd name="T58" fmla="*/ 27 w 102"/>
                <a:gd name="T59" fmla="*/ 4 h 76"/>
                <a:gd name="T60" fmla="*/ 31 w 102"/>
                <a:gd name="T61" fmla="*/ 7 h 76"/>
                <a:gd name="T62" fmla="*/ 40 w 102"/>
                <a:gd name="T63" fmla="*/ 1 h 76"/>
                <a:gd name="T64" fmla="*/ 46 w 102"/>
                <a:gd name="T65" fmla="*/ 5 h 76"/>
                <a:gd name="T66" fmla="*/ 40 w 102"/>
                <a:gd name="T67" fmla="*/ 10 h 76"/>
                <a:gd name="T68" fmla="*/ 44 w 102"/>
                <a:gd name="T69" fmla="*/ 15 h 76"/>
                <a:gd name="T70" fmla="*/ 47 w 102"/>
                <a:gd name="T71" fmla="*/ 15 h 76"/>
                <a:gd name="T72" fmla="*/ 43 w 102"/>
                <a:gd name="T73" fmla="*/ 19 h 76"/>
                <a:gd name="T74" fmla="*/ 36 w 102"/>
                <a:gd name="T75" fmla="*/ 15 h 76"/>
                <a:gd name="T76" fmla="*/ 28 w 102"/>
                <a:gd name="T77" fmla="*/ 19 h 76"/>
                <a:gd name="T78" fmla="*/ 27 w 102"/>
                <a:gd name="T79" fmla="*/ 19 h 76"/>
                <a:gd name="T80" fmla="*/ 26 w 102"/>
                <a:gd name="T81" fmla="*/ 25 h 76"/>
                <a:gd name="T82" fmla="*/ 30 w 102"/>
                <a:gd name="T83" fmla="*/ 27 h 76"/>
                <a:gd name="T84" fmla="*/ 39 w 102"/>
                <a:gd name="T85" fmla="*/ 27 h 76"/>
                <a:gd name="T86" fmla="*/ 45 w 102"/>
                <a:gd name="T87" fmla="*/ 27 h 76"/>
                <a:gd name="T88" fmla="*/ 50 w 102"/>
                <a:gd name="T89" fmla="*/ 29 h 76"/>
                <a:gd name="T90" fmla="*/ 64 w 102"/>
                <a:gd name="T91" fmla="*/ 26 h 76"/>
                <a:gd name="T92" fmla="*/ 67 w 102"/>
                <a:gd name="T93" fmla="*/ 28 h 76"/>
                <a:gd name="T94" fmla="*/ 69 w 102"/>
                <a:gd name="T95" fmla="*/ 32 h 76"/>
                <a:gd name="T96" fmla="*/ 74 w 102"/>
                <a:gd name="T97" fmla="*/ 32 h 76"/>
                <a:gd name="T98" fmla="*/ 81 w 102"/>
                <a:gd name="T99" fmla="*/ 29 h 76"/>
                <a:gd name="T100" fmla="*/ 91 w 102"/>
                <a:gd name="T101" fmla="*/ 28 h 76"/>
                <a:gd name="T102" fmla="*/ 94 w 102"/>
                <a:gd name="T103" fmla="*/ 29 h 76"/>
                <a:gd name="T104" fmla="*/ 93 w 102"/>
                <a:gd name="T105" fmla="*/ 50 h 76"/>
                <a:gd name="T106" fmla="*/ 100 w 102"/>
                <a:gd name="T107" fmla="*/ 52 h 76"/>
                <a:gd name="T108" fmla="*/ 107 w 102"/>
                <a:gd name="T109" fmla="*/ 54 h 76"/>
                <a:gd name="T110" fmla="*/ 109 w 102"/>
                <a:gd name="T111" fmla="*/ 62 h 76"/>
                <a:gd name="T112" fmla="*/ 109 w 102"/>
                <a:gd name="T113" fmla="*/ 66 h 76"/>
                <a:gd name="T114" fmla="*/ 111 w 102"/>
                <a:gd name="T115" fmla="*/ 72 h 76"/>
                <a:gd name="T116" fmla="*/ 107 w 102"/>
                <a:gd name="T117" fmla="*/ 77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"/>
                <a:gd name="T178" fmla="*/ 0 h 76"/>
                <a:gd name="T179" fmla="*/ 102 w 102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" h="76">
                  <a:moveTo>
                    <a:pt x="98" y="68"/>
                  </a:moveTo>
                  <a:lnTo>
                    <a:pt x="95" y="66"/>
                  </a:lnTo>
                  <a:lnTo>
                    <a:pt x="92" y="66"/>
                  </a:lnTo>
                  <a:lnTo>
                    <a:pt x="90" y="65"/>
                  </a:lnTo>
                  <a:lnTo>
                    <a:pt x="87" y="66"/>
                  </a:lnTo>
                  <a:lnTo>
                    <a:pt x="81" y="68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79" y="65"/>
                  </a:lnTo>
                  <a:lnTo>
                    <a:pt x="75" y="65"/>
                  </a:lnTo>
                  <a:lnTo>
                    <a:pt x="71" y="68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5" y="76"/>
                  </a:lnTo>
                  <a:lnTo>
                    <a:pt x="54" y="75"/>
                  </a:lnTo>
                  <a:lnTo>
                    <a:pt x="53" y="72"/>
                  </a:lnTo>
                  <a:lnTo>
                    <a:pt x="52" y="68"/>
                  </a:lnTo>
                  <a:lnTo>
                    <a:pt x="53" y="65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2" y="55"/>
                  </a:lnTo>
                  <a:lnTo>
                    <a:pt x="49" y="56"/>
                  </a:lnTo>
                  <a:lnTo>
                    <a:pt x="51" y="51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1"/>
                  </a:lnTo>
                  <a:lnTo>
                    <a:pt x="39" y="55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2" y="70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2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3" y="53"/>
                  </a:lnTo>
                  <a:lnTo>
                    <a:pt x="14" y="51"/>
                  </a:lnTo>
                  <a:lnTo>
                    <a:pt x="13" y="49"/>
                  </a:lnTo>
                  <a:lnTo>
                    <a:pt x="10" y="47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4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5" y="6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4"/>
                  </a:lnTo>
                  <a:lnTo>
                    <a:pt x="49" y="14"/>
                  </a:lnTo>
                  <a:lnTo>
                    <a:pt x="47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39" y="16"/>
                  </a:lnTo>
                  <a:lnTo>
                    <a:pt x="36" y="15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8" y="19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6"/>
                  </a:lnTo>
                  <a:lnTo>
                    <a:pt x="39" y="27"/>
                  </a:lnTo>
                  <a:lnTo>
                    <a:pt x="42" y="26"/>
                  </a:lnTo>
                  <a:lnTo>
                    <a:pt x="45" y="27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6" y="26"/>
                  </a:lnTo>
                  <a:lnTo>
                    <a:pt x="56" y="27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7" y="31"/>
                  </a:lnTo>
                  <a:lnTo>
                    <a:pt x="72" y="29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5" y="28"/>
                  </a:lnTo>
                  <a:lnTo>
                    <a:pt x="85" y="29"/>
                  </a:lnTo>
                  <a:lnTo>
                    <a:pt x="85" y="37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6" y="44"/>
                  </a:lnTo>
                  <a:lnTo>
                    <a:pt x="98" y="45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1" y="53"/>
                  </a:lnTo>
                  <a:lnTo>
                    <a:pt x="101" y="54"/>
                  </a:lnTo>
                  <a:lnTo>
                    <a:pt x="100" y="57"/>
                  </a:lnTo>
                  <a:lnTo>
                    <a:pt x="102" y="59"/>
                  </a:lnTo>
                  <a:lnTo>
                    <a:pt x="101" y="62"/>
                  </a:lnTo>
                  <a:lnTo>
                    <a:pt x="102" y="63"/>
                  </a:lnTo>
                  <a:lnTo>
                    <a:pt x="101" y="65"/>
                  </a:lnTo>
                  <a:lnTo>
                    <a:pt x="100" y="66"/>
                  </a:lnTo>
                  <a:lnTo>
                    <a:pt x="98" y="6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6" name="Freeform 329"/>
            <p:cNvSpPr>
              <a:spLocks/>
            </p:cNvSpPr>
            <p:nvPr/>
          </p:nvSpPr>
          <p:spPr bwMode="auto">
            <a:xfrm>
              <a:off x="3785" y="2463"/>
              <a:ext cx="103" cy="77"/>
            </a:xfrm>
            <a:custGeom>
              <a:avLst/>
              <a:gdLst>
                <a:gd name="T0" fmla="*/ 101 w 102"/>
                <a:gd name="T1" fmla="*/ 75 h 76"/>
                <a:gd name="T2" fmla="*/ 90 w 102"/>
                <a:gd name="T3" fmla="*/ 77 h 76"/>
                <a:gd name="T4" fmla="*/ 88 w 102"/>
                <a:gd name="T5" fmla="*/ 74 h 76"/>
                <a:gd name="T6" fmla="*/ 76 w 102"/>
                <a:gd name="T7" fmla="*/ 81 h 76"/>
                <a:gd name="T8" fmla="*/ 66 w 102"/>
                <a:gd name="T9" fmla="*/ 85 h 76"/>
                <a:gd name="T10" fmla="*/ 62 w 102"/>
                <a:gd name="T11" fmla="*/ 81 h 76"/>
                <a:gd name="T12" fmla="*/ 62 w 102"/>
                <a:gd name="T13" fmla="*/ 68 h 76"/>
                <a:gd name="T14" fmla="*/ 49 w 102"/>
                <a:gd name="T15" fmla="*/ 65 h 76"/>
                <a:gd name="T16" fmla="*/ 46 w 102"/>
                <a:gd name="T17" fmla="*/ 56 h 76"/>
                <a:gd name="T18" fmla="*/ 41 w 102"/>
                <a:gd name="T19" fmla="*/ 60 h 76"/>
                <a:gd name="T20" fmla="*/ 38 w 102"/>
                <a:gd name="T21" fmla="*/ 69 h 76"/>
                <a:gd name="T22" fmla="*/ 33 w 102"/>
                <a:gd name="T23" fmla="*/ 72 h 76"/>
                <a:gd name="T24" fmla="*/ 28 w 102"/>
                <a:gd name="T25" fmla="*/ 73 h 76"/>
                <a:gd name="T26" fmla="*/ 24 w 102"/>
                <a:gd name="T27" fmla="*/ 78 h 76"/>
                <a:gd name="T28" fmla="*/ 16 w 102"/>
                <a:gd name="T29" fmla="*/ 77 h 76"/>
                <a:gd name="T30" fmla="*/ 6 w 102"/>
                <a:gd name="T31" fmla="*/ 83 h 76"/>
                <a:gd name="T32" fmla="*/ 4 w 102"/>
                <a:gd name="T33" fmla="*/ 81 h 76"/>
                <a:gd name="T34" fmla="*/ 8 w 102"/>
                <a:gd name="T35" fmla="*/ 69 h 76"/>
                <a:gd name="T36" fmla="*/ 14 w 102"/>
                <a:gd name="T37" fmla="*/ 60 h 76"/>
                <a:gd name="T38" fmla="*/ 9 w 102"/>
                <a:gd name="T39" fmla="*/ 53 h 76"/>
                <a:gd name="T40" fmla="*/ 9 w 102"/>
                <a:gd name="T41" fmla="*/ 36 h 76"/>
                <a:gd name="T42" fmla="*/ 4 w 102"/>
                <a:gd name="T43" fmla="*/ 35 h 76"/>
                <a:gd name="T44" fmla="*/ 1 w 102"/>
                <a:gd name="T45" fmla="*/ 27 h 76"/>
                <a:gd name="T46" fmla="*/ 14 w 102"/>
                <a:gd name="T47" fmla="*/ 27 h 76"/>
                <a:gd name="T48" fmla="*/ 18 w 102"/>
                <a:gd name="T49" fmla="*/ 21 h 76"/>
                <a:gd name="T50" fmla="*/ 20 w 102"/>
                <a:gd name="T51" fmla="*/ 18 h 76"/>
                <a:gd name="T52" fmla="*/ 18 w 102"/>
                <a:gd name="T53" fmla="*/ 16 h 76"/>
                <a:gd name="T54" fmla="*/ 23 w 102"/>
                <a:gd name="T55" fmla="*/ 14 h 76"/>
                <a:gd name="T56" fmla="*/ 26 w 102"/>
                <a:gd name="T57" fmla="*/ 11 h 76"/>
                <a:gd name="T58" fmla="*/ 27 w 102"/>
                <a:gd name="T59" fmla="*/ 4 h 76"/>
                <a:gd name="T60" fmla="*/ 31 w 102"/>
                <a:gd name="T61" fmla="*/ 7 h 76"/>
                <a:gd name="T62" fmla="*/ 40 w 102"/>
                <a:gd name="T63" fmla="*/ 1 h 76"/>
                <a:gd name="T64" fmla="*/ 46 w 102"/>
                <a:gd name="T65" fmla="*/ 5 h 76"/>
                <a:gd name="T66" fmla="*/ 40 w 102"/>
                <a:gd name="T67" fmla="*/ 10 h 76"/>
                <a:gd name="T68" fmla="*/ 44 w 102"/>
                <a:gd name="T69" fmla="*/ 15 h 76"/>
                <a:gd name="T70" fmla="*/ 47 w 102"/>
                <a:gd name="T71" fmla="*/ 15 h 76"/>
                <a:gd name="T72" fmla="*/ 43 w 102"/>
                <a:gd name="T73" fmla="*/ 19 h 76"/>
                <a:gd name="T74" fmla="*/ 36 w 102"/>
                <a:gd name="T75" fmla="*/ 15 h 76"/>
                <a:gd name="T76" fmla="*/ 28 w 102"/>
                <a:gd name="T77" fmla="*/ 19 h 76"/>
                <a:gd name="T78" fmla="*/ 27 w 102"/>
                <a:gd name="T79" fmla="*/ 19 h 76"/>
                <a:gd name="T80" fmla="*/ 26 w 102"/>
                <a:gd name="T81" fmla="*/ 25 h 76"/>
                <a:gd name="T82" fmla="*/ 30 w 102"/>
                <a:gd name="T83" fmla="*/ 27 h 76"/>
                <a:gd name="T84" fmla="*/ 39 w 102"/>
                <a:gd name="T85" fmla="*/ 27 h 76"/>
                <a:gd name="T86" fmla="*/ 45 w 102"/>
                <a:gd name="T87" fmla="*/ 27 h 76"/>
                <a:gd name="T88" fmla="*/ 50 w 102"/>
                <a:gd name="T89" fmla="*/ 29 h 76"/>
                <a:gd name="T90" fmla="*/ 64 w 102"/>
                <a:gd name="T91" fmla="*/ 26 h 76"/>
                <a:gd name="T92" fmla="*/ 67 w 102"/>
                <a:gd name="T93" fmla="*/ 28 h 76"/>
                <a:gd name="T94" fmla="*/ 69 w 102"/>
                <a:gd name="T95" fmla="*/ 32 h 76"/>
                <a:gd name="T96" fmla="*/ 74 w 102"/>
                <a:gd name="T97" fmla="*/ 32 h 76"/>
                <a:gd name="T98" fmla="*/ 81 w 102"/>
                <a:gd name="T99" fmla="*/ 29 h 76"/>
                <a:gd name="T100" fmla="*/ 91 w 102"/>
                <a:gd name="T101" fmla="*/ 28 h 76"/>
                <a:gd name="T102" fmla="*/ 94 w 102"/>
                <a:gd name="T103" fmla="*/ 29 h 76"/>
                <a:gd name="T104" fmla="*/ 93 w 102"/>
                <a:gd name="T105" fmla="*/ 50 h 76"/>
                <a:gd name="T106" fmla="*/ 100 w 102"/>
                <a:gd name="T107" fmla="*/ 52 h 76"/>
                <a:gd name="T108" fmla="*/ 107 w 102"/>
                <a:gd name="T109" fmla="*/ 54 h 76"/>
                <a:gd name="T110" fmla="*/ 109 w 102"/>
                <a:gd name="T111" fmla="*/ 62 h 76"/>
                <a:gd name="T112" fmla="*/ 109 w 102"/>
                <a:gd name="T113" fmla="*/ 66 h 76"/>
                <a:gd name="T114" fmla="*/ 111 w 102"/>
                <a:gd name="T115" fmla="*/ 72 h 76"/>
                <a:gd name="T116" fmla="*/ 107 w 102"/>
                <a:gd name="T117" fmla="*/ 77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"/>
                <a:gd name="T178" fmla="*/ 0 h 76"/>
                <a:gd name="T179" fmla="*/ 102 w 102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" h="76">
                  <a:moveTo>
                    <a:pt x="98" y="68"/>
                  </a:moveTo>
                  <a:lnTo>
                    <a:pt x="95" y="66"/>
                  </a:lnTo>
                  <a:lnTo>
                    <a:pt x="92" y="66"/>
                  </a:lnTo>
                  <a:lnTo>
                    <a:pt x="90" y="65"/>
                  </a:lnTo>
                  <a:lnTo>
                    <a:pt x="87" y="66"/>
                  </a:lnTo>
                  <a:lnTo>
                    <a:pt x="81" y="68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79" y="65"/>
                  </a:lnTo>
                  <a:lnTo>
                    <a:pt x="75" y="65"/>
                  </a:lnTo>
                  <a:lnTo>
                    <a:pt x="71" y="68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59" y="76"/>
                  </a:lnTo>
                  <a:lnTo>
                    <a:pt x="57" y="76"/>
                  </a:lnTo>
                  <a:lnTo>
                    <a:pt x="55" y="76"/>
                  </a:lnTo>
                  <a:lnTo>
                    <a:pt x="54" y="75"/>
                  </a:lnTo>
                  <a:lnTo>
                    <a:pt x="53" y="72"/>
                  </a:lnTo>
                  <a:lnTo>
                    <a:pt x="52" y="68"/>
                  </a:lnTo>
                  <a:lnTo>
                    <a:pt x="53" y="65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2" y="55"/>
                  </a:lnTo>
                  <a:lnTo>
                    <a:pt x="49" y="56"/>
                  </a:lnTo>
                  <a:lnTo>
                    <a:pt x="51" y="51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1"/>
                  </a:lnTo>
                  <a:lnTo>
                    <a:pt x="39" y="55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2" y="70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2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3" y="53"/>
                  </a:lnTo>
                  <a:lnTo>
                    <a:pt x="14" y="51"/>
                  </a:lnTo>
                  <a:lnTo>
                    <a:pt x="13" y="49"/>
                  </a:lnTo>
                  <a:lnTo>
                    <a:pt x="10" y="47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7" y="26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1"/>
                  </a:lnTo>
                  <a:lnTo>
                    <a:pt x="25" y="9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7" y="4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5" y="6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4"/>
                  </a:lnTo>
                  <a:lnTo>
                    <a:pt x="49" y="14"/>
                  </a:lnTo>
                  <a:lnTo>
                    <a:pt x="47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2" y="18"/>
                  </a:lnTo>
                  <a:lnTo>
                    <a:pt x="39" y="16"/>
                  </a:lnTo>
                  <a:lnTo>
                    <a:pt x="36" y="15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8" y="19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6"/>
                  </a:lnTo>
                  <a:lnTo>
                    <a:pt x="39" y="27"/>
                  </a:lnTo>
                  <a:lnTo>
                    <a:pt x="42" y="26"/>
                  </a:lnTo>
                  <a:lnTo>
                    <a:pt x="45" y="27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6" y="26"/>
                  </a:lnTo>
                  <a:lnTo>
                    <a:pt x="56" y="27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7" y="31"/>
                  </a:lnTo>
                  <a:lnTo>
                    <a:pt x="72" y="29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5" y="28"/>
                  </a:lnTo>
                  <a:lnTo>
                    <a:pt x="85" y="29"/>
                  </a:lnTo>
                  <a:lnTo>
                    <a:pt x="85" y="37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6" y="44"/>
                  </a:lnTo>
                  <a:lnTo>
                    <a:pt x="98" y="45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1" y="53"/>
                  </a:lnTo>
                  <a:lnTo>
                    <a:pt x="101" y="54"/>
                  </a:lnTo>
                  <a:lnTo>
                    <a:pt x="100" y="57"/>
                  </a:lnTo>
                  <a:lnTo>
                    <a:pt x="102" y="59"/>
                  </a:lnTo>
                  <a:lnTo>
                    <a:pt x="101" y="62"/>
                  </a:lnTo>
                  <a:lnTo>
                    <a:pt x="102" y="63"/>
                  </a:lnTo>
                  <a:lnTo>
                    <a:pt x="101" y="65"/>
                  </a:lnTo>
                  <a:lnTo>
                    <a:pt x="100" y="66"/>
                  </a:lnTo>
                  <a:lnTo>
                    <a:pt x="98" y="6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7" name="Freeform 330"/>
            <p:cNvSpPr>
              <a:spLocks/>
            </p:cNvSpPr>
            <p:nvPr/>
          </p:nvSpPr>
          <p:spPr bwMode="auto">
            <a:xfrm>
              <a:off x="3810" y="2423"/>
              <a:ext cx="151" cy="73"/>
            </a:xfrm>
            <a:custGeom>
              <a:avLst/>
              <a:gdLst>
                <a:gd name="T0" fmla="*/ 26 w 149"/>
                <a:gd name="T1" fmla="*/ 63 h 72"/>
                <a:gd name="T2" fmla="*/ 30 w 149"/>
                <a:gd name="T3" fmla="*/ 63 h 72"/>
                <a:gd name="T4" fmla="*/ 35 w 149"/>
                <a:gd name="T5" fmla="*/ 64 h 72"/>
                <a:gd name="T6" fmla="*/ 49 w 149"/>
                <a:gd name="T7" fmla="*/ 60 h 72"/>
                <a:gd name="T8" fmla="*/ 52 w 149"/>
                <a:gd name="T9" fmla="*/ 58 h 72"/>
                <a:gd name="T10" fmla="*/ 56 w 149"/>
                <a:gd name="T11" fmla="*/ 58 h 72"/>
                <a:gd name="T12" fmla="*/ 62 w 149"/>
                <a:gd name="T13" fmla="*/ 53 h 72"/>
                <a:gd name="T14" fmla="*/ 55 w 149"/>
                <a:gd name="T15" fmla="*/ 52 h 72"/>
                <a:gd name="T16" fmla="*/ 50 w 149"/>
                <a:gd name="T17" fmla="*/ 49 h 72"/>
                <a:gd name="T18" fmla="*/ 48 w 149"/>
                <a:gd name="T19" fmla="*/ 46 h 72"/>
                <a:gd name="T20" fmla="*/ 35 w 149"/>
                <a:gd name="T21" fmla="*/ 34 h 72"/>
                <a:gd name="T22" fmla="*/ 33 w 149"/>
                <a:gd name="T23" fmla="*/ 34 h 72"/>
                <a:gd name="T24" fmla="*/ 30 w 149"/>
                <a:gd name="T25" fmla="*/ 47 h 72"/>
                <a:gd name="T26" fmla="*/ 21 w 149"/>
                <a:gd name="T27" fmla="*/ 45 h 72"/>
                <a:gd name="T28" fmla="*/ 17 w 149"/>
                <a:gd name="T29" fmla="*/ 33 h 72"/>
                <a:gd name="T30" fmla="*/ 13 w 149"/>
                <a:gd name="T31" fmla="*/ 31 h 72"/>
                <a:gd name="T32" fmla="*/ 17 w 149"/>
                <a:gd name="T33" fmla="*/ 27 h 72"/>
                <a:gd name="T34" fmla="*/ 21 w 149"/>
                <a:gd name="T35" fmla="*/ 24 h 72"/>
                <a:gd name="T36" fmla="*/ 26 w 149"/>
                <a:gd name="T37" fmla="*/ 20 h 72"/>
                <a:gd name="T38" fmla="*/ 23 w 149"/>
                <a:gd name="T39" fmla="*/ 18 h 72"/>
                <a:gd name="T40" fmla="*/ 27 w 149"/>
                <a:gd name="T41" fmla="*/ 9 h 72"/>
                <a:gd name="T42" fmla="*/ 50 w 149"/>
                <a:gd name="T43" fmla="*/ 8 h 72"/>
                <a:gd name="T44" fmla="*/ 65 w 149"/>
                <a:gd name="T45" fmla="*/ 13 h 72"/>
                <a:gd name="T46" fmla="*/ 68 w 149"/>
                <a:gd name="T47" fmla="*/ 4 h 72"/>
                <a:gd name="T48" fmla="*/ 79 w 149"/>
                <a:gd name="T49" fmla="*/ 1 h 72"/>
                <a:gd name="T50" fmla="*/ 93 w 149"/>
                <a:gd name="T51" fmla="*/ 7 h 72"/>
                <a:gd name="T52" fmla="*/ 105 w 149"/>
                <a:gd name="T53" fmla="*/ 5 h 72"/>
                <a:gd name="T54" fmla="*/ 126 w 149"/>
                <a:gd name="T55" fmla="*/ 6 h 72"/>
                <a:gd name="T56" fmla="*/ 144 w 149"/>
                <a:gd name="T57" fmla="*/ 6 h 72"/>
                <a:gd name="T58" fmla="*/ 154 w 149"/>
                <a:gd name="T59" fmla="*/ 11 h 72"/>
                <a:gd name="T60" fmla="*/ 161 w 149"/>
                <a:gd name="T61" fmla="*/ 14 h 72"/>
                <a:gd name="T62" fmla="*/ 167 w 149"/>
                <a:gd name="T63" fmla="*/ 20 h 72"/>
                <a:gd name="T64" fmla="*/ 158 w 149"/>
                <a:gd name="T65" fmla="*/ 25 h 72"/>
                <a:gd name="T66" fmla="*/ 145 w 149"/>
                <a:gd name="T67" fmla="*/ 31 h 72"/>
                <a:gd name="T68" fmla="*/ 134 w 149"/>
                <a:gd name="T69" fmla="*/ 49 h 72"/>
                <a:gd name="T70" fmla="*/ 114 w 149"/>
                <a:gd name="T71" fmla="*/ 48 h 72"/>
                <a:gd name="T72" fmla="*/ 106 w 149"/>
                <a:gd name="T73" fmla="*/ 60 h 72"/>
                <a:gd name="T74" fmla="*/ 95 w 149"/>
                <a:gd name="T75" fmla="*/ 62 h 72"/>
                <a:gd name="T76" fmla="*/ 92 w 149"/>
                <a:gd name="T77" fmla="*/ 57 h 72"/>
                <a:gd name="T78" fmla="*/ 71 w 149"/>
                <a:gd name="T79" fmla="*/ 70 h 72"/>
                <a:gd name="T80" fmla="*/ 68 w 149"/>
                <a:gd name="T81" fmla="*/ 77 h 72"/>
                <a:gd name="T82" fmla="*/ 60 w 149"/>
                <a:gd name="T83" fmla="*/ 79 h 72"/>
                <a:gd name="T84" fmla="*/ 50 w 149"/>
                <a:gd name="T85" fmla="*/ 81 h 72"/>
                <a:gd name="T86" fmla="*/ 37 w 149"/>
                <a:gd name="T87" fmla="*/ 79 h 72"/>
                <a:gd name="T88" fmla="*/ 34 w 149"/>
                <a:gd name="T89" fmla="*/ 77 h 72"/>
                <a:gd name="T90" fmla="*/ 31 w 149"/>
                <a:gd name="T91" fmla="*/ 75 h 72"/>
                <a:gd name="T92" fmla="*/ 25 w 149"/>
                <a:gd name="T93" fmla="*/ 76 h 72"/>
                <a:gd name="T94" fmla="*/ 21 w 149"/>
                <a:gd name="T95" fmla="*/ 78 h 72"/>
                <a:gd name="T96" fmla="*/ 17 w 149"/>
                <a:gd name="T97" fmla="*/ 75 h 72"/>
                <a:gd name="T98" fmla="*/ 9 w 149"/>
                <a:gd name="T99" fmla="*/ 76 h 72"/>
                <a:gd name="T100" fmla="*/ 1 w 149"/>
                <a:gd name="T101" fmla="*/ 75 h 72"/>
                <a:gd name="T102" fmla="*/ 1 w 149"/>
                <a:gd name="T103" fmla="*/ 70 h 72"/>
                <a:gd name="T104" fmla="*/ 4 w 149"/>
                <a:gd name="T105" fmla="*/ 69 h 72"/>
                <a:gd name="T106" fmla="*/ 5 w 149"/>
                <a:gd name="T107" fmla="*/ 65 h 72"/>
                <a:gd name="T108" fmla="*/ 17 w 149"/>
                <a:gd name="T109" fmla="*/ 67 h 72"/>
                <a:gd name="T110" fmla="*/ 19 w 149"/>
                <a:gd name="T111" fmla="*/ 6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9"/>
                <a:gd name="T169" fmla="*/ 0 h 72"/>
                <a:gd name="T170" fmla="*/ 149 w 149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9" h="72">
                  <a:moveTo>
                    <a:pt x="24" y="54"/>
                  </a:moveTo>
                  <a:lnTo>
                    <a:pt x="24" y="53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2" y="55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3" y="44"/>
                  </a:lnTo>
                  <a:lnTo>
                    <a:pt x="52" y="43"/>
                  </a:lnTo>
                  <a:lnTo>
                    <a:pt x="49" y="43"/>
                  </a:lnTo>
                  <a:lnTo>
                    <a:pt x="46" y="43"/>
                  </a:lnTo>
                  <a:lnTo>
                    <a:pt x="44" y="41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5" y="34"/>
                  </a:lnTo>
                  <a:lnTo>
                    <a:pt x="34" y="32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2" y="8"/>
                  </a:lnTo>
                  <a:lnTo>
                    <a:pt x="36" y="7"/>
                  </a:lnTo>
                  <a:lnTo>
                    <a:pt x="41" y="8"/>
                  </a:lnTo>
                  <a:lnTo>
                    <a:pt x="47" y="11"/>
                  </a:lnTo>
                  <a:lnTo>
                    <a:pt x="51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57" y="11"/>
                  </a:lnTo>
                  <a:lnTo>
                    <a:pt x="59" y="4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4" y="3"/>
                  </a:lnTo>
                  <a:lnTo>
                    <a:pt x="79" y="5"/>
                  </a:lnTo>
                  <a:lnTo>
                    <a:pt x="84" y="7"/>
                  </a:lnTo>
                  <a:lnTo>
                    <a:pt x="88" y="8"/>
                  </a:lnTo>
                  <a:lnTo>
                    <a:pt x="90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5" y="4"/>
                  </a:lnTo>
                  <a:lnTo>
                    <a:pt x="110" y="6"/>
                  </a:lnTo>
                  <a:lnTo>
                    <a:pt x="114" y="7"/>
                  </a:lnTo>
                  <a:lnTo>
                    <a:pt x="122" y="7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35" y="8"/>
                  </a:lnTo>
                  <a:lnTo>
                    <a:pt x="136" y="11"/>
                  </a:lnTo>
                  <a:lnTo>
                    <a:pt x="138" y="12"/>
                  </a:lnTo>
                  <a:lnTo>
                    <a:pt x="139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21"/>
                  </a:lnTo>
                  <a:lnTo>
                    <a:pt x="146" y="23"/>
                  </a:lnTo>
                  <a:lnTo>
                    <a:pt x="140" y="25"/>
                  </a:lnTo>
                  <a:lnTo>
                    <a:pt x="132" y="27"/>
                  </a:lnTo>
                  <a:lnTo>
                    <a:pt x="129" y="28"/>
                  </a:lnTo>
                  <a:lnTo>
                    <a:pt x="127" y="31"/>
                  </a:lnTo>
                  <a:lnTo>
                    <a:pt x="123" y="37"/>
                  </a:lnTo>
                  <a:lnTo>
                    <a:pt x="119" y="40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6" y="38"/>
                  </a:lnTo>
                  <a:lnTo>
                    <a:pt x="104" y="39"/>
                  </a:lnTo>
                  <a:lnTo>
                    <a:pt x="102" y="43"/>
                  </a:lnTo>
                  <a:lnTo>
                    <a:pt x="99" y="49"/>
                  </a:lnTo>
                  <a:lnTo>
                    <a:pt x="97" y="51"/>
                  </a:lnTo>
                  <a:lnTo>
                    <a:pt x="92" y="52"/>
                  </a:lnTo>
                  <a:lnTo>
                    <a:pt x="89" y="53"/>
                  </a:lnTo>
                  <a:lnTo>
                    <a:pt x="86" y="53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72" y="54"/>
                  </a:lnTo>
                  <a:lnTo>
                    <a:pt x="63" y="59"/>
                  </a:lnTo>
                  <a:lnTo>
                    <a:pt x="62" y="61"/>
                  </a:lnTo>
                  <a:lnTo>
                    <a:pt x="61" y="62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1" y="70"/>
                  </a:lnTo>
                  <a:lnTo>
                    <a:pt x="47" y="69"/>
                  </a:lnTo>
                  <a:lnTo>
                    <a:pt x="42" y="71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5" y="72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1" y="67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21" y="69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9" y="67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4" y="60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7" y="58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2" y="55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8" name="Freeform 331"/>
            <p:cNvSpPr>
              <a:spLocks/>
            </p:cNvSpPr>
            <p:nvPr/>
          </p:nvSpPr>
          <p:spPr bwMode="auto">
            <a:xfrm>
              <a:off x="3805" y="2424"/>
              <a:ext cx="151" cy="73"/>
            </a:xfrm>
            <a:custGeom>
              <a:avLst/>
              <a:gdLst>
                <a:gd name="T0" fmla="*/ 26 w 149"/>
                <a:gd name="T1" fmla="*/ 63 h 72"/>
                <a:gd name="T2" fmla="*/ 30 w 149"/>
                <a:gd name="T3" fmla="*/ 63 h 72"/>
                <a:gd name="T4" fmla="*/ 35 w 149"/>
                <a:gd name="T5" fmla="*/ 64 h 72"/>
                <a:gd name="T6" fmla="*/ 49 w 149"/>
                <a:gd name="T7" fmla="*/ 60 h 72"/>
                <a:gd name="T8" fmla="*/ 52 w 149"/>
                <a:gd name="T9" fmla="*/ 58 h 72"/>
                <a:gd name="T10" fmla="*/ 56 w 149"/>
                <a:gd name="T11" fmla="*/ 58 h 72"/>
                <a:gd name="T12" fmla="*/ 62 w 149"/>
                <a:gd name="T13" fmla="*/ 53 h 72"/>
                <a:gd name="T14" fmla="*/ 55 w 149"/>
                <a:gd name="T15" fmla="*/ 52 h 72"/>
                <a:gd name="T16" fmla="*/ 50 w 149"/>
                <a:gd name="T17" fmla="*/ 49 h 72"/>
                <a:gd name="T18" fmla="*/ 48 w 149"/>
                <a:gd name="T19" fmla="*/ 46 h 72"/>
                <a:gd name="T20" fmla="*/ 35 w 149"/>
                <a:gd name="T21" fmla="*/ 34 h 72"/>
                <a:gd name="T22" fmla="*/ 33 w 149"/>
                <a:gd name="T23" fmla="*/ 34 h 72"/>
                <a:gd name="T24" fmla="*/ 30 w 149"/>
                <a:gd name="T25" fmla="*/ 47 h 72"/>
                <a:gd name="T26" fmla="*/ 21 w 149"/>
                <a:gd name="T27" fmla="*/ 45 h 72"/>
                <a:gd name="T28" fmla="*/ 17 w 149"/>
                <a:gd name="T29" fmla="*/ 33 h 72"/>
                <a:gd name="T30" fmla="*/ 13 w 149"/>
                <a:gd name="T31" fmla="*/ 31 h 72"/>
                <a:gd name="T32" fmla="*/ 17 w 149"/>
                <a:gd name="T33" fmla="*/ 27 h 72"/>
                <a:gd name="T34" fmla="*/ 21 w 149"/>
                <a:gd name="T35" fmla="*/ 24 h 72"/>
                <a:gd name="T36" fmla="*/ 26 w 149"/>
                <a:gd name="T37" fmla="*/ 20 h 72"/>
                <a:gd name="T38" fmla="*/ 23 w 149"/>
                <a:gd name="T39" fmla="*/ 18 h 72"/>
                <a:gd name="T40" fmla="*/ 27 w 149"/>
                <a:gd name="T41" fmla="*/ 9 h 72"/>
                <a:gd name="T42" fmla="*/ 50 w 149"/>
                <a:gd name="T43" fmla="*/ 8 h 72"/>
                <a:gd name="T44" fmla="*/ 65 w 149"/>
                <a:gd name="T45" fmla="*/ 13 h 72"/>
                <a:gd name="T46" fmla="*/ 68 w 149"/>
                <a:gd name="T47" fmla="*/ 4 h 72"/>
                <a:gd name="T48" fmla="*/ 79 w 149"/>
                <a:gd name="T49" fmla="*/ 1 h 72"/>
                <a:gd name="T50" fmla="*/ 93 w 149"/>
                <a:gd name="T51" fmla="*/ 7 h 72"/>
                <a:gd name="T52" fmla="*/ 105 w 149"/>
                <a:gd name="T53" fmla="*/ 5 h 72"/>
                <a:gd name="T54" fmla="*/ 126 w 149"/>
                <a:gd name="T55" fmla="*/ 6 h 72"/>
                <a:gd name="T56" fmla="*/ 144 w 149"/>
                <a:gd name="T57" fmla="*/ 6 h 72"/>
                <a:gd name="T58" fmla="*/ 154 w 149"/>
                <a:gd name="T59" fmla="*/ 11 h 72"/>
                <a:gd name="T60" fmla="*/ 161 w 149"/>
                <a:gd name="T61" fmla="*/ 14 h 72"/>
                <a:gd name="T62" fmla="*/ 167 w 149"/>
                <a:gd name="T63" fmla="*/ 20 h 72"/>
                <a:gd name="T64" fmla="*/ 158 w 149"/>
                <a:gd name="T65" fmla="*/ 25 h 72"/>
                <a:gd name="T66" fmla="*/ 145 w 149"/>
                <a:gd name="T67" fmla="*/ 31 h 72"/>
                <a:gd name="T68" fmla="*/ 134 w 149"/>
                <a:gd name="T69" fmla="*/ 49 h 72"/>
                <a:gd name="T70" fmla="*/ 114 w 149"/>
                <a:gd name="T71" fmla="*/ 48 h 72"/>
                <a:gd name="T72" fmla="*/ 106 w 149"/>
                <a:gd name="T73" fmla="*/ 60 h 72"/>
                <a:gd name="T74" fmla="*/ 95 w 149"/>
                <a:gd name="T75" fmla="*/ 62 h 72"/>
                <a:gd name="T76" fmla="*/ 92 w 149"/>
                <a:gd name="T77" fmla="*/ 57 h 72"/>
                <a:gd name="T78" fmla="*/ 71 w 149"/>
                <a:gd name="T79" fmla="*/ 70 h 72"/>
                <a:gd name="T80" fmla="*/ 68 w 149"/>
                <a:gd name="T81" fmla="*/ 77 h 72"/>
                <a:gd name="T82" fmla="*/ 60 w 149"/>
                <a:gd name="T83" fmla="*/ 79 h 72"/>
                <a:gd name="T84" fmla="*/ 50 w 149"/>
                <a:gd name="T85" fmla="*/ 81 h 72"/>
                <a:gd name="T86" fmla="*/ 37 w 149"/>
                <a:gd name="T87" fmla="*/ 79 h 72"/>
                <a:gd name="T88" fmla="*/ 34 w 149"/>
                <a:gd name="T89" fmla="*/ 77 h 72"/>
                <a:gd name="T90" fmla="*/ 31 w 149"/>
                <a:gd name="T91" fmla="*/ 75 h 72"/>
                <a:gd name="T92" fmla="*/ 25 w 149"/>
                <a:gd name="T93" fmla="*/ 76 h 72"/>
                <a:gd name="T94" fmla="*/ 21 w 149"/>
                <a:gd name="T95" fmla="*/ 78 h 72"/>
                <a:gd name="T96" fmla="*/ 17 w 149"/>
                <a:gd name="T97" fmla="*/ 75 h 72"/>
                <a:gd name="T98" fmla="*/ 9 w 149"/>
                <a:gd name="T99" fmla="*/ 76 h 72"/>
                <a:gd name="T100" fmla="*/ 1 w 149"/>
                <a:gd name="T101" fmla="*/ 75 h 72"/>
                <a:gd name="T102" fmla="*/ 1 w 149"/>
                <a:gd name="T103" fmla="*/ 70 h 72"/>
                <a:gd name="T104" fmla="*/ 4 w 149"/>
                <a:gd name="T105" fmla="*/ 69 h 72"/>
                <a:gd name="T106" fmla="*/ 5 w 149"/>
                <a:gd name="T107" fmla="*/ 65 h 72"/>
                <a:gd name="T108" fmla="*/ 17 w 149"/>
                <a:gd name="T109" fmla="*/ 67 h 72"/>
                <a:gd name="T110" fmla="*/ 19 w 149"/>
                <a:gd name="T111" fmla="*/ 66 h 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9"/>
                <a:gd name="T169" fmla="*/ 0 h 72"/>
                <a:gd name="T170" fmla="*/ 149 w 149"/>
                <a:gd name="T171" fmla="*/ 72 h 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9" h="72">
                  <a:moveTo>
                    <a:pt x="24" y="54"/>
                  </a:moveTo>
                  <a:lnTo>
                    <a:pt x="24" y="53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2" y="55"/>
                  </a:lnTo>
                  <a:lnTo>
                    <a:pt x="34" y="56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50" y="46"/>
                  </a:lnTo>
                  <a:lnTo>
                    <a:pt x="53" y="44"/>
                  </a:lnTo>
                  <a:lnTo>
                    <a:pt x="52" y="43"/>
                  </a:lnTo>
                  <a:lnTo>
                    <a:pt x="49" y="43"/>
                  </a:lnTo>
                  <a:lnTo>
                    <a:pt x="46" y="43"/>
                  </a:lnTo>
                  <a:lnTo>
                    <a:pt x="44" y="41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5" y="34"/>
                  </a:lnTo>
                  <a:lnTo>
                    <a:pt x="34" y="32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8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2" y="8"/>
                  </a:lnTo>
                  <a:lnTo>
                    <a:pt x="36" y="7"/>
                  </a:lnTo>
                  <a:lnTo>
                    <a:pt x="41" y="8"/>
                  </a:lnTo>
                  <a:lnTo>
                    <a:pt x="47" y="11"/>
                  </a:lnTo>
                  <a:lnTo>
                    <a:pt x="51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57" y="11"/>
                  </a:lnTo>
                  <a:lnTo>
                    <a:pt x="59" y="4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4" y="3"/>
                  </a:lnTo>
                  <a:lnTo>
                    <a:pt x="79" y="5"/>
                  </a:lnTo>
                  <a:lnTo>
                    <a:pt x="84" y="7"/>
                  </a:lnTo>
                  <a:lnTo>
                    <a:pt x="88" y="8"/>
                  </a:lnTo>
                  <a:lnTo>
                    <a:pt x="90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5" y="4"/>
                  </a:lnTo>
                  <a:lnTo>
                    <a:pt x="110" y="6"/>
                  </a:lnTo>
                  <a:lnTo>
                    <a:pt x="114" y="7"/>
                  </a:lnTo>
                  <a:lnTo>
                    <a:pt x="122" y="7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35" y="8"/>
                  </a:lnTo>
                  <a:lnTo>
                    <a:pt x="136" y="11"/>
                  </a:lnTo>
                  <a:lnTo>
                    <a:pt x="138" y="12"/>
                  </a:lnTo>
                  <a:lnTo>
                    <a:pt x="139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21"/>
                  </a:lnTo>
                  <a:lnTo>
                    <a:pt x="146" y="23"/>
                  </a:lnTo>
                  <a:lnTo>
                    <a:pt x="140" y="25"/>
                  </a:lnTo>
                  <a:lnTo>
                    <a:pt x="132" y="27"/>
                  </a:lnTo>
                  <a:lnTo>
                    <a:pt x="129" y="28"/>
                  </a:lnTo>
                  <a:lnTo>
                    <a:pt x="127" y="31"/>
                  </a:lnTo>
                  <a:lnTo>
                    <a:pt x="123" y="37"/>
                  </a:lnTo>
                  <a:lnTo>
                    <a:pt x="119" y="40"/>
                  </a:lnTo>
                  <a:lnTo>
                    <a:pt x="116" y="40"/>
                  </a:lnTo>
                  <a:lnTo>
                    <a:pt x="113" y="40"/>
                  </a:lnTo>
                  <a:lnTo>
                    <a:pt x="106" y="38"/>
                  </a:lnTo>
                  <a:lnTo>
                    <a:pt x="104" y="39"/>
                  </a:lnTo>
                  <a:lnTo>
                    <a:pt x="102" y="43"/>
                  </a:lnTo>
                  <a:lnTo>
                    <a:pt x="99" y="49"/>
                  </a:lnTo>
                  <a:lnTo>
                    <a:pt x="97" y="51"/>
                  </a:lnTo>
                  <a:lnTo>
                    <a:pt x="92" y="52"/>
                  </a:lnTo>
                  <a:lnTo>
                    <a:pt x="89" y="53"/>
                  </a:lnTo>
                  <a:lnTo>
                    <a:pt x="86" y="53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72" y="54"/>
                  </a:lnTo>
                  <a:lnTo>
                    <a:pt x="63" y="59"/>
                  </a:lnTo>
                  <a:lnTo>
                    <a:pt x="62" y="61"/>
                  </a:lnTo>
                  <a:lnTo>
                    <a:pt x="61" y="62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1" y="70"/>
                  </a:lnTo>
                  <a:lnTo>
                    <a:pt x="47" y="69"/>
                  </a:lnTo>
                  <a:lnTo>
                    <a:pt x="42" y="71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5" y="72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1" y="67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3" y="70"/>
                  </a:lnTo>
                  <a:lnTo>
                    <a:pt x="21" y="69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4" y="67"/>
                  </a:lnTo>
                  <a:lnTo>
                    <a:pt x="13" y="66"/>
                  </a:lnTo>
                  <a:lnTo>
                    <a:pt x="9" y="67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4" y="60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11" y="55"/>
                  </a:lnTo>
                  <a:lnTo>
                    <a:pt x="14" y="56"/>
                  </a:lnTo>
                  <a:lnTo>
                    <a:pt x="17" y="58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2" y="55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49" name="Freeform 332"/>
            <p:cNvSpPr>
              <a:spLocks/>
            </p:cNvSpPr>
            <p:nvPr/>
          </p:nvSpPr>
          <p:spPr bwMode="auto">
            <a:xfrm>
              <a:off x="3131" y="3331"/>
              <a:ext cx="128" cy="135"/>
            </a:xfrm>
            <a:custGeom>
              <a:avLst/>
              <a:gdLst>
                <a:gd name="T0" fmla="*/ 80 w 127"/>
                <a:gd name="T1" fmla="*/ 1 h 134"/>
                <a:gd name="T2" fmla="*/ 82 w 127"/>
                <a:gd name="T3" fmla="*/ 2 h 134"/>
                <a:gd name="T4" fmla="*/ 83 w 127"/>
                <a:gd name="T5" fmla="*/ 4 h 134"/>
                <a:gd name="T6" fmla="*/ 87 w 127"/>
                <a:gd name="T7" fmla="*/ 10 h 134"/>
                <a:gd name="T8" fmla="*/ 91 w 127"/>
                <a:gd name="T9" fmla="*/ 20 h 134"/>
                <a:gd name="T10" fmla="*/ 97 w 127"/>
                <a:gd name="T11" fmla="*/ 27 h 134"/>
                <a:gd name="T12" fmla="*/ 104 w 127"/>
                <a:gd name="T13" fmla="*/ 31 h 134"/>
                <a:gd name="T14" fmla="*/ 108 w 127"/>
                <a:gd name="T15" fmla="*/ 34 h 134"/>
                <a:gd name="T16" fmla="*/ 109 w 127"/>
                <a:gd name="T17" fmla="*/ 39 h 134"/>
                <a:gd name="T18" fmla="*/ 115 w 127"/>
                <a:gd name="T19" fmla="*/ 39 h 134"/>
                <a:gd name="T20" fmla="*/ 115 w 127"/>
                <a:gd name="T21" fmla="*/ 45 h 134"/>
                <a:gd name="T22" fmla="*/ 119 w 127"/>
                <a:gd name="T23" fmla="*/ 54 h 134"/>
                <a:gd name="T24" fmla="*/ 127 w 127"/>
                <a:gd name="T25" fmla="*/ 56 h 134"/>
                <a:gd name="T26" fmla="*/ 133 w 127"/>
                <a:gd name="T27" fmla="*/ 59 h 134"/>
                <a:gd name="T28" fmla="*/ 136 w 127"/>
                <a:gd name="T29" fmla="*/ 63 h 134"/>
                <a:gd name="T30" fmla="*/ 132 w 127"/>
                <a:gd name="T31" fmla="*/ 77 h 134"/>
                <a:gd name="T32" fmla="*/ 124 w 127"/>
                <a:gd name="T33" fmla="*/ 79 h 134"/>
                <a:gd name="T34" fmla="*/ 118 w 127"/>
                <a:gd name="T35" fmla="*/ 85 h 134"/>
                <a:gd name="T36" fmla="*/ 112 w 127"/>
                <a:gd name="T37" fmla="*/ 91 h 134"/>
                <a:gd name="T38" fmla="*/ 106 w 127"/>
                <a:gd name="T39" fmla="*/ 95 h 134"/>
                <a:gd name="T40" fmla="*/ 103 w 127"/>
                <a:gd name="T41" fmla="*/ 104 h 134"/>
                <a:gd name="T42" fmla="*/ 98 w 127"/>
                <a:gd name="T43" fmla="*/ 108 h 134"/>
                <a:gd name="T44" fmla="*/ 91 w 127"/>
                <a:gd name="T45" fmla="*/ 112 h 134"/>
                <a:gd name="T46" fmla="*/ 87 w 127"/>
                <a:gd name="T47" fmla="*/ 123 h 134"/>
                <a:gd name="T48" fmla="*/ 84 w 127"/>
                <a:gd name="T49" fmla="*/ 126 h 134"/>
                <a:gd name="T50" fmla="*/ 78 w 127"/>
                <a:gd name="T51" fmla="*/ 127 h 134"/>
                <a:gd name="T52" fmla="*/ 63 w 127"/>
                <a:gd name="T53" fmla="*/ 127 h 134"/>
                <a:gd name="T54" fmla="*/ 53 w 127"/>
                <a:gd name="T55" fmla="*/ 124 h 134"/>
                <a:gd name="T56" fmla="*/ 44 w 127"/>
                <a:gd name="T57" fmla="*/ 119 h 134"/>
                <a:gd name="T58" fmla="*/ 41 w 127"/>
                <a:gd name="T59" fmla="*/ 122 h 134"/>
                <a:gd name="T60" fmla="*/ 36 w 127"/>
                <a:gd name="T61" fmla="*/ 133 h 134"/>
                <a:gd name="T62" fmla="*/ 28 w 127"/>
                <a:gd name="T63" fmla="*/ 140 h 134"/>
                <a:gd name="T64" fmla="*/ 18 w 127"/>
                <a:gd name="T65" fmla="*/ 143 h 134"/>
                <a:gd name="T66" fmla="*/ 10 w 127"/>
                <a:gd name="T67" fmla="*/ 143 h 134"/>
                <a:gd name="T68" fmla="*/ 10 w 127"/>
                <a:gd name="T69" fmla="*/ 138 h 134"/>
                <a:gd name="T70" fmla="*/ 12 w 127"/>
                <a:gd name="T71" fmla="*/ 130 h 134"/>
                <a:gd name="T72" fmla="*/ 7 w 127"/>
                <a:gd name="T73" fmla="*/ 119 h 134"/>
                <a:gd name="T74" fmla="*/ 0 w 127"/>
                <a:gd name="T75" fmla="*/ 113 h 134"/>
                <a:gd name="T76" fmla="*/ 0 w 127"/>
                <a:gd name="T77" fmla="*/ 96 h 134"/>
                <a:gd name="T78" fmla="*/ 0 w 127"/>
                <a:gd name="T79" fmla="*/ 62 h 134"/>
                <a:gd name="T80" fmla="*/ 11 w 127"/>
                <a:gd name="T81" fmla="*/ 62 h 134"/>
                <a:gd name="T82" fmla="*/ 15 w 127"/>
                <a:gd name="T83" fmla="*/ 38 h 134"/>
                <a:gd name="T84" fmla="*/ 15 w 127"/>
                <a:gd name="T85" fmla="*/ 24 h 134"/>
                <a:gd name="T86" fmla="*/ 15 w 127"/>
                <a:gd name="T87" fmla="*/ 8 h 134"/>
                <a:gd name="T88" fmla="*/ 40 w 127"/>
                <a:gd name="T89" fmla="*/ 5 h 134"/>
                <a:gd name="T90" fmla="*/ 51 w 127"/>
                <a:gd name="T91" fmla="*/ 9 h 134"/>
                <a:gd name="T92" fmla="*/ 58 w 127"/>
                <a:gd name="T93" fmla="*/ 3 h 134"/>
                <a:gd name="T94" fmla="*/ 74 w 127"/>
                <a:gd name="T95" fmla="*/ 2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34"/>
                <a:gd name="T146" fmla="*/ 127 w 127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34">
                  <a:moveTo>
                    <a:pt x="70" y="0"/>
                  </a:move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5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10"/>
                  </a:lnTo>
                  <a:lnTo>
                    <a:pt x="81" y="14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8" y="27"/>
                  </a:lnTo>
                  <a:lnTo>
                    <a:pt x="92" y="30"/>
                  </a:lnTo>
                  <a:lnTo>
                    <a:pt x="95" y="31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8"/>
                  </a:lnTo>
                  <a:lnTo>
                    <a:pt x="100" y="39"/>
                  </a:lnTo>
                  <a:lnTo>
                    <a:pt x="101" y="39"/>
                  </a:lnTo>
                  <a:lnTo>
                    <a:pt x="106" y="39"/>
                  </a:lnTo>
                  <a:lnTo>
                    <a:pt x="106" y="41"/>
                  </a:lnTo>
                  <a:lnTo>
                    <a:pt x="106" y="45"/>
                  </a:lnTo>
                  <a:lnTo>
                    <a:pt x="107" y="48"/>
                  </a:lnTo>
                  <a:lnTo>
                    <a:pt x="110" y="54"/>
                  </a:lnTo>
                  <a:lnTo>
                    <a:pt x="112" y="55"/>
                  </a:lnTo>
                  <a:lnTo>
                    <a:pt x="118" y="56"/>
                  </a:lnTo>
                  <a:lnTo>
                    <a:pt x="121" y="57"/>
                  </a:lnTo>
                  <a:lnTo>
                    <a:pt x="124" y="59"/>
                  </a:lnTo>
                  <a:lnTo>
                    <a:pt x="126" y="62"/>
                  </a:lnTo>
                  <a:lnTo>
                    <a:pt x="127" y="63"/>
                  </a:lnTo>
                  <a:lnTo>
                    <a:pt x="126" y="66"/>
                  </a:lnTo>
                  <a:lnTo>
                    <a:pt x="123" y="68"/>
                  </a:lnTo>
                  <a:lnTo>
                    <a:pt x="120" y="69"/>
                  </a:lnTo>
                  <a:lnTo>
                    <a:pt x="115" y="70"/>
                  </a:lnTo>
                  <a:lnTo>
                    <a:pt x="114" y="71"/>
                  </a:lnTo>
                  <a:lnTo>
                    <a:pt x="109" y="76"/>
                  </a:lnTo>
                  <a:lnTo>
                    <a:pt x="106" y="80"/>
                  </a:lnTo>
                  <a:lnTo>
                    <a:pt x="103" y="82"/>
                  </a:lnTo>
                  <a:lnTo>
                    <a:pt x="99" y="84"/>
                  </a:lnTo>
                  <a:lnTo>
                    <a:pt x="97" y="86"/>
                  </a:lnTo>
                  <a:lnTo>
                    <a:pt x="96" y="91"/>
                  </a:lnTo>
                  <a:lnTo>
                    <a:pt x="94" y="95"/>
                  </a:lnTo>
                  <a:lnTo>
                    <a:pt x="93" y="97"/>
                  </a:lnTo>
                  <a:lnTo>
                    <a:pt x="89" y="99"/>
                  </a:lnTo>
                  <a:lnTo>
                    <a:pt x="83" y="101"/>
                  </a:lnTo>
                  <a:lnTo>
                    <a:pt x="82" y="103"/>
                  </a:lnTo>
                  <a:lnTo>
                    <a:pt x="80" y="108"/>
                  </a:lnTo>
                  <a:lnTo>
                    <a:pt x="78" y="114"/>
                  </a:lnTo>
                  <a:lnTo>
                    <a:pt x="76" y="117"/>
                  </a:lnTo>
                  <a:lnTo>
                    <a:pt x="75" y="117"/>
                  </a:lnTo>
                  <a:lnTo>
                    <a:pt x="72" y="118"/>
                  </a:lnTo>
                  <a:lnTo>
                    <a:pt x="69" y="118"/>
                  </a:lnTo>
                  <a:lnTo>
                    <a:pt x="66" y="119"/>
                  </a:lnTo>
                  <a:lnTo>
                    <a:pt x="63" y="118"/>
                  </a:lnTo>
                  <a:lnTo>
                    <a:pt x="58" y="117"/>
                  </a:lnTo>
                  <a:lnTo>
                    <a:pt x="53" y="115"/>
                  </a:lnTo>
                  <a:lnTo>
                    <a:pt x="47" y="111"/>
                  </a:lnTo>
                  <a:lnTo>
                    <a:pt x="44" y="110"/>
                  </a:lnTo>
                  <a:lnTo>
                    <a:pt x="42" y="111"/>
                  </a:lnTo>
                  <a:lnTo>
                    <a:pt x="41" y="113"/>
                  </a:lnTo>
                  <a:lnTo>
                    <a:pt x="38" y="121"/>
                  </a:lnTo>
                  <a:lnTo>
                    <a:pt x="36" y="124"/>
                  </a:lnTo>
                  <a:lnTo>
                    <a:pt x="31" y="128"/>
                  </a:lnTo>
                  <a:lnTo>
                    <a:pt x="28" y="131"/>
                  </a:lnTo>
                  <a:lnTo>
                    <a:pt x="23" y="134"/>
                  </a:lnTo>
                  <a:lnTo>
                    <a:pt x="18" y="134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9" y="132"/>
                  </a:lnTo>
                  <a:lnTo>
                    <a:pt x="10" y="129"/>
                  </a:lnTo>
                  <a:lnTo>
                    <a:pt x="11" y="125"/>
                  </a:lnTo>
                  <a:lnTo>
                    <a:pt x="12" y="121"/>
                  </a:lnTo>
                  <a:lnTo>
                    <a:pt x="11" y="116"/>
                  </a:lnTo>
                  <a:lnTo>
                    <a:pt x="7" y="110"/>
                  </a:lnTo>
                  <a:lnTo>
                    <a:pt x="3" y="104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11" y="62"/>
                  </a:lnTo>
                  <a:lnTo>
                    <a:pt x="15" y="61"/>
                  </a:lnTo>
                  <a:lnTo>
                    <a:pt x="15" y="38"/>
                  </a:lnTo>
                  <a:lnTo>
                    <a:pt x="15" y="30"/>
                  </a:lnTo>
                  <a:lnTo>
                    <a:pt x="15" y="24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22" y="8"/>
                  </a:lnTo>
                  <a:lnTo>
                    <a:pt x="40" y="5"/>
                  </a:lnTo>
                  <a:lnTo>
                    <a:pt x="46" y="4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0" name="Freeform 333"/>
            <p:cNvSpPr>
              <a:spLocks/>
            </p:cNvSpPr>
            <p:nvPr/>
          </p:nvSpPr>
          <p:spPr bwMode="auto">
            <a:xfrm>
              <a:off x="3131" y="3331"/>
              <a:ext cx="128" cy="135"/>
            </a:xfrm>
            <a:custGeom>
              <a:avLst/>
              <a:gdLst>
                <a:gd name="T0" fmla="*/ 80 w 127"/>
                <a:gd name="T1" fmla="*/ 1 h 134"/>
                <a:gd name="T2" fmla="*/ 82 w 127"/>
                <a:gd name="T3" fmla="*/ 2 h 134"/>
                <a:gd name="T4" fmla="*/ 83 w 127"/>
                <a:gd name="T5" fmla="*/ 4 h 134"/>
                <a:gd name="T6" fmla="*/ 87 w 127"/>
                <a:gd name="T7" fmla="*/ 10 h 134"/>
                <a:gd name="T8" fmla="*/ 91 w 127"/>
                <a:gd name="T9" fmla="*/ 20 h 134"/>
                <a:gd name="T10" fmla="*/ 97 w 127"/>
                <a:gd name="T11" fmla="*/ 27 h 134"/>
                <a:gd name="T12" fmla="*/ 104 w 127"/>
                <a:gd name="T13" fmla="*/ 31 h 134"/>
                <a:gd name="T14" fmla="*/ 108 w 127"/>
                <a:gd name="T15" fmla="*/ 34 h 134"/>
                <a:gd name="T16" fmla="*/ 109 w 127"/>
                <a:gd name="T17" fmla="*/ 39 h 134"/>
                <a:gd name="T18" fmla="*/ 115 w 127"/>
                <a:gd name="T19" fmla="*/ 39 h 134"/>
                <a:gd name="T20" fmla="*/ 115 w 127"/>
                <a:gd name="T21" fmla="*/ 45 h 134"/>
                <a:gd name="T22" fmla="*/ 119 w 127"/>
                <a:gd name="T23" fmla="*/ 54 h 134"/>
                <a:gd name="T24" fmla="*/ 127 w 127"/>
                <a:gd name="T25" fmla="*/ 56 h 134"/>
                <a:gd name="T26" fmla="*/ 133 w 127"/>
                <a:gd name="T27" fmla="*/ 59 h 134"/>
                <a:gd name="T28" fmla="*/ 136 w 127"/>
                <a:gd name="T29" fmla="*/ 63 h 134"/>
                <a:gd name="T30" fmla="*/ 132 w 127"/>
                <a:gd name="T31" fmla="*/ 77 h 134"/>
                <a:gd name="T32" fmla="*/ 124 w 127"/>
                <a:gd name="T33" fmla="*/ 79 h 134"/>
                <a:gd name="T34" fmla="*/ 118 w 127"/>
                <a:gd name="T35" fmla="*/ 85 h 134"/>
                <a:gd name="T36" fmla="*/ 112 w 127"/>
                <a:gd name="T37" fmla="*/ 91 h 134"/>
                <a:gd name="T38" fmla="*/ 106 w 127"/>
                <a:gd name="T39" fmla="*/ 95 h 134"/>
                <a:gd name="T40" fmla="*/ 103 w 127"/>
                <a:gd name="T41" fmla="*/ 104 h 134"/>
                <a:gd name="T42" fmla="*/ 98 w 127"/>
                <a:gd name="T43" fmla="*/ 108 h 134"/>
                <a:gd name="T44" fmla="*/ 91 w 127"/>
                <a:gd name="T45" fmla="*/ 112 h 134"/>
                <a:gd name="T46" fmla="*/ 87 w 127"/>
                <a:gd name="T47" fmla="*/ 123 h 134"/>
                <a:gd name="T48" fmla="*/ 84 w 127"/>
                <a:gd name="T49" fmla="*/ 126 h 134"/>
                <a:gd name="T50" fmla="*/ 78 w 127"/>
                <a:gd name="T51" fmla="*/ 127 h 134"/>
                <a:gd name="T52" fmla="*/ 63 w 127"/>
                <a:gd name="T53" fmla="*/ 127 h 134"/>
                <a:gd name="T54" fmla="*/ 53 w 127"/>
                <a:gd name="T55" fmla="*/ 124 h 134"/>
                <a:gd name="T56" fmla="*/ 44 w 127"/>
                <a:gd name="T57" fmla="*/ 119 h 134"/>
                <a:gd name="T58" fmla="*/ 41 w 127"/>
                <a:gd name="T59" fmla="*/ 122 h 134"/>
                <a:gd name="T60" fmla="*/ 36 w 127"/>
                <a:gd name="T61" fmla="*/ 133 h 134"/>
                <a:gd name="T62" fmla="*/ 28 w 127"/>
                <a:gd name="T63" fmla="*/ 140 h 134"/>
                <a:gd name="T64" fmla="*/ 18 w 127"/>
                <a:gd name="T65" fmla="*/ 143 h 134"/>
                <a:gd name="T66" fmla="*/ 10 w 127"/>
                <a:gd name="T67" fmla="*/ 143 h 134"/>
                <a:gd name="T68" fmla="*/ 10 w 127"/>
                <a:gd name="T69" fmla="*/ 138 h 134"/>
                <a:gd name="T70" fmla="*/ 12 w 127"/>
                <a:gd name="T71" fmla="*/ 130 h 134"/>
                <a:gd name="T72" fmla="*/ 7 w 127"/>
                <a:gd name="T73" fmla="*/ 119 h 134"/>
                <a:gd name="T74" fmla="*/ 0 w 127"/>
                <a:gd name="T75" fmla="*/ 113 h 134"/>
                <a:gd name="T76" fmla="*/ 0 w 127"/>
                <a:gd name="T77" fmla="*/ 96 h 134"/>
                <a:gd name="T78" fmla="*/ 0 w 127"/>
                <a:gd name="T79" fmla="*/ 62 h 134"/>
                <a:gd name="T80" fmla="*/ 11 w 127"/>
                <a:gd name="T81" fmla="*/ 62 h 134"/>
                <a:gd name="T82" fmla="*/ 15 w 127"/>
                <a:gd name="T83" fmla="*/ 38 h 134"/>
                <a:gd name="T84" fmla="*/ 15 w 127"/>
                <a:gd name="T85" fmla="*/ 24 h 134"/>
                <a:gd name="T86" fmla="*/ 15 w 127"/>
                <a:gd name="T87" fmla="*/ 8 h 134"/>
                <a:gd name="T88" fmla="*/ 40 w 127"/>
                <a:gd name="T89" fmla="*/ 5 h 134"/>
                <a:gd name="T90" fmla="*/ 51 w 127"/>
                <a:gd name="T91" fmla="*/ 9 h 134"/>
                <a:gd name="T92" fmla="*/ 58 w 127"/>
                <a:gd name="T93" fmla="*/ 3 h 134"/>
                <a:gd name="T94" fmla="*/ 74 w 127"/>
                <a:gd name="T95" fmla="*/ 2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34"/>
                <a:gd name="T146" fmla="*/ 127 w 127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34">
                  <a:moveTo>
                    <a:pt x="70" y="0"/>
                  </a:move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5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10"/>
                  </a:lnTo>
                  <a:lnTo>
                    <a:pt x="81" y="14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8" y="27"/>
                  </a:lnTo>
                  <a:lnTo>
                    <a:pt x="92" y="30"/>
                  </a:lnTo>
                  <a:lnTo>
                    <a:pt x="95" y="31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8"/>
                  </a:lnTo>
                  <a:lnTo>
                    <a:pt x="100" y="39"/>
                  </a:lnTo>
                  <a:lnTo>
                    <a:pt x="101" y="39"/>
                  </a:lnTo>
                  <a:lnTo>
                    <a:pt x="106" y="39"/>
                  </a:lnTo>
                  <a:lnTo>
                    <a:pt x="106" y="41"/>
                  </a:lnTo>
                  <a:lnTo>
                    <a:pt x="106" y="45"/>
                  </a:lnTo>
                  <a:lnTo>
                    <a:pt x="107" y="48"/>
                  </a:lnTo>
                  <a:lnTo>
                    <a:pt x="110" y="54"/>
                  </a:lnTo>
                  <a:lnTo>
                    <a:pt x="112" y="55"/>
                  </a:lnTo>
                  <a:lnTo>
                    <a:pt x="118" y="56"/>
                  </a:lnTo>
                  <a:lnTo>
                    <a:pt x="121" y="57"/>
                  </a:lnTo>
                  <a:lnTo>
                    <a:pt x="124" y="59"/>
                  </a:lnTo>
                  <a:lnTo>
                    <a:pt x="126" y="62"/>
                  </a:lnTo>
                  <a:lnTo>
                    <a:pt x="127" y="63"/>
                  </a:lnTo>
                  <a:lnTo>
                    <a:pt x="126" y="66"/>
                  </a:lnTo>
                  <a:lnTo>
                    <a:pt x="123" y="68"/>
                  </a:lnTo>
                  <a:lnTo>
                    <a:pt x="120" y="69"/>
                  </a:lnTo>
                  <a:lnTo>
                    <a:pt x="115" y="70"/>
                  </a:lnTo>
                  <a:lnTo>
                    <a:pt x="114" y="71"/>
                  </a:lnTo>
                  <a:lnTo>
                    <a:pt x="109" y="76"/>
                  </a:lnTo>
                  <a:lnTo>
                    <a:pt x="106" y="80"/>
                  </a:lnTo>
                  <a:lnTo>
                    <a:pt x="103" y="82"/>
                  </a:lnTo>
                  <a:lnTo>
                    <a:pt x="99" y="84"/>
                  </a:lnTo>
                  <a:lnTo>
                    <a:pt x="97" y="86"/>
                  </a:lnTo>
                  <a:lnTo>
                    <a:pt x="96" y="91"/>
                  </a:lnTo>
                  <a:lnTo>
                    <a:pt x="94" y="95"/>
                  </a:lnTo>
                  <a:lnTo>
                    <a:pt x="93" y="97"/>
                  </a:lnTo>
                  <a:lnTo>
                    <a:pt x="89" y="99"/>
                  </a:lnTo>
                  <a:lnTo>
                    <a:pt x="83" y="101"/>
                  </a:lnTo>
                  <a:lnTo>
                    <a:pt x="82" y="103"/>
                  </a:lnTo>
                  <a:lnTo>
                    <a:pt x="80" y="108"/>
                  </a:lnTo>
                  <a:lnTo>
                    <a:pt x="78" y="114"/>
                  </a:lnTo>
                  <a:lnTo>
                    <a:pt x="76" y="117"/>
                  </a:lnTo>
                  <a:lnTo>
                    <a:pt x="75" y="117"/>
                  </a:lnTo>
                  <a:lnTo>
                    <a:pt x="72" y="118"/>
                  </a:lnTo>
                  <a:lnTo>
                    <a:pt x="69" y="118"/>
                  </a:lnTo>
                  <a:lnTo>
                    <a:pt x="66" y="119"/>
                  </a:lnTo>
                  <a:lnTo>
                    <a:pt x="63" y="118"/>
                  </a:lnTo>
                  <a:lnTo>
                    <a:pt x="58" y="117"/>
                  </a:lnTo>
                  <a:lnTo>
                    <a:pt x="53" y="115"/>
                  </a:lnTo>
                  <a:lnTo>
                    <a:pt x="47" y="111"/>
                  </a:lnTo>
                  <a:lnTo>
                    <a:pt x="44" y="110"/>
                  </a:lnTo>
                  <a:lnTo>
                    <a:pt x="42" y="111"/>
                  </a:lnTo>
                  <a:lnTo>
                    <a:pt x="41" y="113"/>
                  </a:lnTo>
                  <a:lnTo>
                    <a:pt x="38" y="121"/>
                  </a:lnTo>
                  <a:lnTo>
                    <a:pt x="36" y="124"/>
                  </a:lnTo>
                  <a:lnTo>
                    <a:pt x="31" y="128"/>
                  </a:lnTo>
                  <a:lnTo>
                    <a:pt x="28" y="131"/>
                  </a:lnTo>
                  <a:lnTo>
                    <a:pt x="23" y="134"/>
                  </a:lnTo>
                  <a:lnTo>
                    <a:pt x="18" y="134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9" y="132"/>
                  </a:lnTo>
                  <a:lnTo>
                    <a:pt x="10" y="129"/>
                  </a:lnTo>
                  <a:lnTo>
                    <a:pt x="11" y="125"/>
                  </a:lnTo>
                  <a:lnTo>
                    <a:pt x="12" y="121"/>
                  </a:lnTo>
                  <a:lnTo>
                    <a:pt x="11" y="116"/>
                  </a:lnTo>
                  <a:lnTo>
                    <a:pt x="7" y="110"/>
                  </a:lnTo>
                  <a:lnTo>
                    <a:pt x="3" y="104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11" y="62"/>
                  </a:lnTo>
                  <a:lnTo>
                    <a:pt x="15" y="61"/>
                  </a:lnTo>
                  <a:lnTo>
                    <a:pt x="15" y="38"/>
                  </a:lnTo>
                  <a:lnTo>
                    <a:pt x="15" y="30"/>
                  </a:lnTo>
                  <a:lnTo>
                    <a:pt x="15" y="24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22" y="8"/>
                  </a:lnTo>
                  <a:lnTo>
                    <a:pt x="40" y="5"/>
                  </a:lnTo>
                  <a:lnTo>
                    <a:pt x="46" y="4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1" name="Freeform 334"/>
            <p:cNvSpPr>
              <a:spLocks/>
            </p:cNvSpPr>
            <p:nvPr/>
          </p:nvSpPr>
          <p:spPr bwMode="auto">
            <a:xfrm>
              <a:off x="3206" y="3298"/>
              <a:ext cx="107" cy="101"/>
            </a:xfrm>
            <a:custGeom>
              <a:avLst/>
              <a:gdLst>
                <a:gd name="T0" fmla="*/ 79 w 106"/>
                <a:gd name="T1" fmla="*/ 2 h 100"/>
                <a:gd name="T2" fmla="*/ 79 w 106"/>
                <a:gd name="T3" fmla="*/ 6 h 100"/>
                <a:gd name="T4" fmla="*/ 92 w 106"/>
                <a:gd name="T5" fmla="*/ 8 h 100"/>
                <a:gd name="T6" fmla="*/ 106 w 106"/>
                <a:gd name="T7" fmla="*/ 13 h 100"/>
                <a:gd name="T8" fmla="*/ 112 w 106"/>
                <a:gd name="T9" fmla="*/ 17 h 100"/>
                <a:gd name="T10" fmla="*/ 113 w 106"/>
                <a:gd name="T11" fmla="*/ 27 h 100"/>
                <a:gd name="T12" fmla="*/ 114 w 106"/>
                <a:gd name="T13" fmla="*/ 40 h 100"/>
                <a:gd name="T14" fmla="*/ 110 w 106"/>
                <a:gd name="T15" fmla="*/ 46 h 100"/>
                <a:gd name="T16" fmla="*/ 110 w 106"/>
                <a:gd name="T17" fmla="*/ 61 h 100"/>
                <a:gd name="T18" fmla="*/ 115 w 106"/>
                <a:gd name="T19" fmla="*/ 71 h 100"/>
                <a:gd name="T20" fmla="*/ 112 w 106"/>
                <a:gd name="T21" fmla="*/ 76 h 100"/>
                <a:gd name="T22" fmla="*/ 106 w 106"/>
                <a:gd name="T23" fmla="*/ 83 h 100"/>
                <a:gd name="T24" fmla="*/ 106 w 106"/>
                <a:gd name="T25" fmla="*/ 91 h 100"/>
                <a:gd name="T26" fmla="*/ 95 w 106"/>
                <a:gd name="T27" fmla="*/ 104 h 100"/>
                <a:gd name="T28" fmla="*/ 90 w 106"/>
                <a:gd name="T29" fmla="*/ 109 h 100"/>
                <a:gd name="T30" fmla="*/ 85 w 106"/>
                <a:gd name="T31" fmla="*/ 107 h 100"/>
                <a:gd name="T32" fmla="*/ 79 w 106"/>
                <a:gd name="T33" fmla="*/ 108 h 100"/>
                <a:gd name="T34" fmla="*/ 71 w 106"/>
                <a:gd name="T35" fmla="*/ 106 h 100"/>
                <a:gd name="T36" fmla="*/ 63 w 106"/>
                <a:gd name="T37" fmla="*/ 104 h 100"/>
                <a:gd name="T38" fmla="*/ 52 w 106"/>
                <a:gd name="T39" fmla="*/ 103 h 100"/>
                <a:gd name="T40" fmla="*/ 47 w 106"/>
                <a:gd name="T41" fmla="*/ 98 h 100"/>
                <a:gd name="T42" fmla="*/ 38 w 106"/>
                <a:gd name="T43" fmla="*/ 96 h 100"/>
                <a:gd name="T44" fmla="*/ 33 w 106"/>
                <a:gd name="T45" fmla="*/ 89 h 100"/>
                <a:gd name="T46" fmla="*/ 32 w 106"/>
                <a:gd name="T47" fmla="*/ 82 h 100"/>
                <a:gd name="T48" fmla="*/ 27 w 106"/>
                <a:gd name="T49" fmla="*/ 80 h 100"/>
                <a:gd name="T50" fmla="*/ 25 w 106"/>
                <a:gd name="T51" fmla="*/ 79 h 100"/>
                <a:gd name="T52" fmla="*/ 25 w 106"/>
                <a:gd name="T53" fmla="*/ 74 h 100"/>
                <a:gd name="T54" fmla="*/ 18 w 106"/>
                <a:gd name="T55" fmla="*/ 71 h 100"/>
                <a:gd name="T56" fmla="*/ 11 w 106"/>
                <a:gd name="T57" fmla="*/ 65 h 100"/>
                <a:gd name="T58" fmla="*/ 7 w 106"/>
                <a:gd name="T59" fmla="*/ 46 h 100"/>
                <a:gd name="T60" fmla="*/ 2 w 106"/>
                <a:gd name="T61" fmla="*/ 39 h 100"/>
                <a:gd name="T62" fmla="*/ 1 w 106"/>
                <a:gd name="T63" fmla="*/ 35 h 100"/>
                <a:gd name="T64" fmla="*/ 7 w 106"/>
                <a:gd name="T65" fmla="*/ 36 h 100"/>
                <a:gd name="T66" fmla="*/ 12 w 106"/>
                <a:gd name="T67" fmla="*/ 33 h 100"/>
                <a:gd name="T68" fmla="*/ 19 w 106"/>
                <a:gd name="T69" fmla="*/ 36 h 100"/>
                <a:gd name="T70" fmla="*/ 27 w 106"/>
                <a:gd name="T71" fmla="*/ 30 h 100"/>
                <a:gd name="T72" fmla="*/ 35 w 106"/>
                <a:gd name="T73" fmla="*/ 19 h 100"/>
                <a:gd name="T74" fmla="*/ 41 w 106"/>
                <a:gd name="T75" fmla="*/ 15 h 100"/>
                <a:gd name="T76" fmla="*/ 48 w 106"/>
                <a:gd name="T77" fmla="*/ 14 h 100"/>
                <a:gd name="T78" fmla="*/ 50 w 106"/>
                <a:gd name="T79" fmla="*/ 9 h 100"/>
                <a:gd name="T80" fmla="*/ 64 w 106"/>
                <a:gd name="T81" fmla="*/ 2 h 100"/>
                <a:gd name="T82" fmla="*/ 75 w 106"/>
                <a:gd name="T83" fmla="*/ 0 h 1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100"/>
                <a:gd name="T128" fmla="*/ 106 w 106"/>
                <a:gd name="T129" fmla="*/ 100 h 1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100">
                  <a:moveTo>
                    <a:pt x="70" y="1"/>
                  </a:moveTo>
                  <a:lnTo>
                    <a:pt x="70" y="2"/>
                  </a:lnTo>
                  <a:lnTo>
                    <a:pt x="70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90" y="11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3" y="17"/>
                  </a:lnTo>
                  <a:lnTo>
                    <a:pt x="104" y="22"/>
                  </a:lnTo>
                  <a:lnTo>
                    <a:pt x="104" y="27"/>
                  </a:lnTo>
                  <a:lnTo>
                    <a:pt x="104" y="35"/>
                  </a:lnTo>
                  <a:lnTo>
                    <a:pt x="105" y="40"/>
                  </a:lnTo>
                  <a:lnTo>
                    <a:pt x="104" y="43"/>
                  </a:lnTo>
                  <a:lnTo>
                    <a:pt x="101" y="46"/>
                  </a:lnTo>
                  <a:lnTo>
                    <a:pt x="100" y="48"/>
                  </a:lnTo>
                  <a:lnTo>
                    <a:pt x="101" y="52"/>
                  </a:lnTo>
                  <a:lnTo>
                    <a:pt x="102" y="56"/>
                  </a:lnTo>
                  <a:lnTo>
                    <a:pt x="106" y="62"/>
                  </a:lnTo>
                  <a:lnTo>
                    <a:pt x="104" y="65"/>
                  </a:lnTo>
                  <a:lnTo>
                    <a:pt x="103" y="67"/>
                  </a:lnTo>
                  <a:lnTo>
                    <a:pt x="99" y="71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97" y="84"/>
                  </a:lnTo>
                  <a:lnTo>
                    <a:pt x="86" y="95"/>
                  </a:lnTo>
                  <a:lnTo>
                    <a:pt x="84" y="98"/>
                  </a:lnTo>
                  <a:lnTo>
                    <a:pt x="81" y="100"/>
                  </a:lnTo>
                  <a:lnTo>
                    <a:pt x="79" y="99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0" y="99"/>
                  </a:lnTo>
                  <a:lnTo>
                    <a:pt x="68" y="99"/>
                  </a:lnTo>
                  <a:lnTo>
                    <a:pt x="62" y="97"/>
                  </a:lnTo>
                  <a:lnTo>
                    <a:pt x="58" y="95"/>
                  </a:lnTo>
                  <a:lnTo>
                    <a:pt x="54" y="95"/>
                  </a:lnTo>
                  <a:lnTo>
                    <a:pt x="53" y="95"/>
                  </a:lnTo>
                  <a:lnTo>
                    <a:pt x="52" y="94"/>
                  </a:lnTo>
                  <a:lnTo>
                    <a:pt x="50" y="91"/>
                  </a:lnTo>
                  <a:lnTo>
                    <a:pt x="47" y="89"/>
                  </a:lnTo>
                  <a:lnTo>
                    <a:pt x="44" y="88"/>
                  </a:lnTo>
                  <a:lnTo>
                    <a:pt x="38" y="87"/>
                  </a:lnTo>
                  <a:lnTo>
                    <a:pt x="36" y="86"/>
                  </a:lnTo>
                  <a:lnTo>
                    <a:pt x="33" y="80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2" y="71"/>
                  </a:lnTo>
                  <a:lnTo>
                    <a:pt x="27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5" y="66"/>
                  </a:lnTo>
                  <a:lnTo>
                    <a:pt x="25" y="65"/>
                  </a:lnTo>
                  <a:lnTo>
                    <a:pt x="21" y="63"/>
                  </a:lnTo>
                  <a:lnTo>
                    <a:pt x="18" y="62"/>
                  </a:lnTo>
                  <a:lnTo>
                    <a:pt x="14" y="59"/>
                  </a:lnTo>
                  <a:lnTo>
                    <a:pt x="11" y="56"/>
                  </a:lnTo>
                  <a:lnTo>
                    <a:pt x="8" y="52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4" y="36"/>
                  </a:lnTo>
                  <a:lnTo>
                    <a:pt x="7" y="36"/>
                  </a:lnTo>
                  <a:lnTo>
                    <a:pt x="10" y="34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7" y="30"/>
                  </a:lnTo>
                  <a:lnTo>
                    <a:pt x="30" y="25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7" y="15"/>
                  </a:lnTo>
                  <a:lnTo>
                    <a:pt x="48" y="14"/>
                  </a:lnTo>
                  <a:lnTo>
                    <a:pt x="49" y="13"/>
                  </a:lnTo>
                  <a:lnTo>
                    <a:pt x="50" y="9"/>
                  </a:lnTo>
                  <a:lnTo>
                    <a:pt x="52" y="6"/>
                  </a:lnTo>
                  <a:lnTo>
                    <a:pt x="55" y="2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2" name="Freeform 335"/>
            <p:cNvSpPr>
              <a:spLocks/>
            </p:cNvSpPr>
            <p:nvPr/>
          </p:nvSpPr>
          <p:spPr bwMode="auto">
            <a:xfrm>
              <a:off x="3206" y="3298"/>
              <a:ext cx="107" cy="101"/>
            </a:xfrm>
            <a:custGeom>
              <a:avLst/>
              <a:gdLst>
                <a:gd name="T0" fmla="*/ 79 w 106"/>
                <a:gd name="T1" fmla="*/ 2 h 100"/>
                <a:gd name="T2" fmla="*/ 79 w 106"/>
                <a:gd name="T3" fmla="*/ 6 h 100"/>
                <a:gd name="T4" fmla="*/ 92 w 106"/>
                <a:gd name="T5" fmla="*/ 8 h 100"/>
                <a:gd name="T6" fmla="*/ 106 w 106"/>
                <a:gd name="T7" fmla="*/ 13 h 100"/>
                <a:gd name="T8" fmla="*/ 112 w 106"/>
                <a:gd name="T9" fmla="*/ 17 h 100"/>
                <a:gd name="T10" fmla="*/ 113 w 106"/>
                <a:gd name="T11" fmla="*/ 27 h 100"/>
                <a:gd name="T12" fmla="*/ 114 w 106"/>
                <a:gd name="T13" fmla="*/ 40 h 100"/>
                <a:gd name="T14" fmla="*/ 110 w 106"/>
                <a:gd name="T15" fmla="*/ 46 h 100"/>
                <a:gd name="T16" fmla="*/ 110 w 106"/>
                <a:gd name="T17" fmla="*/ 61 h 100"/>
                <a:gd name="T18" fmla="*/ 115 w 106"/>
                <a:gd name="T19" fmla="*/ 71 h 100"/>
                <a:gd name="T20" fmla="*/ 112 w 106"/>
                <a:gd name="T21" fmla="*/ 76 h 100"/>
                <a:gd name="T22" fmla="*/ 106 w 106"/>
                <a:gd name="T23" fmla="*/ 83 h 100"/>
                <a:gd name="T24" fmla="*/ 106 w 106"/>
                <a:gd name="T25" fmla="*/ 91 h 100"/>
                <a:gd name="T26" fmla="*/ 95 w 106"/>
                <a:gd name="T27" fmla="*/ 104 h 100"/>
                <a:gd name="T28" fmla="*/ 90 w 106"/>
                <a:gd name="T29" fmla="*/ 109 h 100"/>
                <a:gd name="T30" fmla="*/ 85 w 106"/>
                <a:gd name="T31" fmla="*/ 107 h 100"/>
                <a:gd name="T32" fmla="*/ 79 w 106"/>
                <a:gd name="T33" fmla="*/ 108 h 100"/>
                <a:gd name="T34" fmla="*/ 71 w 106"/>
                <a:gd name="T35" fmla="*/ 106 h 100"/>
                <a:gd name="T36" fmla="*/ 63 w 106"/>
                <a:gd name="T37" fmla="*/ 104 h 100"/>
                <a:gd name="T38" fmla="*/ 52 w 106"/>
                <a:gd name="T39" fmla="*/ 103 h 100"/>
                <a:gd name="T40" fmla="*/ 47 w 106"/>
                <a:gd name="T41" fmla="*/ 98 h 100"/>
                <a:gd name="T42" fmla="*/ 38 w 106"/>
                <a:gd name="T43" fmla="*/ 96 h 100"/>
                <a:gd name="T44" fmla="*/ 33 w 106"/>
                <a:gd name="T45" fmla="*/ 89 h 100"/>
                <a:gd name="T46" fmla="*/ 32 w 106"/>
                <a:gd name="T47" fmla="*/ 82 h 100"/>
                <a:gd name="T48" fmla="*/ 27 w 106"/>
                <a:gd name="T49" fmla="*/ 80 h 100"/>
                <a:gd name="T50" fmla="*/ 25 w 106"/>
                <a:gd name="T51" fmla="*/ 79 h 100"/>
                <a:gd name="T52" fmla="*/ 25 w 106"/>
                <a:gd name="T53" fmla="*/ 74 h 100"/>
                <a:gd name="T54" fmla="*/ 18 w 106"/>
                <a:gd name="T55" fmla="*/ 71 h 100"/>
                <a:gd name="T56" fmla="*/ 11 w 106"/>
                <a:gd name="T57" fmla="*/ 65 h 100"/>
                <a:gd name="T58" fmla="*/ 7 w 106"/>
                <a:gd name="T59" fmla="*/ 46 h 100"/>
                <a:gd name="T60" fmla="*/ 2 w 106"/>
                <a:gd name="T61" fmla="*/ 39 h 100"/>
                <a:gd name="T62" fmla="*/ 1 w 106"/>
                <a:gd name="T63" fmla="*/ 35 h 100"/>
                <a:gd name="T64" fmla="*/ 7 w 106"/>
                <a:gd name="T65" fmla="*/ 36 h 100"/>
                <a:gd name="T66" fmla="*/ 12 w 106"/>
                <a:gd name="T67" fmla="*/ 33 h 100"/>
                <a:gd name="T68" fmla="*/ 19 w 106"/>
                <a:gd name="T69" fmla="*/ 36 h 100"/>
                <a:gd name="T70" fmla="*/ 27 w 106"/>
                <a:gd name="T71" fmla="*/ 30 h 100"/>
                <a:gd name="T72" fmla="*/ 35 w 106"/>
                <a:gd name="T73" fmla="*/ 19 h 100"/>
                <a:gd name="T74" fmla="*/ 41 w 106"/>
                <a:gd name="T75" fmla="*/ 15 h 100"/>
                <a:gd name="T76" fmla="*/ 48 w 106"/>
                <a:gd name="T77" fmla="*/ 14 h 100"/>
                <a:gd name="T78" fmla="*/ 50 w 106"/>
                <a:gd name="T79" fmla="*/ 9 h 100"/>
                <a:gd name="T80" fmla="*/ 64 w 106"/>
                <a:gd name="T81" fmla="*/ 2 h 100"/>
                <a:gd name="T82" fmla="*/ 75 w 106"/>
                <a:gd name="T83" fmla="*/ 0 h 1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"/>
                <a:gd name="T127" fmla="*/ 0 h 100"/>
                <a:gd name="T128" fmla="*/ 106 w 106"/>
                <a:gd name="T129" fmla="*/ 100 h 1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" h="100">
                  <a:moveTo>
                    <a:pt x="70" y="1"/>
                  </a:moveTo>
                  <a:lnTo>
                    <a:pt x="70" y="2"/>
                  </a:lnTo>
                  <a:lnTo>
                    <a:pt x="70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90" y="11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3" y="17"/>
                  </a:lnTo>
                  <a:lnTo>
                    <a:pt x="104" y="22"/>
                  </a:lnTo>
                  <a:lnTo>
                    <a:pt x="104" y="27"/>
                  </a:lnTo>
                  <a:lnTo>
                    <a:pt x="104" y="35"/>
                  </a:lnTo>
                  <a:lnTo>
                    <a:pt x="105" y="40"/>
                  </a:lnTo>
                  <a:lnTo>
                    <a:pt x="104" y="43"/>
                  </a:lnTo>
                  <a:lnTo>
                    <a:pt x="101" y="46"/>
                  </a:lnTo>
                  <a:lnTo>
                    <a:pt x="100" y="48"/>
                  </a:lnTo>
                  <a:lnTo>
                    <a:pt x="101" y="52"/>
                  </a:lnTo>
                  <a:lnTo>
                    <a:pt x="102" y="56"/>
                  </a:lnTo>
                  <a:lnTo>
                    <a:pt x="106" y="62"/>
                  </a:lnTo>
                  <a:lnTo>
                    <a:pt x="104" y="65"/>
                  </a:lnTo>
                  <a:lnTo>
                    <a:pt x="103" y="67"/>
                  </a:lnTo>
                  <a:lnTo>
                    <a:pt x="99" y="71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97" y="84"/>
                  </a:lnTo>
                  <a:lnTo>
                    <a:pt x="86" y="95"/>
                  </a:lnTo>
                  <a:lnTo>
                    <a:pt x="84" y="98"/>
                  </a:lnTo>
                  <a:lnTo>
                    <a:pt x="81" y="100"/>
                  </a:lnTo>
                  <a:lnTo>
                    <a:pt x="79" y="99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0" y="99"/>
                  </a:lnTo>
                  <a:lnTo>
                    <a:pt x="68" y="99"/>
                  </a:lnTo>
                  <a:lnTo>
                    <a:pt x="62" y="97"/>
                  </a:lnTo>
                  <a:lnTo>
                    <a:pt x="58" y="95"/>
                  </a:lnTo>
                  <a:lnTo>
                    <a:pt x="54" y="95"/>
                  </a:lnTo>
                  <a:lnTo>
                    <a:pt x="53" y="95"/>
                  </a:lnTo>
                  <a:lnTo>
                    <a:pt x="52" y="94"/>
                  </a:lnTo>
                  <a:lnTo>
                    <a:pt x="50" y="91"/>
                  </a:lnTo>
                  <a:lnTo>
                    <a:pt x="47" y="89"/>
                  </a:lnTo>
                  <a:lnTo>
                    <a:pt x="44" y="88"/>
                  </a:lnTo>
                  <a:lnTo>
                    <a:pt x="38" y="87"/>
                  </a:lnTo>
                  <a:lnTo>
                    <a:pt x="36" y="86"/>
                  </a:lnTo>
                  <a:lnTo>
                    <a:pt x="33" y="80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2" y="71"/>
                  </a:lnTo>
                  <a:lnTo>
                    <a:pt x="27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5" y="66"/>
                  </a:lnTo>
                  <a:lnTo>
                    <a:pt x="25" y="65"/>
                  </a:lnTo>
                  <a:lnTo>
                    <a:pt x="21" y="63"/>
                  </a:lnTo>
                  <a:lnTo>
                    <a:pt x="18" y="62"/>
                  </a:lnTo>
                  <a:lnTo>
                    <a:pt x="14" y="59"/>
                  </a:lnTo>
                  <a:lnTo>
                    <a:pt x="11" y="56"/>
                  </a:lnTo>
                  <a:lnTo>
                    <a:pt x="8" y="52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4" y="36"/>
                  </a:lnTo>
                  <a:lnTo>
                    <a:pt x="7" y="36"/>
                  </a:lnTo>
                  <a:lnTo>
                    <a:pt x="10" y="34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7" y="30"/>
                  </a:lnTo>
                  <a:lnTo>
                    <a:pt x="30" y="25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7" y="15"/>
                  </a:lnTo>
                  <a:lnTo>
                    <a:pt x="48" y="14"/>
                  </a:lnTo>
                  <a:lnTo>
                    <a:pt x="49" y="13"/>
                  </a:lnTo>
                  <a:lnTo>
                    <a:pt x="50" y="9"/>
                  </a:lnTo>
                  <a:lnTo>
                    <a:pt x="52" y="6"/>
                  </a:lnTo>
                  <a:lnTo>
                    <a:pt x="55" y="2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3" name="Freeform 336"/>
            <p:cNvSpPr>
              <a:spLocks/>
            </p:cNvSpPr>
            <p:nvPr/>
          </p:nvSpPr>
          <p:spPr bwMode="auto">
            <a:xfrm>
              <a:off x="3693" y="2535"/>
              <a:ext cx="231" cy="212"/>
            </a:xfrm>
            <a:custGeom>
              <a:avLst/>
              <a:gdLst>
                <a:gd name="T0" fmla="*/ 97 w 229"/>
                <a:gd name="T1" fmla="*/ 223 h 210"/>
                <a:gd name="T2" fmla="*/ 89 w 229"/>
                <a:gd name="T3" fmla="*/ 213 h 210"/>
                <a:gd name="T4" fmla="*/ 88 w 229"/>
                <a:gd name="T5" fmla="*/ 204 h 210"/>
                <a:gd name="T6" fmla="*/ 69 w 229"/>
                <a:gd name="T7" fmla="*/ 205 h 210"/>
                <a:gd name="T8" fmla="*/ 45 w 229"/>
                <a:gd name="T9" fmla="*/ 204 h 210"/>
                <a:gd name="T10" fmla="*/ 30 w 229"/>
                <a:gd name="T11" fmla="*/ 207 h 210"/>
                <a:gd name="T12" fmla="*/ 10 w 229"/>
                <a:gd name="T13" fmla="*/ 208 h 210"/>
                <a:gd name="T14" fmla="*/ 15 w 229"/>
                <a:gd name="T15" fmla="*/ 192 h 210"/>
                <a:gd name="T16" fmla="*/ 32 w 229"/>
                <a:gd name="T17" fmla="*/ 186 h 210"/>
                <a:gd name="T18" fmla="*/ 28 w 229"/>
                <a:gd name="T19" fmla="*/ 174 h 210"/>
                <a:gd name="T20" fmla="*/ 23 w 229"/>
                <a:gd name="T21" fmla="*/ 150 h 210"/>
                <a:gd name="T22" fmla="*/ 5 w 229"/>
                <a:gd name="T23" fmla="*/ 133 h 210"/>
                <a:gd name="T24" fmla="*/ 16 w 229"/>
                <a:gd name="T25" fmla="*/ 131 h 210"/>
                <a:gd name="T26" fmla="*/ 36 w 229"/>
                <a:gd name="T27" fmla="*/ 132 h 210"/>
                <a:gd name="T28" fmla="*/ 67 w 229"/>
                <a:gd name="T29" fmla="*/ 131 h 210"/>
                <a:gd name="T30" fmla="*/ 83 w 229"/>
                <a:gd name="T31" fmla="*/ 125 h 210"/>
                <a:gd name="T32" fmla="*/ 88 w 229"/>
                <a:gd name="T33" fmla="*/ 107 h 210"/>
                <a:gd name="T34" fmla="*/ 101 w 229"/>
                <a:gd name="T35" fmla="*/ 105 h 210"/>
                <a:gd name="T36" fmla="*/ 110 w 229"/>
                <a:gd name="T37" fmla="*/ 95 h 210"/>
                <a:gd name="T38" fmla="*/ 123 w 229"/>
                <a:gd name="T39" fmla="*/ 95 h 210"/>
                <a:gd name="T40" fmla="*/ 127 w 229"/>
                <a:gd name="T41" fmla="*/ 76 h 210"/>
                <a:gd name="T42" fmla="*/ 137 w 229"/>
                <a:gd name="T43" fmla="*/ 73 h 210"/>
                <a:gd name="T44" fmla="*/ 134 w 229"/>
                <a:gd name="T45" fmla="*/ 63 h 210"/>
                <a:gd name="T46" fmla="*/ 145 w 229"/>
                <a:gd name="T47" fmla="*/ 51 h 210"/>
                <a:gd name="T48" fmla="*/ 148 w 229"/>
                <a:gd name="T49" fmla="*/ 42 h 210"/>
                <a:gd name="T50" fmla="*/ 157 w 229"/>
                <a:gd name="T51" fmla="*/ 31 h 210"/>
                <a:gd name="T52" fmla="*/ 155 w 229"/>
                <a:gd name="T53" fmla="*/ 21 h 210"/>
                <a:gd name="T54" fmla="*/ 156 w 229"/>
                <a:gd name="T55" fmla="*/ 11 h 210"/>
                <a:gd name="T56" fmla="*/ 166 w 229"/>
                <a:gd name="T57" fmla="*/ 5 h 210"/>
                <a:gd name="T58" fmla="*/ 196 w 229"/>
                <a:gd name="T59" fmla="*/ 3 h 210"/>
                <a:gd name="T60" fmla="*/ 205 w 229"/>
                <a:gd name="T61" fmla="*/ 0 h 210"/>
                <a:gd name="T62" fmla="*/ 211 w 229"/>
                <a:gd name="T63" fmla="*/ 1 h 210"/>
                <a:gd name="T64" fmla="*/ 220 w 229"/>
                <a:gd name="T65" fmla="*/ 4 h 210"/>
                <a:gd name="T66" fmla="*/ 221 w 229"/>
                <a:gd name="T67" fmla="*/ 16 h 210"/>
                <a:gd name="T68" fmla="*/ 229 w 229"/>
                <a:gd name="T69" fmla="*/ 19 h 210"/>
                <a:gd name="T70" fmla="*/ 236 w 229"/>
                <a:gd name="T71" fmla="*/ 24 h 210"/>
                <a:gd name="T72" fmla="*/ 245 w 229"/>
                <a:gd name="T73" fmla="*/ 27 h 210"/>
                <a:gd name="T74" fmla="*/ 237 w 229"/>
                <a:gd name="T75" fmla="*/ 39 h 210"/>
                <a:gd name="T76" fmla="*/ 229 w 229"/>
                <a:gd name="T77" fmla="*/ 39 h 210"/>
                <a:gd name="T78" fmla="*/ 216 w 229"/>
                <a:gd name="T79" fmla="*/ 41 h 210"/>
                <a:gd name="T80" fmla="*/ 194 w 229"/>
                <a:gd name="T81" fmla="*/ 44 h 210"/>
                <a:gd name="T82" fmla="*/ 196 w 229"/>
                <a:gd name="T83" fmla="*/ 48 h 210"/>
                <a:gd name="T84" fmla="*/ 198 w 229"/>
                <a:gd name="T85" fmla="*/ 62 h 210"/>
                <a:gd name="T86" fmla="*/ 197 w 229"/>
                <a:gd name="T87" fmla="*/ 71 h 210"/>
                <a:gd name="T88" fmla="*/ 206 w 229"/>
                <a:gd name="T89" fmla="*/ 79 h 210"/>
                <a:gd name="T90" fmla="*/ 216 w 229"/>
                <a:gd name="T91" fmla="*/ 87 h 210"/>
                <a:gd name="T92" fmla="*/ 208 w 229"/>
                <a:gd name="T93" fmla="*/ 93 h 210"/>
                <a:gd name="T94" fmla="*/ 205 w 229"/>
                <a:gd name="T95" fmla="*/ 107 h 210"/>
                <a:gd name="T96" fmla="*/ 191 w 229"/>
                <a:gd name="T97" fmla="*/ 123 h 210"/>
                <a:gd name="T98" fmla="*/ 166 w 229"/>
                <a:gd name="T99" fmla="*/ 142 h 210"/>
                <a:gd name="T100" fmla="*/ 160 w 229"/>
                <a:gd name="T101" fmla="*/ 155 h 210"/>
                <a:gd name="T102" fmla="*/ 143 w 229"/>
                <a:gd name="T103" fmla="*/ 158 h 210"/>
                <a:gd name="T104" fmla="*/ 135 w 229"/>
                <a:gd name="T105" fmla="*/ 157 h 210"/>
                <a:gd name="T106" fmla="*/ 127 w 229"/>
                <a:gd name="T107" fmla="*/ 181 h 210"/>
                <a:gd name="T108" fmla="*/ 136 w 229"/>
                <a:gd name="T109" fmla="*/ 186 h 210"/>
                <a:gd name="T110" fmla="*/ 139 w 229"/>
                <a:gd name="T111" fmla="*/ 199 h 210"/>
                <a:gd name="T112" fmla="*/ 149 w 229"/>
                <a:gd name="T113" fmla="*/ 214 h 210"/>
                <a:gd name="T114" fmla="*/ 146 w 229"/>
                <a:gd name="T115" fmla="*/ 220 h 210"/>
                <a:gd name="T116" fmla="*/ 136 w 229"/>
                <a:gd name="T117" fmla="*/ 219 h 210"/>
                <a:gd name="T118" fmla="*/ 123 w 229"/>
                <a:gd name="T119" fmla="*/ 220 h 210"/>
                <a:gd name="T120" fmla="*/ 112 w 229"/>
                <a:gd name="T121" fmla="*/ 224 h 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"/>
                <a:gd name="T184" fmla="*/ 0 h 210"/>
                <a:gd name="T185" fmla="*/ 229 w 229"/>
                <a:gd name="T186" fmla="*/ 210 h 2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" h="210">
                  <a:moveTo>
                    <a:pt x="98" y="210"/>
                  </a:moveTo>
                  <a:lnTo>
                    <a:pt x="94" y="209"/>
                  </a:lnTo>
                  <a:lnTo>
                    <a:pt x="91" y="207"/>
                  </a:lnTo>
                  <a:lnTo>
                    <a:pt x="88" y="205"/>
                  </a:lnTo>
                  <a:lnTo>
                    <a:pt x="87" y="197"/>
                  </a:lnTo>
                  <a:lnTo>
                    <a:pt x="86" y="196"/>
                  </a:lnTo>
                  <a:lnTo>
                    <a:pt x="84" y="195"/>
                  </a:lnTo>
                  <a:lnTo>
                    <a:pt x="80" y="195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80" y="189"/>
                  </a:lnTo>
                  <a:lnTo>
                    <a:pt x="79" y="186"/>
                  </a:lnTo>
                  <a:lnTo>
                    <a:pt x="76" y="184"/>
                  </a:lnTo>
                  <a:lnTo>
                    <a:pt x="74" y="184"/>
                  </a:lnTo>
                  <a:lnTo>
                    <a:pt x="67" y="186"/>
                  </a:lnTo>
                  <a:lnTo>
                    <a:pt x="60" y="187"/>
                  </a:lnTo>
                  <a:lnTo>
                    <a:pt x="55" y="188"/>
                  </a:lnTo>
                  <a:lnTo>
                    <a:pt x="49" y="189"/>
                  </a:lnTo>
                  <a:lnTo>
                    <a:pt x="47" y="188"/>
                  </a:lnTo>
                  <a:lnTo>
                    <a:pt x="45" y="186"/>
                  </a:lnTo>
                  <a:lnTo>
                    <a:pt x="44" y="185"/>
                  </a:lnTo>
                  <a:lnTo>
                    <a:pt x="38" y="186"/>
                  </a:lnTo>
                  <a:lnTo>
                    <a:pt x="35" y="189"/>
                  </a:lnTo>
                  <a:lnTo>
                    <a:pt x="30" y="189"/>
                  </a:lnTo>
                  <a:lnTo>
                    <a:pt x="22" y="189"/>
                  </a:lnTo>
                  <a:lnTo>
                    <a:pt x="18" y="189"/>
                  </a:lnTo>
                  <a:lnTo>
                    <a:pt x="14" y="190"/>
                  </a:lnTo>
                  <a:lnTo>
                    <a:pt x="10" y="190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14" y="176"/>
                  </a:lnTo>
                  <a:lnTo>
                    <a:pt x="15" y="174"/>
                  </a:lnTo>
                  <a:lnTo>
                    <a:pt x="20" y="170"/>
                  </a:lnTo>
                  <a:lnTo>
                    <a:pt x="25" y="169"/>
                  </a:lnTo>
                  <a:lnTo>
                    <a:pt x="31" y="168"/>
                  </a:lnTo>
                  <a:lnTo>
                    <a:pt x="32" y="168"/>
                  </a:lnTo>
                  <a:lnTo>
                    <a:pt x="33" y="166"/>
                  </a:lnTo>
                  <a:lnTo>
                    <a:pt x="33" y="159"/>
                  </a:lnTo>
                  <a:lnTo>
                    <a:pt x="32" y="157"/>
                  </a:lnTo>
                  <a:lnTo>
                    <a:pt x="28" y="157"/>
                  </a:lnTo>
                  <a:lnTo>
                    <a:pt x="27" y="154"/>
                  </a:lnTo>
                  <a:lnTo>
                    <a:pt x="26" y="145"/>
                  </a:lnTo>
                  <a:lnTo>
                    <a:pt x="25" y="142"/>
                  </a:lnTo>
                  <a:lnTo>
                    <a:pt x="23" y="141"/>
                  </a:lnTo>
                  <a:lnTo>
                    <a:pt x="16" y="138"/>
                  </a:lnTo>
                  <a:lnTo>
                    <a:pt x="11" y="135"/>
                  </a:lnTo>
                  <a:lnTo>
                    <a:pt x="9" y="132"/>
                  </a:lnTo>
                  <a:lnTo>
                    <a:pt x="5" y="124"/>
                  </a:lnTo>
                  <a:lnTo>
                    <a:pt x="0" y="117"/>
                  </a:lnTo>
                  <a:lnTo>
                    <a:pt x="5" y="119"/>
                  </a:lnTo>
                  <a:lnTo>
                    <a:pt x="9" y="121"/>
                  </a:lnTo>
                  <a:lnTo>
                    <a:pt x="16" y="122"/>
                  </a:lnTo>
                  <a:lnTo>
                    <a:pt x="21" y="124"/>
                  </a:lnTo>
                  <a:lnTo>
                    <a:pt x="25" y="124"/>
                  </a:lnTo>
                  <a:lnTo>
                    <a:pt x="29" y="124"/>
                  </a:lnTo>
                  <a:lnTo>
                    <a:pt x="36" y="123"/>
                  </a:lnTo>
                  <a:lnTo>
                    <a:pt x="38" y="123"/>
                  </a:lnTo>
                  <a:lnTo>
                    <a:pt x="44" y="124"/>
                  </a:lnTo>
                  <a:lnTo>
                    <a:pt x="52" y="123"/>
                  </a:lnTo>
                  <a:lnTo>
                    <a:pt x="58" y="122"/>
                  </a:lnTo>
                  <a:lnTo>
                    <a:pt x="65" y="120"/>
                  </a:lnTo>
                  <a:lnTo>
                    <a:pt x="72" y="118"/>
                  </a:lnTo>
                  <a:lnTo>
                    <a:pt x="73" y="117"/>
                  </a:lnTo>
                  <a:lnTo>
                    <a:pt x="74" y="116"/>
                  </a:lnTo>
                  <a:lnTo>
                    <a:pt x="74" y="109"/>
                  </a:lnTo>
                  <a:lnTo>
                    <a:pt x="76" y="103"/>
                  </a:lnTo>
                  <a:lnTo>
                    <a:pt x="77" y="101"/>
                  </a:lnTo>
                  <a:lnTo>
                    <a:pt x="79" y="98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9" y="95"/>
                  </a:lnTo>
                  <a:lnTo>
                    <a:pt x="92" y="96"/>
                  </a:lnTo>
                  <a:lnTo>
                    <a:pt x="94" y="95"/>
                  </a:lnTo>
                  <a:lnTo>
                    <a:pt x="95" y="90"/>
                  </a:lnTo>
                  <a:lnTo>
                    <a:pt x="98" y="88"/>
                  </a:lnTo>
                  <a:lnTo>
                    <a:pt x="101" y="86"/>
                  </a:lnTo>
                  <a:lnTo>
                    <a:pt x="104" y="87"/>
                  </a:lnTo>
                  <a:lnTo>
                    <a:pt x="110" y="89"/>
                  </a:lnTo>
                  <a:lnTo>
                    <a:pt x="112" y="88"/>
                  </a:lnTo>
                  <a:lnTo>
                    <a:pt x="114" y="86"/>
                  </a:lnTo>
                  <a:lnTo>
                    <a:pt x="114" y="85"/>
                  </a:lnTo>
                  <a:lnTo>
                    <a:pt x="115" y="76"/>
                  </a:lnTo>
                  <a:lnTo>
                    <a:pt x="117" y="70"/>
                  </a:lnTo>
                  <a:lnTo>
                    <a:pt x="118" y="67"/>
                  </a:lnTo>
                  <a:lnTo>
                    <a:pt x="120" y="66"/>
                  </a:lnTo>
                  <a:lnTo>
                    <a:pt x="122" y="65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29" y="62"/>
                  </a:lnTo>
                  <a:lnTo>
                    <a:pt x="128" y="58"/>
                  </a:lnTo>
                  <a:lnTo>
                    <a:pt x="128" y="57"/>
                  </a:lnTo>
                  <a:lnTo>
                    <a:pt x="125" y="54"/>
                  </a:lnTo>
                  <a:lnTo>
                    <a:pt x="123" y="51"/>
                  </a:lnTo>
                  <a:lnTo>
                    <a:pt x="125" y="50"/>
                  </a:lnTo>
                  <a:lnTo>
                    <a:pt x="131" y="51"/>
                  </a:lnTo>
                  <a:lnTo>
                    <a:pt x="136" y="51"/>
                  </a:lnTo>
                  <a:lnTo>
                    <a:pt x="139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9" y="42"/>
                  </a:lnTo>
                  <a:lnTo>
                    <a:pt x="140" y="40"/>
                  </a:lnTo>
                  <a:lnTo>
                    <a:pt x="142" y="37"/>
                  </a:lnTo>
                  <a:lnTo>
                    <a:pt x="145" y="35"/>
                  </a:lnTo>
                  <a:lnTo>
                    <a:pt x="148" y="31"/>
                  </a:lnTo>
                  <a:lnTo>
                    <a:pt x="146" y="28"/>
                  </a:lnTo>
                  <a:lnTo>
                    <a:pt x="147" y="24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3" y="18"/>
                  </a:lnTo>
                  <a:lnTo>
                    <a:pt x="143" y="16"/>
                  </a:lnTo>
                  <a:lnTo>
                    <a:pt x="146" y="13"/>
                  </a:lnTo>
                  <a:lnTo>
                    <a:pt x="147" y="11"/>
                  </a:lnTo>
                  <a:lnTo>
                    <a:pt x="149" y="12"/>
                  </a:lnTo>
                  <a:lnTo>
                    <a:pt x="152" y="9"/>
                  </a:lnTo>
                  <a:lnTo>
                    <a:pt x="154" y="7"/>
                  </a:lnTo>
                  <a:lnTo>
                    <a:pt x="157" y="5"/>
                  </a:lnTo>
                  <a:lnTo>
                    <a:pt x="164" y="4"/>
                  </a:lnTo>
                  <a:lnTo>
                    <a:pt x="172" y="3"/>
                  </a:lnTo>
                  <a:lnTo>
                    <a:pt x="176" y="4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3" y="1"/>
                  </a:lnTo>
                  <a:lnTo>
                    <a:pt x="185" y="1"/>
                  </a:lnTo>
                  <a:lnTo>
                    <a:pt x="187" y="0"/>
                  </a:lnTo>
                  <a:lnTo>
                    <a:pt x="188" y="1"/>
                  </a:lnTo>
                  <a:lnTo>
                    <a:pt x="189" y="2"/>
                  </a:lnTo>
                  <a:lnTo>
                    <a:pt x="191" y="0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6" y="5"/>
                  </a:lnTo>
                  <a:lnTo>
                    <a:pt x="197" y="4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5" y="8"/>
                  </a:lnTo>
                  <a:lnTo>
                    <a:pt x="205" y="12"/>
                  </a:lnTo>
                  <a:lnTo>
                    <a:pt x="203" y="16"/>
                  </a:lnTo>
                  <a:lnTo>
                    <a:pt x="205" y="16"/>
                  </a:lnTo>
                  <a:lnTo>
                    <a:pt x="206" y="18"/>
                  </a:lnTo>
                  <a:lnTo>
                    <a:pt x="208" y="20"/>
                  </a:lnTo>
                  <a:lnTo>
                    <a:pt x="211" y="19"/>
                  </a:lnTo>
                  <a:lnTo>
                    <a:pt x="212" y="19"/>
                  </a:lnTo>
                  <a:lnTo>
                    <a:pt x="213" y="20"/>
                  </a:lnTo>
                  <a:lnTo>
                    <a:pt x="214" y="21"/>
                  </a:lnTo>
                  <a:lnTo>
                    <a:pt x="218" y="24"/>
                  </a:lnTo>
                  <a:lnTo>
                    <a:pt x="226" y="25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27" y="27"/>
                  </a:lnTo>
                  <a:lnTo>
                    <a:pt x="223" y="30"/>
                  </a:lnTo>
                  <a:lnTo>
                    <a:pt x="221" y="32"/>
                  </a:lnTo>
                  <a:lnTo>
                    <a:pt x="220" y="35"/>
                  </a:lnTo>
                  <a:lnTo>
                    <a:pt x="219" y="39"/>
                  </a:lnTo>
                  <a:lnTo>
                    <a:pt x="218" y="40"/>
                  </a:lnTo>
                  <a:lnTo>
                    <a:pt x="217" y="38"/>
                  </a:lnTo>
                  <a:lnTo>
                    <a:pt x="213" y="37"/>
                  </a:lnTo>
                  <a:lnTo>
                    <a:pt x="211" y="39"/>
                  </a:lnTo>
                  <a:lnTo>
                    <a:pt x="209" y="41"/>
                  </a:lnTo>
                  <a:lnTo>
                    <a:pt x="207" y="40"/>
                  </a:lnTo>
                  <a:lnTo>
                    <a:pt x="204" y="42"/>
                  </a:lnTo>
                  <a:lnTo>
                    <a:pt x="198" y="41"/>
                  </a:lnTo>
                  <a:lnTo>
                    <a:pt x="195" y="40"/>
                  </a:lnTo>
                  <a:lnTo>
                    <a:pt x="184" y="37"/>
                  </a:lnTo>
                  <a:lnTo>
                    <a:pt x="179" y="39"/>
                  </a:lnTo>
                  <a:lnTo>
                    <a:pt x="176" y="44"/>
                  </a:lnTo>
                  <a:lnTo>
                    <a:pt x="177" y="45"/>
                  </a:lnTo>
                  <a:lnTo>
                    <a:pt x="179" y="45"/>
                  </a:lnTo>
                  <a:lnTo>
                    <a:pt x="179" y="47"/>
                  </a:lnTo>
                  <a:lnTo>
                    <a:pt x="178" y="48"/>
                  </a:lnTo>
                  <a:lnTo>
                    <a:pt x="179" y="50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0" y="53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1" y="61"/>
                  </a:lnTo>
                  <a:lnTo>
                    <a:pt x="179" y="62"/>
                  </a:lnTo>
                  <a:lnTo>
                    <a:pt x="180" y="64"/>
                  </a:lnTo>
                  <a:lnTo>
                    <a:pt x="184" y="66"/>
                  </a:lnTo>
                  <a:lnTo>
                    <a:pt x="184" y="70"/>
                  </a:lnTo>
                  <a:lnTo>
                    <a:pt x="188" y="70"/>
                  </a:lnTo>
                  <a:lnTo>
                    <a:pt x="188" y="73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8" y="78"/>
                  </a:lnTo>
                  <a:lnTo>
                    <a:pt x="198" y="79"/>
                  </a:lnTo>
                  <a:lnTo>
                    <a:pt x="197" y="81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8" y="91"/>
                  </a:lnTo>
                  <a:lnTo>
                    <a:pt x="187" y="98"/>
                  </a:lnTo>
                  <a:lnTo>
                    <a:pt x="177" y="109"/>
                  </a:lnTo>
                  <a:lnTo>
                    <a:pt x="179" y="111"/>
                  </a:lnTo>
                  <a:lnTo>
                    <a:pt x="176" y="113"/>
                  </a:lnTo>
                  <a:lnTo>
                    <a:pt x="173" y="114"/>
                  </a:lnTo>
                  <a:lnTo>
                    <a:pt x="171" y="117"/>
                  </a:lnTo>
                  <a:lnTo>
                    <a:pt x="167" y="126"/>
                  </a:lnTo>
                  <a:lnTo>
                    <a:pt x="164" y="130"/>
                  </a:lnTo>
                  <a:lnTo>
                    <a:pt x="157" y="133"/>
                  </a:lnTo>
                  <a:lnTo>
                    <a:pt x="156" y="136"/>
                  </a:lnTo>
                  <a:lnTo>
                    <a:pt x="155" y="139"/>
                  </a:lnTo>
                  <a:lnTo>
                    <a:pt x="151" y="144"/>
                  </a:lnTo>
                  <a:lnTo>
                    <a:pt x="151" y="146"/>
                  </a:lnTo>
                  <a:lnTo>
                    <a:pt x="146" y="148"/>
                  </a:lnTo>
                  <a:lnTo>
                    <a:pt x="142" y="148"/>
                  </a:lnTo>
                  <a:lnTo>
                    <a:pt x="136" y="150"/>
                  </a:lnTo>
                  <a:lnTo>
                    <a:pt x="134" y="149"/>
                  </a:lnTo>
                  <a:lnTo>
                    <a:pt x="133" y="146"/>
                  </a:lnTo>
                  <a:lnTo>
                    <a:pt x="132" y="145"/>
                  </a:lnTo>
                  <a:lnTo>
                    <a:pt x="130" y="145"/>
                  </a:lnTo>
                  <a:lnTo>
                    <a:pt x="126" y="148"/>
                  </a:lnTo>
                  <a:lnTo>
                    <a:pt x="125" y="152"/>
                  </a:lnTo>
                  <a:lnTo>
                    <a:pt x="119" y="158"/>
                  </a:lnTo>
                  <a:lnTo>
                    <a:pt x="118" y="162"/>
                  </a:lnTo>
                  <a:lnTo>
                    <a:pt x="118" y="163"/>
                  </a:lnTo>
                  <a:lnTo>
                    <a:pt x="118" y="166"/>
                  </a:lnTo>
                  <a:lnTo>
                    <a:pt x="122" y="167"/>
                  </a:lnTo>
                  <a:lnTo>
                    <a:pt x="125" y="168"/>
                  </a:lnTo>
                  <a:lnTo>
                    <a:pt x="127" y="168"/>
                  </a:lnTo>
                  <a:lnTo>
                    <a:pt x="127" y="172"/>
                  </a:lnTo>
                  <a:lnTo>
                    <a:pt x="126" y="178"/>
                  </a:lnTo>
                  <a:lnTo>
                    <a:pt x="128" y="180"/>
                  </a:lnTo>
                  <a:lnTo>
                    <a:pt x="130" y="181"/>
                  </a:lnTo>
                  <a:lnTo>
                    <a:pt x="134" y="180"/>
                  </a:lnTo>
                  <a:lnTo>
                    <a:pt x="134" y="183"/>
                  </a:lnTo>
                  <a:lnTo>
                    <a:pt x="136" y="187"/>
                  </a:lnTo>
                  <a:lnTo>
                    <a:pt x="140" y="196"/>
                  </a:lnTo>
                  <a:lnTo>
                    <a:pt x="138" y="197"/>
                  </a:lnTo>
                  <a:lnTo>
                    <a:pt x="140" y="200"/>
                  </a:lnTo>
                  <a:lnTo>
                    <a:pt x="138" y="200"/>
                  </a:lnTo>
                  <a:lnTo>
                    <a:pt x="137" y="202"/>
                  </a:lnTo>
                  <a:lnTo>
                    <a:pt x="133" y="202"/>
                  </a:lnTo>
                  <a:lnTo>
                    <a:pt x="133" y="200"/>
                  </a:lnTo>
                  <a:lnTo>
                    <a:pt x="131" y="200"/>
                  </a:lnTo>
                  <a:lnTo>
                    <a:pt x="127" y="201"/>
                  </a:lnTo>
                  <a:lnTo>
                    <a:pt x="125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4" y="202"/>
                  </a:lnTo>
                  <a:lnTo>
                    <a:pt x="109" y="202"/>
                  </a:lnTo>
                  <a:lnTo>
                    <a:pt x="108" y="201"/>
                  </a:lnTo>
                  <a:lnTo>
                    <a:pt x="108" y="206"/>
                  </a:lnTo>
                  <a:lnTo>
                    <a:pt x="103" y="206"/>
                  </a:lnTo>
                  <a:lnTo>
                    <a:pt x="101" y="209"/>
                  </a:lnTo>
                  <a:lnTo>
                    <a:pt x="98" y="21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4" name="Freeform 338"/>
            <p:cNvSpPr>
              <a:spLocks/>
            </p:cNvSpPr>
            <p:nvPr/>
          </p:nvSpPr>
          <p:spPr bwMode="auto">
            <a:xfrm>
              <a:off x="3308" y="3215"/>
              <a:ext cx="43" cy="105"/>
            </a:xfrm>
            <a:custGeom>
              <a:avLst/>
              <a:gdLst>
                <a:gd name="T0" fmla="*/ 23 w 43"/>
                <a:gd name="T1" fmla="*/ 35 h 105"/>
                <a:gd name="T2" fmla="*/ 24 w 43"/>
                <a:gd name="T3" fmla="*/ 43 h 105"/>
                <a:gd name="T4" fmla="*/ 26 w 43"/>
                <a:gd name="T5" fmla="*/ 52 h 105"/>
                <a:gd name="T6" fmla="*/ 32 w 43"/>
                <a:gd name="T7" fmla="*/ 58 h 105"/>
                <a:gd name="T8" fmla="*/ 42 w 43"/>
                <a:gd name="T9" fmla="*/ 69 h 105"/>
                <a:gd name="T10" fmla="*/ 42 w 43"/>
                <a:gd name="T11" fmla="*/ 87 h 105"/>
                <a:gd name="T12" fmla="*/ 40 w 43"/>
                <a:gd name="T13" fmla="*/ 91 h 105"/>
                <a:gd name="T14" fmla="*/ 36 w 43"/>
                <a:gd name="T15" fmla="*/ 92 h 105"/>
                <a:gd name="T16" fmla="*/ 34 w 43"/>
                <a:gd name="T17" fmla="*/ 97 h 105"/>
                <a:gd name="T18" fmla="*/ 35 w 43"/>
                <a:gd name="T19" fmla="*/ 103 h 105"/>
                <a:gd name="T20" fmla="*/ 33 w 43"/>
                <a:gd name="T21" fmla="*/ 105 h 105"/>
                <a:gd name="T22" fmla="*/ 25 w 43"/>
                <a:gd name="T23" fmla="*/ 94 h 105"/>
                <a:gd name="T24" fmla="*/ 20 w 43"/>
                <a:gd name="T25" fmla="*/ 88 h 105"/>
                <a:gd name="T26" fmla="*/ 24 w 43"/>
                <a:gd name="T27" fmla="*/ 83 h 105"/>
                <a:gd name="T28" fmla="*/ 24 w 43"/>
                <a:gd name="T29" fmla="*/ 77 h 105"/>
                <a:gd name="T30" fmla="*/ 23 w 43"/>
                <a:gd name="T31" fmla="*/ 68 h 105"/>
                <a:gd name="T32" fmla="*/ 17 w 43"/>
                <a:gd name="T33" fmla="*/ 68 h 105"/>
                <a:gd name="T34" fmla="*/ 11 w 43"/>
                <a:gd name="T35" fmla="*/ 68 h 105"/>
                <a:gd name="T36" fmla="*/ 6 w 43"/>
                <a:gd name="T37" fmla="*/ 62 h 105"/>
                <a:gd name="T38" fmla="*/ 3 w 43"/>
                <a:gd name="T39" fmla="*/ 61 h 105"/>
                <a:gd name="T40" fmla="*/ 0 w 43"/>
                <a:gd name="T41" fmla="*/ 55 h 105"/>
                <a:gd name="T42" fmla="*/ 2 w 43"/>
                <a:gd name="T43" fmla="*/ 45 h 105"/>
                <a:gd name="T44" fmla="*/ 8 w 43"/>
                <a:gd name="T45" fmla="*/ 41 h 105"/>
                <a:gd name="T46" fmla="*/ 12 w 43"/>
                <a:gd name="T47" fmla="*/ 38 h 105"/>
                <a:gd name="T48" fmla="*/ 9 w 43"/>
                <a:gd name="T49" fmla="*/ 35 h 105"/>
                <a:gd name="T50" fmla="*/ 7 w 43"/>
                <a:gd name="T51" fmla="*/ 32 h 105"/>
                <a:gd name="T52" fmla="*/ 7 w 43"/>
                <a:gd name="T53" fmla="*/ 18 h 105"/>
                <a:gd name="T54" fmla="*/ 12 w 43"/>
                <a:gd name="T55" fmla="*/ 15 h 105"/>
                <a:gd name="T56" fmla="*/ 12 w 43"/>
                <a:gd name="T57" fmla="*/ 11 h 105"/>
                <a:gd name="T58" fmla="*/ 6 w 43"/>
                <a:gd name="T59" fmla="*/ 0 h 105"/>
                <a:gd name="T60" fmla="*/ 14 w 43"/>
                <a:gd name="T61" fmla="*/ 1 h 105"/>
                <a:gd name="T62" fmla="*/ 21 w 43"/>
                <a:gd name="T63" fmla="*/ 10 h 105"/>
                <a:gd name="T64" fmla="*/ 22 w 43"/>
                <a:gd name="T65" fmla="*/ 19 h 105"/>
                <a:gd name="T66" fmla="*/ 24 w 43"/>
                <a:gd name="T67" fmla="*/ 27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105"/>
                <a:gd name="T104" fmla="*/ 43 w 43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105">
                  <a:moveTo>
                    <a:pt x="24" y="27"/>
                  </a:moveTo>
                  <a:lnTo>
                    <a:pt x="23" y="35"/>
                  </a:lnTo>
                  <a:lnTo>
                    <a:pt x="22" y="38"/>
                  </a:lnTo>
                  <a:lnTo>
                    <a:pt x="24" y="43"/>
                  </a:lnTo>
                  <a:lnTo>
                    <a:pt x="25" y="50"/>
                  </a:lnTo>
                  <a:lnTo>
                    <a:pt x="26" y="52"/>
                  </a:lnTo>
                  <a:lnTo>
                    <a:pt x="27" y="54"/>
                  </a:lnTo>
                  <a:lnTo>
                    <a:pt x="32" y="58"/>
                  </a:lnTo>
                  <a:lnTo>
                    <a:pt x="39" y="65"/>
                  </a:lnTo>
                  <a:lnTo>
                    <a:pt x="42" y="69"/>
                  </a:lnTo>
                  <a:lnTo>
                    <a:pt x="43" y="72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0" y="91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4" y="93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35" y="103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29" y="102"/>
                  </a:lnTo>
                  <a:lnTo>
                    <a:pt x="25" y="94"/>
                  </a:lnTo>
                  <a:lnTo>
                    <a:pt x="22" y="91"/>
                  </a:lnTo>
                  <a:lnTo>
                    <a:pt x="20" y="88"/>
                  </a:lnTo>
                  <a:lnTo>
                    <a:pt x="21" y="87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8"/>
                  </a:lnTo>
                  <a:lnTo>
                    <a:pt x="21" y="68"/>
                  </a:lnTo>
                  <a:lnTo>
                    <a:pt x="17" y="68"/>
                  </a:lnTo>
                  <a:lnTo>
                    <a:pt x="12" y="69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6" y="62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8" y="41"/>
                  </a:lnTo>
                  <a:lnTo>
                    <a:pt x="11" y="40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0" y="6"/>
                  </a:lnTo>
                  <a:lnTo>
                    <a:pt x="6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3" y="24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5" name="Freeform 339"/>
            <p:cNvSpPr>
              <a:spLocks/>
            </p:cNvSpPr>
            <p:nvPr/>
          </p:nvSpPr>
          <p:spPr bwMode="auto">
            <a:xfrm>
              <a:off x="3308" y="3215"/>
              <a:ext cx="43" cy="105"/>
            </a:xfrm>
            <a:custGeom>
              <a:avLst/>
              <a:gdLst>
                <a:gd name="T0" fmla="*/ 23 w 43"/>
                <a:gd name="T1" fmla="*/ 35 h 105"/>
                <a:gd name="T2" fmla="*/ 24 w 43"/>
                <a:gd name="T3" fmla="*/ 43 h 105"/>
                <a:gd name="T4" fmla="*/ 26 w 43"/>
                <a:gd name="T5" fmla="*/ 52 h 105"/>
                <a:gd name="T6" fmla="*/ 32 w 43"/>
                <a:gd name="T7" fmla="*/ 58 h 105"/>
                <a:gd name="T8" fmla="*/ 42 w 43"/>
                <a:gd name="T9" fmla="*/ 69 h 105"/>
                <a:gd name="T10" fmla="*/ 42 w 43"/>
                <a:gd name="T11" fmla="*/ 87 h 105"/>
                <a:gd name="T12" fmla="*/ 40 w 43"/>
                <a:gd name="T13" fmla="*/ 91 h 105"/>
                <a:gd name="T14" fmla="*/ 36 w 43"/>
                <a:gd name="T15" fmla="*/ 92 h 105"/>
                <a:gd name="T16" fmla="*/ 34 w 43"/>
                <a:gd name="T17" fmla="*/ 97 h 105"/>
                <a:gd name="T18" fmla="*/ 35 w 43"/>
                <a:gd name="T19" fmla="*/ 103 h 105"/>
                <a:gd name="T20" fmla="*/ 33 w 43"/>
                <a:gd name="T21" fmla="*/ 105 h 105"/>
                <a:gd name="T22" fmla="*/ 25 w 43"/>
                <a:gd name="T23" fmla="*/ 94 h 105"/>
                <a:gd name="T24" fmla="*/ 20 w 43"/>
                <a:gd name="T25" fmla="*/ 88 h 105"/>
                <a:gd name="T26" fmla="*/ 24 w 43"/>
                <a:gd name="T27" fmla="*/ 83 h 105"/>
                <a:gd name="T28" fmla="*/ 24 w 43"/>
                <a:gd name="T29" fmla="*/ 77 h 105"/>
                <a:gd name="T30" fmla="*/ 23 w 43"/>
                <a:gd name="T31" fmla="*/ 68 h 105"/>
                <a:gd name="T32" fmla="*/ 17 w 43"/>
                <a:gd name="T33" fmla="*/ 68 h 105"/>
                <a:gd name="T34" fmla="*/ 11 w 43"/>
                <a:gd name="T35" fmla="*/ 68 h 105"/>
                <a:gd name="T36" fmla="*/ 6 w 43"/>
                <a:gd name="T37" fmla="*/ 62 h 105"/>
                <a:gd name="T38" fmla="*/ 3 w 43"/>
                <a:gd name="T39" fmla="*/ 61 h 105"/>
                <a:gd name="T40" fmla="*/ 0 w 43"/>
                <a:gd name="T41" fmla="*/ 55 h 105"/>
                <a:gd name="T42" fmla="*/ 2 w 43"/>
                <a:gd name="T43" fmla="*/ 45 h 105"/>
                <a:gd name="T44" fmla="*/ 8 w 43"/>
                <a:gd name="T45" fmla="*/ 41 h 105"/>
                <a:gd name="T46" fmla="*/ 12 w 43"/>
                <a:gd name="T47" fmla="*/ 38 h 105"/>
                <a:gd name="T48" fmla="*/ 9 w 43"/>
                <a:gd name="T49" fmla="*/ 35 h 105"/>
                <a:gd name="T50" fmla="*/ 7 w 43"/>
                <a:gd name="T51" fmla="*/ 32 h 105"/>
                <a:gd name="T52" fmla="*/ 7 w 43"/>
                <a:gd name="T53" fmla="*/ 18 h 105"/>
                <a:gd name="T54" fmla="*/ 12 w 43"/>
                <a:gd name="T55" fmla="*/ 15 h 105"/>
                <a:gd name="T56" fmla="*/ 12 w 43"/>
                <a:gd name="T57" fmla="*/ 11 h 105"/>
                <a:gd name="T58" fmla="*/ 6 w 43"/>
                <a:gd name="T59" fmla="*/ 0 h 105"/>
                <a:gd name="T60" fmla="*/ 14 w 43"/>
                <a:gd name="T61" fmla="*/ 1 h 105"/>
                <a:gd name="T62" fmla="*/ 21 w 43"/>
                <a:gd name="T63" fmla="*/ 10 h 105"/>
                <a:gd name="T64" fmla="*/ 22 w 43"/>
                <a:gd name="T65" fmla="*/ 19 h 105"/>
                <a:gd name="T66" fmla="*/ 24 w 43"/>
                <a:gd name="T67" fmla="*/ 27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105"/>
                <a:gd name="T104" fmla="*/ 43 w 43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105">
                  <a:moveTo>
                    <a:pt x="24" y="27"/>
                  </a:moveTo>
                  <a:lnTo>
                    <a:pt x="23" y="35"/>
                  </a:lnTo>
                  <a:lnTo>
                    <a:pt x="22" y="38"/>
                  </a:lnTo>
                  <a:lnTo>
                    <a:pt x="24" y="43"/>
                  </a:lnTo>
                  <a:lnTo>
                    <a:pt x="25" y="50"/>
                  </a:lnTo>
                  <a:lnTo>
                    <a:pt x="26" y="52"/>
                  </a:lnTo>
                  <a:lnTo>
                    <a:pt x="27" y="54"/>
                  </a:lnTo>
                  <a:lnTo>
                    <a:pt x="32" y="58"/>
                  </a:lnTo>
                  <a:lnTo>
                    <a:pt x="39" y="65"/>
                  </a:lnTo>
                  <a:lnTo>
                    <a:pt x="42" y="69"/>
                  </a:lnTo>
                  <a:lnTo>
                    <a:pt x="43" y="72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0" y="91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4" y="93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35" y="103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29" y="102"/>
                  </a:lnTo>
                  <a:lnTo>
                    <a:pt x="25" y="94"/>
                  </a:lnTo>
                  <a:lnTo>
                    <a:pt x="22" y="91"/>
                  </a:lnTo>
                  <a:lnTo>
                    <a:pt x="20" y="88"/>
                  </a:lnTo>
                  <a:lnTo>
                    <a:pt x="21" y="87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8"/>
                  </a:lnTo>
                  <a:lnTo>
                    <a:pt x="21" y="68"/>
                  </a:lnTo>
                  <a:lnTo>
                    <a:pt x="17" y="68"/>
                  </a:lnTo>
                  <a:lnTo>
                    <a:pt x="12" y="69"/>
                  </a:lnTo>
                  <a:lnTo>
                    <a:pt x="11" y="68"/>
                  </a:lnTo>
                  <a:lnTo>
                    <a:pt x="9" y="65"/>
                  </a:lnTo>
                  <a:lnTo>
                    <a:pt x="6" y="62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8" y="41"/>
                  </a:lnTo>
                  <a:lnTo>
                    <a:pt x="11" y="40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0" y="6"/>
                  </a:lnTo>
                  <a:lnTo>
                    <a:pt x="6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3" y="24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6" name="Freeform 340"/>
            <p:cNvSpPr>
              <a:spLocks noEditPoints="1"/>
            </p:cNvSpPr>
            <p:nvPr/>
          </p:nvSpPr>
          <p:spPr bwMode="auto">
            <a:xfrm>
              <a:off x="3056" y="3394"/>
              <a:ext cx="254" cy="201"/>
            </a:xfrm>
            <a:custGeom>
              <a:avLst/>
              <a:gdLst>
                <a:gd name="T0" fmla="*/ 94 w 251"/>
                <a:gd name="T1" fmla="*/ 62 h 199"/>
                <a:gd name="T2" fmla="*/ 92 w 251"/>
                <a:gd name="T3" fmla="*/ 78 h 199"/>
                <a:gd name="T4" fmla="*/ 106 w 251"/>
                <a:gd name="T5" fmla="*/ 80 h 199"/>
                <a:gd name="T6" fmla="*/ 121 w 251"/>
                <a:gd name="T7" fmla="*/ 67 h 199"/>
                <a:gd name="T8" fmla="*/ 134 w 251"/>
                <a:gd name="T9" fmla="*/ 48 h 199"/>
                <a:gd name="T10" fmla="*/ 158 w 251"/>
                <a:gd name="T11" fmla="*/ 65 h 199"/>
                <a:gd name="T12" fmla="*/ 168 w 251"/>
                <a:gd name="T13" fmla="*/ 63 h 199"/>
                <a:gd name="T14" fmla="*/ 175 w 251"/>
                <a:gd name="T15" fmla="*/ 38 h 199"/>
                <a:gd name="T16" fmla="*/ 188 w 251"/>
                <a:gd name="T17" fmla="*/ 28 h 199"/>
                <a:gd name="T18" fmla="*/ 198 w 251"/>
                <a:gd name="T19" fmla="*/ 17 h 199"/>
                <a:gd name="T20" fmla="*/ 213 w 251"/>
                <a:gd name="T21" fmla="*/ 6 h 199"/>
                <a:gd name="T22" fmla="*/ 225 w 251"/>
                <a:gd name="T23" fmla="*/ 0 h 199"/>
                <a:gd name="T24" fmla="*/ 245 w 251"/>
                <a:gd name="T25" fmla="*/ 4 h 199"/>
                <a:gd name="T26" fmla="*/ 256 w 251"/>
                <a:gd name="T27" fmla="*/ 5 h 199"/>
                <a:gd name="T28" fmla="*/ 263 w 251"/>
                <a:gd name="T29" fmla="*/ 26 h 199"/>
                <a:gd name="T30" fmla="*/ 266 w 251"/>
                <a:gd name="T31" fmla="*/ 59 h 199"/>
                <a:gd name="T32" fmla="*/ 256 w 251"/>
                <a:gd name="T33" fmla="*/ 65 h 199"/>
                <a:gd name="T34" fmla="*/ 252 w 251"/>
                <a:gd name="T35" fmla="*/ 82 h 199"/>
                <a:gd name="T36" fmla="*/ 265 w 251"/>
                <a:gd name="T37" fmla="*/ 88 h 199"/>
                <a:gd name="T38" fmla="*/ 268 w 251"/>
                <a:gd name="T39" fmla="*/ 81 h 199"/>
                <a:gd name="T40" fmla="*/ 275 w 251"/>
                <a:gd name="T41" fmla="*/ 95 h 199"/>
                <a:gd name="T42" fmla="*/ 272 w 251"/>
                <a:gd name="T43" fmla="*/ 102 h 199"/>
                <a:gd name="T44" fmla="*/ 260 w 251"/>
                <a:gd name="T45" fmla="*/ 115 h 199"/>
                <a:gd name="T46" fmla="*/ 237 w 251"/>
                <a:gd name="T47" fmla="*/ 150 h 199"/>
                <a:gd name="T48" fmla="*/ 198 w 251"/>
                <a:gd name="T49" fmla="*/ 188 h 199"/>
                <a:gd name="T50" fmla="*/ 180 w 251"/>
                <a:gd name="T51" fmla="*/ 199 h 199"/>
                <a:gd name="T52" fmla="*/ 170 w 251"/>
                <a:gd name="T53" fmla="*/ 203 h 199"/>
                <a:gd name="T54" fmla="*/ 161 w 251"/>
                <a:gd name="T55" fmla="*/ 202 h 199"/>
                <a:gd name="T56" fmla="*/ 154 w 251"/>
                <a:gd name="T57" fmla="*/ 206 h 199"/>
                <a:gd name="T58" fmla="*/ 136 w 251"/>
                <a:gd name="T59" fmla="*/ 203 h 199"/>
                <a:gd name="T60" fmla="*/ 120 w 251"/>
                <a:gd name="T61" fmla="*/ 203 h 199"/>
                <a:gd name="T62" fmla="*/ 103 w 251"/>
                <a:gd name="T63" fmla="*/ 210 h 199"/>
                <a:gd name="T64" fmla="*/ 89 w 251"/>
                <a:gd name="T65" fmla="*/ 211 h 199"/>
                <a:gd name="T66" fmla="*/ 74 w 251"/>
                <a:gd name="T67" fmla="*/ 207 h 199"/>
                <a:gd name="T68" fmla="*/ 65 w 251"/>
                <a:gd name="T69" fmla="*/ 204 h 199"/>
                <a:gd name="T70" fmla="*/ 62 w 251"/>
                <a:gd name="T71" fmla="*/ 205 h 199"/>
                <a:gd name="T72" fmla="*/ 57 w 251"/>
                <a:gd name="T73" fmla="*/ 186 h 199"/>
                <a:gd name="T74" fmla="*/ 62 w 251"/>
                <a:gd name="T75" fmla="*/ 180 h 199"/>
                <a:gd name="T76" fmla="*/ 56 w 251"/>
                <a:gd name="T77" fmla="*/ 148 h 199"/>
                <a:gd name="T78" fmla="*/ 32 w 251"/>
                <a:gd name="T79" fmla="*/ 114 h 199"/>
                <a:gd name="T80" fmla="*/ 30 w 251"/>
                <a:gd name="T81" fmla="*/ 103 h 199"/>
                <a:gd name="T82" fmla="*/ 37 w 251"/>
                <a:gd name="T83" fmla="*/ 98 h 199"/>
                <a:gd name="T84" fmla="*/ 52 w 251"/>
                <a:gd name="T85" fmla="*/ 108 h 199"/>
                <a:gd name="T86" fmla="*/ 67 w 251"/>
                <a:gd name="T87" fmla="*/ 110 h 199"/>
                <a:gd name="T88" fmla="*/ 80 w 251"/>
                <a:gd name="T89" fmla="*/ 105 h 199"/>
                <a:gd name="T90" fmla="*/ 83 w 251"/>
                <a:gd name="T91" fmla="*/ 73 h 199"/>
                <a:gd name="T92" fmla="*/ 5 w 251"/>
                <a:gd name="T93" fmla="*/ 14 h 199"/>
                <a:gd name="T94" fmla="*/ 0 w 251"/>
                <a:gd name="T95" fmla="*/ 13 h 199"/>
                <a:gd name="T96" fmla="*/ 203 w 251"/>
                <a:gd name="T97" fmla="*/ 140 h 199"/>
                <a:gd name="T98" fmla="*/ 219 w 251"/>
                <a:gd name="T99" fmla="*/ 129 h 199"/>
                <a:gd name="T100" fmla="*/ 228 w 251"/>
                <a:gd name="T101" fmla="*/ 117 h 199"/>
                <a:gd name="T102" fmla="*/ 209 w 251"/>
                <a:gd name="T103" fmla="*/ 108 h 199"/>
                <a:gd name="T104" fmla="*/ 194 w 251"/>
                <a:gd name="T105" fmla="*/ 120 h 199"/>
                <a:gd name="T106" fmla="*/ 196 w 251"/>
                <a:gd name="T107" fmla="*/ 136 h 1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1"/>
                <a:gd name="T163" fmla="*/ 0 h 199"/>
                <a:gd name="T164" fmla="*/ 251 w 251"/>
                <a:gd name="T165" fmla="*/ 199 h 1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1" h="199">
                  <a:moveTo>
                    <a:pt x="74" y="41"/>
                  </a:moveTo>
                  <a:lnTo>
                    <a:pt x="77" y="41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86" y="58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83" y="69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92" y="71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5"/>
                  </a:lnTo>
                  <a:lnTo>
                    <a:pt x="110" y="61"/>
                  </a:lnTo>
                  <a:lnTo>
                    <a:pt x="112" y="58"/>
                  </a:lnTo>
                  <a:lnTo>
                    <a:pt x="115" y="50"/>
                  </a:lnTo>
                  <a:lnTo>
                    <a:pt x="116" y="48"/>
                  </a:lnTo>
                  <a:lnTo>
                    <a:pt x="118" y="47"/>
                  </a:lnTo>
                  <a:lnTo>
                    <a:pt x="121" y="48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37" y="55"/>
                  </a:lnTo>
                  <a:lnTo>
                    <a:pt x="140" y="56"/>
                  </a:lnTo>
                  <a:lnTo>
                    <a:pt x="143" y="55"/>
                  </a:lnTo>
                  <a:lnTo>
                    <a:pt x="146" y="55"/>
                  </a:lnTo>
                  <a:lnTo>
                    <a:pt x="149" y="54"/>
                  </a:lnTo>
                  <a:lnTo>
                    <a:pt x="150" y="54"/>
                  </a:lnTo>
                  <a:lnTo>
                    <a:pt x="152" y="51"/>
                  </a:lnTo>
                  <a:lnTo>
                    <a:pt x="154" y="45"/>
                  </a:lnTo>
                  <a:lnTo>
                    <a:pt x="156" y="40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7" y="34"/>
                  </a:lnTo>
                  <a:lnTo>
                    <a:pt x="168" y="32"/>
                  </a:lnTo>
                  <a:lnTo>
                    <a:pt x="170" y="28"/>
                  </a:lnTo>
                  <a:lnTo>
                    <a:pt x="171" y="23"/>
                  </a:lnTo>
                  <a:lnTo>
                    <a:pt x="173" y="21"/>
                  </a:lnTo>
                  <a:lnTo>
                    <a:pt x="177" y="19"/>
                  </a:lnTo>
                  <a:lnTo>
                    <a:pt x="180" y="17"/>
                  </a:lnTo>
                  <a:lnTo>
                    <a:pt x="183" y="13"/>
                  </a:lnTo>
                  <a:lnTo>
                    <a:pt x="188" y="8"/>
                  </a:lnTo>
                  <a:lnTo>
                    <a:pt x="189" y="7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200" y="3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7" y="4"/>
                  </a:lnTo>
                  <a:lnTo>
                    <a:pt x="229" y="5"/>
                  </a:lnTo>
                  <a:lnTo>
                    <a:pt x="230" y="7"/>
                  </a:lnTo>
                  <a:lnTo>
                    <a:pt x="232" y="15"/>
                  </a:lnTo>
                  <a:lnTo>
                    <a:pt x="233" y="21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39" y="36"/>
                  </a:lnTo>
                  <a:lnTo>
                    <a:pt x="239" y="42"/>
                  </a:lnTo>
                  <a:lnTo>
                    <a:pt x="239" y="50"/>
                  </a:lnTo>
                  <a:lnTo>
                    <a:pt x="239" y="56"/>
                  </a:lnTo>
                  <a:lnTo>
                    <a:pt x="239" y="58"/>
                  </a:lnTo>
                  <a:lnTo>
                    <a:pt x="230" y="54"/>
                  </a:lnTo>
                  <a:lnTo>
                    <a:pt x="229" y="56"/>
                  </a:lnTo>
                  <a:lnTo>
                    <a:pt x="225" y="62"/>
                  </a:lnTo>
                  <a:lnTo>
                    <a:pt x="223" y="66"/>
                  </a:lnTo>
                  <a:lnTo>
                    <a:pt x="223" y="68"/>
                  </a:lnTo>
                  <a:lnTo>
                    <a:pt x="225" y="73"/>
                  </a:lnTo>
                  <a:lnTo>
                    <a:pt x="227" y="76"/>
                  </a:lnTo>
                  <a:lnTo>
                    <a:pt x="230" y="78"/>
                  </a:lnTo>
                  <a:lnTo>
                    <a:pt x="234" y="79"/>
                  </a:lnTo>
                  <a:lnTo>
                    <a:pt x="238" y="79"/>
                  </a:lnTo>
                  <a:lnTo>
                    <a:pt x="238" y="75"/>
                  </a:lnTo>
                  <a:lnTo>
                    <a:pt x="239" y="74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3" y="72"/>
                  </a:lnTo>
                  <a:lnTo>
                    <a:pt x="251" y="72"/>
                  </a:lnTo>
                  <a:lnTo>
                    <a:pt x="249" y="80"/>
                  </a:lnTo>
                  <a:lnTo>
                    <a:pt x="248" y="86"/>
                  </a:lnTo>
                  <a:lnTo>
                    <a:pt x="246" y="87"/>
                  </a:lnTo>
                  <a:lnTo>
                    <a:pt x="244" y="88"/>
                  </a:lnTo>
                  <a:lnTo>
                    <a:pt x="243" y="89"/>
                  </a:lnTo>
                  <a:lnTo>
                    <a:pt x="245" y="93"/>
                  </a:lnTo>
                  <a:lnTo>
                    <a:pt x="244" y="96"/>
                  </a:lnTo>
                  <a:lnTo>
                    <a:pt x="242" y="99"/>
                  </a:lnTo>
                  <a:lnTo>
                    <a:pt x="239" y="102"/>
                  </a:lnTo>
                  <a:lnTo>
                    <a:pt x="233" y="106"/>
                  </a:lnTo>
                  <a:lnTo>
                    <a:pt x="230" y="111"/>
                  </a:lnTo>
                  <a:lnTo>
                    <a:pt x="221" y="125"/>
                  </a:lnTo>
                  <a:lnTo>
                    <a:pt x="217" y="131"/>
                  </a:lnTo>
                  <a:lnTo>
                    <a:pt x="210" y="141"/>
                  </a:lnTo>
                  <a:lnTo>
                    <a:pt x="202" y="149"/>
                  </a:lnTo>
                  <a:lnTo>
                    <a:pt x="197" y="155"/>
                  </a:lnTo>
                  <a:lnTo>
                    <a:pt x="188" y="162"/>
                  </a:lnTo>
                  <a:lnTo>
                    <a:pt x="180" y="170"/>
                  </a:lnTo>
                  <a:lnTo>
                    <a:pt x="177" y="173"/>
                  </a:lnTo>
                  <a:lnTo>
                    <a:pt x="171" y="178"/>
                  </a:lnTo>
                  <a:lnTo>
                    <a:pt x="167" y="180"/>
                  </a:lnTo>
                  <a:lnTo>
                    <a:pt x="162" y="181"/>
                  </a:lnTo>
                  <a:lnTo>
                    <a:pt x="156" y="181"/>
                  </a:lnTo>
                  <a:lnTo>
                    <a:pt x="152" y="181"/>
                  </a:lnTo>
                  <a:lnTo>
                    <a:pt x="152" y="184"/>
                  </a:lnTo>
                  <a:lnTo>
                    <a:pt x="152" y="185"/>
                  </a:lnTo>
                  <a:lnTo>
                    <a:pt x="151" y="185"/>
                  </a:lnTo>
                  <a:lnTo>
                    <a:pt x="148" y="185"/>
                  </a:lnTo>
                  <a:lnTo>
                    <a:pt x="145" y="184"/>
                  </a:lnTo>
                  <a:lnTo>
                    <a:pt x="143" y="184"/>
                  </a:lnTo>
                  <a:lnTo>
                    <a:pt x="141" y="185"/>
                  </a:lnTo>
                  <a:lnTo>
                    <a:pt x="140" y="188"/>
                  </a:lnTo>
                  <a:lnTo>
                    <a:pt x="138" y="189"/>
                  </a:lnTo>
                  <a:lnTo>
                    <a:pt x="136" y="188"/>
                  </a:lnTo>
                  <a:lnTo>
                    <a:pt x="131" y="185"/>
                  </a:lnTo>
                  <a:lnTo>
                    <a:pt x="127" y="184"/>
                  </a:lnTo>
                  <a:lnTo>
                    <a:pt x="123" y="184"/>
                  </a:lnTo>
                  <a:lnTo>
                    <a:pt x="122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3" y="184"/>
                  </a:lnTo>
                  <a:lnTo>
                    <a:pt x="111" y="185"/>
                  </a:lnTo>
                  <a:lnTo>
                    <a:pt x="107" y="185"/>
                  </a:lnTo>
                  <a:lnTo>
                    <a:pt x="103" y="187"/>
                  </a:lnTo>
                  <a:lnTo>
                    <a:pt x="99" y="191"/>
                  </a:lnTo>
                  <a:lnTo>
                    <a:pt x="94" y="192"/>
                  </a:lnTo>
                  <a:lnTo>
                    <a:pt x="92" y="191"/>
                  </a:lnTo>
                  <a:lnTo>
                    <a:pt x="87" y="191"/>
                  </a:lnTo>
                  <a:lnTo>
                    <a:pt x="83" y="191"/>
                  </a:lnTo>
                  <a:lnTo>
                    <a:pt x="80" y="193"/>
                  </a:lnTo>
                  <a:lnTo>
                    <a:pt x="74" y="199"/>
                  </a:lnTo>
                  <a:lnTo>
                    <a:pt x="67" y="195"/>
                  </a:lnTo>
                  <a:lnTo>
                    <a:pt x="66" y="191"/>
                  </a:lnTo>
                  <a:lnTo>
                    <a:pt x="65" y="189"/>
                  </a:lnTo>
                  <a:lnTo>
                    <a:pt x="62" y="189"/>
                  </a:lnTo>
                  <a:lnTo>
                    <a:pt x="60" y="190"/>
                  </a:lnTo>
                  <a:lnTo>
                    <a:pt x="59" y="186"/>
                  </a:lnTo>
                  <a:lnTo>
                    <a:pt x="56" y="186"/>
                  </a:lnTo>
                  <a:lnTo>
                    <a:pt x="56" y="188"/>
                  </a:lnTo>
                  <a:lnTo>
                    <a:pt x="55" y="189"/>
                  </a:lnTo>
                  <a:lnTo>
                    <a:pt x="53" y="188"/>
                  </a:lnTo>
                  <a:lnTo>
                    <a:pt x="53" y="187"/>
                  </a:lnTo>
                  <a:lnTo>
                    <a:pt x="54" y="183"/>
                  </a:lnTo>
                  <a:lnTo>
                    <a:pt x="55" y="180"/>
                  </a:lnTo>
                  <a:lnTo>
                    <a:pt x="50" y="170"/>
                  </a:lnTo>
                  <a:lnTo>
                    <a:pt x="48" y="168"/>
                  </a:lnTo>
                  <a:lnTo>
                    <a:pt x="47" y="166"/>
                  </a:lnTo>
                  <a:lnTo>
                    <a:pt x="48" y="165"/>
                  </a:lnTo>
                  <a:lnTo>
                    <a:pt x="52" y="165"/>
                  </a:lnTo>
                  <a:lnTo>
                    <a:pt x="53" y="162"/>
                  </a:lnTo>
                  <a:lnTo>
                    <a:pt x="53" y="156"/>
                  </a:lnTo>
                  <a:lnTo>
                    <a:pt x="52" y="151"/>
                  </a:lnTo>
                  <a:lnTo>
                    <a:pt x="51" y="147"/>
                  </a:lnTo>
                  <a:lnTo>
                    <a:pt x="47" y="139"/>
                  </a:lnTo>
                  <a:lnTo>
                    <a:pt x="43" y="132"/>
                  </a:lnTo>
                  <a:lnTo>
                    <a:pt x="40" y="125"/>
                  </a:lnTo>
                  <a:lnTo>
                    <a:pt x="36" y="115"/>
                  </a:lnTo>
                  <a:lnTo>
                    <a:pt x="32" y="105"/>
                  </a:lnTo>
                  <a:lnTo>
                    <a:pt x="29" y="99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7" y="89"/>
                  </a:lnTo>
                  <a:lnTo>
                    <a:pt x="41" y="92"/>
                  </a:lnTo>
                  <a:lnTo>
                    <a:pt x="42" y="93"/>
                  </a:lnTo>
                  <a:lnTo>
                    <a:pt x="42" y="96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58" y="101"/>
                  </a:lnTo>
                  <a:lnTo>
                    <a:pt x="62" y="102"/>
                  </a:lnTo>
                  <a:lnTo>
                    <a:pt x="64" y="102"/>
                  </a:lnTo>
                  <a:lnTo>
                    <a:pt x="68" y="99"/>
                  </a:lnTo>
                  <a:lnTo>
                    <a:pt x="71" y="96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77"/>
                  </a:lnTo>
                  <a:lnTo>
                    <a:pt x="74" y="64"/>
                  </a:lnTo>
                  <a:lnTo>
                    <a:pt x="74" y="41"/>
                  </a:lnTo>
                  <a:close/>
                  <a:moveTo>
                    <a:pt x="2" y="8"/>
                  </a:moveTo>
                  <a:lnTo>
                    <a:pt x="5" y="8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8"/>
                  </a:lnTo>
                  <a:close/>
                  <a:moveTo>
                    <a:pt x="183" y="131"/>
                  </a:moveTo>
                  <a:lnTo>
                    <a:pt x="185" y="131"/>
                  </a:lnTo>
                  <a:lnTo>
                    <a:pt x="186" y="126"/>
                  </a:lnTo>
                  <a:lnTo>
                    <a:pt x="190" y="124"/>
                  </a:lnTo>
                  <a:lnTo>
                    <a:pt x="197" y="122"/>
                  </a:lnTo>
                  <a:lnTo>
                    <a:pt x="198" y="120"/>
                  </a:lnTo>
                  <a:lnTo>
                    <a:pt x="202" y="114"/>
                  </a:lnTo>
                  <a:lnTo>
                    <a:pt x="203" y="111"/>
                  </a:lnTo>
                  <a:lnTo>
                    <a:pt x="204" y="110"/>
                  </a:lnTo>
                  <a:lnTo>
                    <a:pt x="204" y="108"/>
                  </a:lnTo>
                  <a:lnTo>
                    <a:pt x="198" y="103"/>
                  </a:lnTo>
                  <a:lnTo>
                    <a:pt x="196" y="100"/>
                  </a:lnTo>
                  <a:lnTo>
                    <a:pt x="193" y="99"/>
                  </a:lnTo>
                  <a:lnTo>
                    <a:pt x="191" y="99"/>
                  </a:lnTo>
                  <a:lnTo>
                    <a:pt x="185" y="102"/>
                  </a:lnTo>
                  <a:lnTo>
                    <a:pt x="181" y="104"/>
                  </a:lnTo>
                  <a:lnTo>
                    <a:pt x="178" y="108"/>
                  </a:lnTo>
                  <a:lnTo>
                    <a:pt x="176" y="111"/>
                  </a:lnTo>
                  <a:lnTo>
                    <a:pt x="172" y="115"/>
                  </a:lnTo>
                  <a:lnTo>
                    <a:pt x="173" y="118"/>
                  </a:lnTo>
                  <a:lnTo>
                    <a:pt x="176" y="124"/>
                  </a:lnTo>
                  <a:lnTo>
                    <a:pt x="178" y="127"/>
                  </a:lnTo>
                  <a:lnTo>
                    <a:pt x="183" y="1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7" name="Freeform 341"/>
            <p:cNvSpPr>
              <a:spLocks/>
            </p:cNvSpPr>
            <p:nvPr/>
          </p:nvSpPr>
          <p:spPr bwMode="auto">
            <a:xfrm>
              <a:off x="3082" y="3394"/>
              <a:ext cx="228" cy="201"/>
            </a:xfrm>
            <a:custGeom>
              <a:avLst/>
              <a:gdLst>
                <a:gd name="T0" fmla="*/ 64 w 225"/>
                <a:gd name="T1" fmla="*/ 47 h 199"/>
                <a:gd name="T2" fmla="*/ 68 w 225"/>
                <a:gd name="T3" fmla="*/ 71 h 199"/>
                <a:gd name="T4" fmla="*/ 67 w 225"/>
                <a:gd name="T5" fmla="*/ 80 h 199"/>
                <a:gd name="T6" fmla="*/ 80 w 225"/>
                <a:gd name="T7" fmla="*/ 80 h 199"/>
                <a:gd name="T8" fmla="*/ 93 w 225"/>
                <a:gd name="T9" fmla="*/ 70 h 199"/>
                <a:gd name="T10" fmla="*/ 99 w 225"/>
                <a:gd name="T11" fmla="*/ 48 h 199"/>
                <a:gd name="T12" fmla="*/ 110 w 225"/>
                <a:gd name="T13" fmla="*/ 61 h 199"/>
                <a:gd name="T14" fmla="*/ 132 w 225"/>
                <a:gd name="T15" fmla="*/ 65 h 199"/>
                <a:gd name="T16" fmla="*/ 141 w 225"/>
                <a:gd name="T17" fmla="*/ 63 h 199"/>
                <a:gd name="T18" fmla="*/ 146 w 225"/>
                <a:gd name="T19" fmla="*/ 45 h 199"/>
                <a:gd name="T20" fmla="*/ 155 w 225"/>
                <a:gd name="T21" fmla="*/ 36 h 199"/>
                <a:gd name="T22" fmla="*/ 162 w 225"/>
                <a:gd name="T23" fmla="*/ 28 h 199"/>
                <a:gd name="T24" fmla="*/ 169 w 225"/>
                <a:gd name="T25" fmla="*/ 19 h 199"/>
                <a:gd name="T26" fmla="*/ 180 w 225"/>
                <a:gd name="T27" fmla="*/ 8 h 199"/>
                <a:gd name="T28" fmla="*/ 189 w 225"/>
                <a:gd name="T29" fmla="*/ 5 h 199"/>
                <a:gd name="T30" fmla="*/ 197 w 225"/>
                <a:gd name="T31" fmla="*/ 0 h 199"/>
                <a:gd name="T32" fmla="*/ 217 w 225"/>
                <a:gd name="T33" fmla="*/ 4 h 199"/>
                <a:gd name="T34" fmla="*/ 225 w 225"/>
                <a:gd name="T35" fmla="*/ 3 h 199"/>
                <a:gd name="T36" fmla="*/ 231 w 225"/>
                <a:gd name="T37" fmla="*/ 7 h 199"/>
                <a:gd name="T38" fmla="*/ 237 w 225"/>
                <a:gd name="T39" fmla="*/ 26 h 199"/>
                <a:gd name="T40" fmla="*/ 240 w 225"/>
                <a:gd name="T41" fmla="*/ 42 h 199"/>
                <a:gd name="T42" fmla="*/ 240 w 225"/>
                <a:gd name="T43" fmla="*/ 67 h 199"/>
                <a:gd name="T44" fmla="*/ 226 w 225"/>
                <a:gd name="T45" fmla="*/ 71 h 199"/>
                <a:gd name="T46" fmla="*/ 226 w 225"/>
                <a:gd name="T47" fmla="*/ 82 h 199"/>
                <a:gd name="T48" fmla="*/ 235 w 225"/>
                <a:gd name="T49" fmla="*/ 88 h 199"/>
                <a:gd name="T50" fmla="*/ 240 w 225"/>
                <a:gd name="T51" fmla="*/ 83 h 199"/>
                <a:gd name="T52" fmla="*/ 244 w 225"/>
                <a:gd name="T53" fmla="*/ 81 h 199"/>
                <a:gd name="T54" fmla="*/ 249 w 225"/>
                <a:gd name="T55" fmla="*/ 95 h 199"/>
                <a:gd name="T56" fmla="*/ 244 w 225"/>
                <a:gd name="T57" fmla="*/ 98 h 199"/>
                <a:gd name="T58" fmla="*/ 243 w 225"/>
                <a:gd name="T59" fmla="*/ 108 h 199"/>
                <a:gd name="T60" fmla="*/ 231 w 225"/>
                <a:gd name="T61" fmla="*/ 120 h 199"/>
                <a:gd name="T62" fmla="*/ 209 w 225"/>
                <a:gd name="T63" fmla="*/ 150 h 199"/>
                <a:gd name="T64" fmla="*/ 180 w 225"/>
                <a:gd name="T65" fmla="*/ 180 h 199"/>
                <a:gd name="T66" fmla="*/ 163 w 225"/>
                <a:gd name="T67" fmla="*/ 196 h 199"/>
                <a:gd name="T68" fmla="*/ 148 w 225"/>
                <a:gd name="T69" fmla="*/ 199 h 199"/>
                <a:gd name="T70" fmla="*/ 144 w 225"/>
                <a:gd name="T71" fmla="*/ 203 h 199"/>
                <a:gd name="T72" fmla="*/ 137 w 225"/>
                <a:gd name="T73" fmla="*/ 202 h 199"/>
                <a:gd name="T74" fmla="*/ 132 w 225"/>
                <a:gd name="T75" fmla="*/ 206 h 199"/>
                <a:gd name="T76" fmla="*/ 115 w 225"/>
                <a:gd name="T77" fmla="*/ 203 h 199"/>
                <a:gd name="T78" fmla="*/ 105 w 225"/>
                <a:gd name="T79" fmla="*/ 203 h 199"/>
                <a:gd name="T80" fmla="*/ 96 w 225"/>
                <a:gd name="T81" fmla="*/ 202 h 199"/>
                <a:gd name="T82" fmla="*/ 86 w 225"/>
                <a:gd name="T83" fmla="*/ 205 h 199"/>
                <a:gd name="T84" fmla="*/ 75 w 225"/>
                <a:gd name="T85" fmla="*/ 209 h 199"/>
                <a:gd name="T86" fmla="*/ 63 w 225"/>
                <a:gd name="T87" fmla="*/ 211 h 199"/>
                <a:gd name="T88" fmla="*/ 49 w 225"/>
                <a:gd name="T89" fmla="*/ 209 h 199"/>
                <a:gd name="T90" fmla="*/ 34 w 225"/>
                <a:gd name="T91" fmla="*/ 208 h 199"/>
                <a:gd name="T92" fmla="*/ 30 w 225"/>
                <a:gd name="T93" fmla="*/ 206 h 199"/>
                <a:gd name="T94" fmla="*/ 27 w 225"/>
                <a:gd name="T95" fmla="*/ 205 h 199"/>
                <a:gd name="T96" fmla="*/ 24 w 225"/>
                <a:gd name="T97" fmla="*/ 188 h 199"/>
                <a:gd name="T98" fmla="*/ 22 w 225"/>
                <a:gd name="T99" fmla="*/ 183 h 199"/>
                <a:gd name="T100" fmla="*/ 27 w 225"/>
                <a:gd name="T101" fmla="*/ 174 h 199"/>
                <a:gd name="T102" fmla="*/ 21 w 225"/>
                <a:gd name="T103" fmla="*/ 148 h 199"/>
                <a:gd name="T104" fmla="*/ 10 w 225"/>
                <a:gd name="T105" fmla="*/ 124 h 199"/>
                <a:gd name="T106" fmla="*/ 0 w 225"/>
                <a:gd name="T107" fmla="*/ 105 h 199"/>
                <a:gd name="T108" fmla="*/ 7 w 225"/>
                <a:gd name="T109" fmla="*/ 100 h 199"/>
                <a:gd name="T110" fmla="*/ 11 w 225"/>
                <a:gd name="T111" fmla="*/ 98 h 199"/>
                <a:gd name="T112" fmla="*/ 16 w 225"/>
                <a:gd name="T113" fmla="*/ 105 h 199"/>
                <a:gd name="T114" fmla="*/ 22 w 225"/>
                <a:gd name="T115" fmla="*/ 110 h 199"/>
                <a:gd name="T116" fmla="*/ 36 w 225"/>
                <a:gd name="T117" fmla="*/ 111 h 199"/>
                <a:gd name="T118" fmla="*/ 54 w 225"/>
                <a:gd name="T119" fmla="*/ 105 h 199"/>
                <a:gd name="T120" fmla="*/ 57 w 225"/>
                <a:gd name="T121" fmla="*/ 86 h 1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199"/>
                <a:gd name="T185" fmla="*/ 225 w 225"/>
                <a:gd name="T186" fmla="*/ 199 h 1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199">
                  <a:moveTo>
                    <a:pt x="48" y="41"/>
                  </a:moveTo>
                  <a:lnTo>
                    <a:pt x="51" y="41"/>
                  </a:lnTo>
                  <a:lnTo>
                    <a:pt x="55" y="47"/>
                  </a:lnTo>
                  <a:lnTo>
                    <a:pt x="59" y="53"/>
                  </a:lnTo>
                  <a:lnTo>
                    <a:pt x="60" y="58"/>
                  </a:lnTo>
                  <a:lnTo>
                    <a:pt x="59" y="62"/>
                  </a:lnTo>
                  <a:lnTo>
                    <a:pt x="58" y="66"/>
                  </a:lnTo>
                  <a:lnTo>
                    <a:pt x="57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1" y="71"/>
                  </a:lnTo>
                  <a:lnTo>
                    <a:pt x="76" y="68"/>
                  </a:lnTo>
                  <a:lnTo>
                    <a:pt x="79" y="65"/>
                  </a:lnTo>
                  <a:lnTo>
                    <a:pt x="84" y="61"/>
                  </a:lnTo>
                  <a:lnTo>
                    <a:pt x="86" y="58"/>
                  </a:lnTo>
                  <a:lnTo>
                    <a:pt x="89" y="50"/>
                  </a:lnTo>
                  <a:lnTo>
                    <a:pt x="90" y="48"/>
                  </a:lnTo>
                  <a:lnTo>
                    <a:pt x="92" y="47"/>
                  </a:lnTo>
                  <a:lnTo>
                    <a:pt x="95" y="48"/>
                  </a:lnTo>
                  <a:lnTo>
                    <a:pt x="101" y="52"/>
                  </a:lnTo>
                  <a:lnTo>
                    <a:pt x="106" y="54"/>
                  </a:lnTo>
                  <a:lnTo>
                    <a:pt x="111" y="55"/>
                  </a:lnTo>
                  <a:lnTo>
                    <a:pt x="114" y="56"/>
                  </a:lnTo>
                  <a:lnTo>
                    <a:pt x="117" y="55"/>
                  </a:lnTo>
                  <a:lnTo>
                    <a:pt x="120" y="55"/>
                  </a:lnTo>
                  <a:lnTo>
                    <a:pt x="123" y="54"/>
                  </a:lnTo>
                  <a:lnTo>
                    <a:pt x="124" y="54"/>
                  </a:lnTo>
                  <a:lnTo>
                    <a:pt x="126" y="51"/>
                  </a:lnTo>
                  <a:lnTo>
                    <a:pt x="128" y="45"/>
                  </a:lnTo>
                  <a:lnTo>
                    <a:pt x="130" y="40"/>
                  </a:lnTo>
                  <a:lnTo>
                    <a:pt x="131" y="38"/>
                  </a:lnTo>
                  <a:lnTo>
                    <a:pt x="137" y="36"/>
                  </a:lnTo>
                  <a:lnTo>
                    <a:pt x="141" y="34"/>
                  </a:lnTo>
                  <a:lnTo>
                    <a:pt x="142" y="32"/>
                  </a:lnTo>
                  <a:lnTo>
                    <a:pt x="144" y="28"/>
                  </a:lnTo>
                  <a:lnTo>
                    <a:pt x="145" y="23"/>
                  </a:lnTo>
                  <a:lnTo>
                    <a:pt x="147" y="21"/>
                  </a:lnTo>
                  <a:lnTo>
                    <a:pt x="151" y="19"/>
                  </a:lnTo>
                  <a:lnTo>
                    <a:pt x="154" y="17"/>
                  </a:lnTo>
                  <a:lnTo>
                    <a:pt x="157" y="13"/>
                  </a:lnTo>
                  <a:lnTo>
                    <a:pt x="162" y="8"/>
                  </a:lnTo>
                  <a:lnTo>
                    <a:pt x="163" y="7"/>
                  </a:lnTo>
                  <a:lnTo>
                    <a:pt x="168" y="6"/>
                  </a:lnTo>
                  <a:lnTo>
                    <a:pt x="171" y="5"/>
                  </a:lnTo>
                  <a:lnTo>
                    <a:pt x="174" y="3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2"/>
                  </a:lnTo>
                  <a:lnTo>
                    <a:pt x="190" y="4"/>
                  </a:lnTo>
                  <a:lnTo>
                    <a:pt x="192" y="4"/>
                  </a:lnTo>
                  <a:lnTo>
                    <a:pt x="195" y="3"/>
                  </a:lnTo>
                  <a:lnTo>
                    <a:pt x="198" y="3"/>
                  </a:lnTo>
                  <a:lnTo>
                    <a:pt x="201" y="4"/>
                  </a:lnTo>
                  <a:lnTo>
                    <a:pt x="203" y="5"/>
                  </a:lnTo>
                  <a:lnTo>
                    <a:pt x="204" y="7"/>
                  </a:lnTo>
                  <a:lnTo>
                    <a:pt x="206" y="15"/>
                  </a:lnTo>
                  <a:lnTo>
                    <a:pt x="207" y="21"/>
                  </a:lnTo>
                  <a:lnTo>
                    <a:pt x="210" y="26"/>
                  </a:lnTo>
                  <a:lnTo>
                    <a:pt x="212" y="32"/>
                  </a:lnTo>
                  <a:lnTo>
                    <a:pt x="213" y="36"/>
                  </a:lnTo>
                  <a:lnTo>
                    <a:pt x="213" y="42"/>
                  </a:lnTo>
                  <a:lnTo>
                    <a:pt x="213" y="50"/>
                  </a:lnTo>
                  <a:lnTo>
                    <a:pt x="213" y="56"/>
                  </a:lnTo>
                  <a:lnTo>
                    <a:pt x="213" y="58"/>
                  </a:lnTo>
                  <a:lnTo>
                    <a:pt x="204" y="54"/>
                  </a:lnTo>
                  <a:lnTo>
                    <a:pt x="203" y="56"/>
                  </a:lnTo>
                  <a:lnTo>
                    <a:pt x="199" y="62"/>
                  </a:lnTo>
                  <a:lnTo>
                    <a:pt x="197" y="66"/>
                  </a:lnTo>
                  <a:lnTo>
                    <a:pt x="197" y="68"/>
                  </a:lnTo>
                  <a:lnTo>
                    <a:pt x="199" y="73"/>
                  </a:lnTo>
                  <a:lnTo>
                    <a:pt x="201" y="76"/>
                  </a:lnTo>
                  <a:lnTo>
                    <a:pt x="204" y="78"/>
                  </a:lnTo>
                  <a:lnTo>
                    <a:pt x="208" y="79"/>
                  </a:lnTo>
                  <a:lnTo>
                    <a:pt x="212" y="79"/>
                  </a:lnTo>
                  <a:lnTo>
                    <a:pt x="212" y="75"/>
                  </a:lnTo>
                  <a:lnTo>
                    <a:pt x="213" y="74"/>
                  </a:lnTo>
                  <a:lnTo>
                    <a:pt x="214" y="72"/>
                  </a:lnTo>
                  <a:lnTo>
                    <a:pt x="215" y="72"/>
                  </a:lnTo>
                  <a:lnTo>
                    <a:pt x="217" y="72"/>
                  </a:lnTo>
                  <a:lnTo>
                    <a:pt x="225" y="72"/>
                  </a:lnTo>
                  <a:lnTo>
                    <a:pt x="223" y="80"/>
                  </a:lnTo>
                  <a:lnTo>
                    <a:pt x="222" y="86"/>
                  </a:lnTo>
                  <a:lnTo>
                    <a:pt x="220" y="87"/>
                  </a:lnTo>
                  <a:lnTo>
                    <a:pt x="218" y="88"/>
                  </a:lnTo>
                  <a:lnTo>
                    <a:pt x="217" y="89"/>
                  </a:lnTo>
                  <a:lnTo>
                    <a:pt x="219" y="93"/>
                  </a:lnTo>
                  <a:lnTo>
                    <a:pt x="218" y="96"/>
                  </a:lnTo>
                  <a:lnTo>
                    <a:pt x="216" y="99"/>
                  </a:lnTo>
                  <a:lnTo>
                    <a:pt x="213" y="102"/>
                  </a:lnTo>
                  <a:lnTo>
                    <a:pt x="207" y="106"/>
                  </a:lnTo>
                  <a:lnTo>
                    <a:pt x="204" y="111"/>
                  </a:lnTo>
                  <a:lnTo>
                    <a:pt x="195" y="125"/>
                  </a:lnTo>
                  <a:lnTo>
                    <a:pt x="191" y="131"/>
                  </a:lnTo>
                  <a:lnTo>
                    <a:pt x="184" y="141"/>
                  </a:lnTo>
                  <a:lnTo>
                    <a:pt x="176" y="149"/>
                  </a:lnTo>
                  <a:lnTo>
                    <a:pt x="171" y="155"/>
                  </a:lnTo>
                  <a:lnTo>
                    <a:pt x="162" y="162"/>
                  </a:lnTo>
                  <a:lnTo>
                    <a:pt x="154" y="170"/>
                  </a:lnTo>
                  <a:lnTo>
                    <a:pt x="151" y="173"/>
                  </a:lnTo>
                  <a:lnTo>
                    <a:pt x="145" y="178"/>
                  </a:lnTo>
                  <a:lnTo>
                    <a:pt x="141" y="180"/>
                  </a:lnTo>
                  <a:lnTo>
                    <a:pt x="136" y="181"/>
                  </a:lnTo>
                  <a:lnTo>
                    <a:pt x="130" y="181"/>
                  </a:lnTo>
                  <a:lnTo>
                    <a:pt x="126" y="181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5" y="185"/>
                  </a:lnTo>
                  <a:lnTo>
                    <a:pt x="122" y="185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5"/>
                  </a:lnTo>
                  <a:lnTo>
                    <a:pt x="114" y="188"/>
                  </a:lnTo>
                  <a:lnTo>
                    <a:pt x="112" y="189"/>
                  </a:lnTo>
                  <a:lnTo>
                    <a:pt x="110" y="188"/>
                  </a:lnTo>
                  <a:lnTo>
                    <a:pt x="105" y="185"/>
                  </a:lnTo>
                  <a:lnTo>
                    <a:pt x="101" y="184"/>
                  </a:lnTo>
                  <a:lnTo>
                    <a:pt x="97" y="184"/>
                  </a:lnTo>
                  <a:lnTo>
                    <a:pt x="96" y="185"/>
                  </a:lnTo>
                  <a:lnTo>
                    <a:pt x="93" y="186"/>
                  </a:lnTo>
                  <a:lnTo>
                    <a:pt x="90" y="186"/>
                  </a:lnTo>
                  <a:lnTo>
                    <a:pt x="87" y="184"/>
                  </a:lnTo>
                  <a:lnTo>
                    <a:pt x="85" y="185"/>
                  </a:lnTo>
                  <a:lnTo>
                    <a:pt x="81" y="185"/>
                  </a:lnTo>
                  <a:lnTo>
                    <a:pt x="77" y="187"/>
                  </a:lnTo>
                  <a:lnTo>
                    <a:pt x="73" y="191"/>
                  </a:lnTo>
                  <a:lnTo>
                    <a:pt x="68" y="192"/>
                  </a:lnTo>
                  <a:lnTo>
                    <a:pt x="66" y="191"/>
                  </a:lnTo>
                  <a:lnTo>
                    <a:pt x="61" y="191"/>
                  </a:lnTo>
                  <a:lnTo>
                    <a:pt x="57" y="191"/>
                  </a:lnTo>
                  <a:lnTo>
                    <a:pt x="54" y="193"/>
                  </a:lnTo>
                  <a:lnTo>
                    <a:pt x="48" y="199"/>
                  </a:lnTo>
                  <a:lnTo>
                    <a:pt x="41" y="195"/>
                  </a:lnTo>
                  <a:lnTo>
                    <a:pt x="40" y="191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4" y="190"/>
                  </a:lnTo>
                  <a:lnTo>
                    <a:pt x="33" y="186"/>
                  </a:lnTo>
                  <a:lnTo>
                    <a:pt x="30" y="186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7"/>
                  </a:lnTo>
                  <a:lnTo>
                    <a:pt x="28" y="183"/>
                  </a:lnTo>
                  <a:lnTo>
                    <a:pt x="29" y="180"/>
                  </a:lnTo>
                  <a:lnTo>
                    <a:pt x="24" y="170"/>
                  </a:lnTo>
                  <a:lnTo>
                    <a:pt x="22" y="168"/>
                  </a:lnTo>
                  <a:lnTo>
                    <a:pt x="21" y="166"/>
                  </a:lnTo>
                  <a:lnTo>
                    <a:pt x="22" y="165"/>
                  </a:lnTo>
                  <a:lnTo>
                    <a:pt x="26" y="165"/>
                  </a:lnTo>
                  <a:lnTo>
                    <a:pt x="27" y="162"/>
                  </a:lnTo>
                  <a:lnTo>
                    <a:pt x="27" y="156"/>
                  </a:lnTo>
                  <a:lnTo>
                    <a:pt x="26" y="151"/>
                  </a:lnTo>
                  <a:lnTo>
                    <a:pt x="25" y="147"/>
                  </a:lnTo>
                  <a:lnTo>
                    <a:pt x="21" y="139"/>
                  </a:lnTo>
                  <a:lnTo>
                    <a:pt x="17" y="132"/>
                  </a:lnTo>
                  <a:lnTo>
                    <a:pt x="14" y="125"/>
                  </a:lnTo>
                  <a:lnTo>
                    <a:pt x="10" y="115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4" y="94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1" y="89"/>
                  </a:lnTo>
                  <a:lnTo>
                    <a:pt x="15" y="92"/>
                  </a:lnTo>
                  <a:lnTo>
                    <a:pt x="16" y="93"/>
                  </a:lnTo>
                  <a:lnTo>
                    <a:pt x="16" y="96"/>
                  </a:lnTo>
                  <a:lnTo>
                    <a:pt x="17" y="99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6" y="102"/>
                  </a:lnTo>
                  <a:lnTo>
                    <a:pt x="38" y="102"/>
                  </a:lnTo>
                  <a:lnTo>
                    <a:pt x="42" y="99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48" y="93"/>
                  </a:lnTo>
                  <a:lnTo>
                    <a:pt x="48" y="77"/>
                  </a:lnTo>
                  <a:lnTo>
                    <a:pt x="48" y="64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8" name="Freeform 342"/>
            <p:cNvSpPr>
              <a:spLocks/>
            </p:cNvSpPr>
            <p:nvPr/>
          </p:nvSpPr>
          <p:spPr bwMode="auto">
            <a:xfrm>
              <a:off x="3056" y="3402"/>
              <a:ext cx="5" cy="10"/>
            </a:xfrm>
            <a:custGeom>
              <a:avLst/>
              <a:gdLst>
                <a:gd name="T0" fmla="*/ 2 w 5"/>
                <a:gd name="T1" fmla="*/ 0 h 10"/>
                <a:gd name="T2" fmla="*/ 5 w 5"/>
                <a:gd name="T3" fmla="*/ 0 h 10"/>
                <a:gd name="T4" fmla="*/ 5 w 5"/>
                <a:gd name="T5" fmla="*/ 6 h 10"/>
                <a:gd name="T6" fmla="*/ 5 w 5"/>
                <a:gd name="T7" fmla="*/ 10 h 10"/>
                <a:gd name="T8" fmla="*/ 0 w 5"/>
                <a:gd name="T9" fmla="*/ 10 h 10"/>
                <a:gd name="T10" fmla="*/ 0 w 5"/>
                <a:gd name="T11" fmla="*/ 8 h 10"/>
                <a:gd name="T12" fmla="*/ 0 w 5"/>
                <a:gd name="T13" fmla="*/ 5 h 10"/>
                <a:gd name="T14" fmla="*/ 2 w 5"/>
                <a:gd name="T15" fmla="*/ 3 h 10"/>
                <a:gd name="T16" fmla="*/ 2 w 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0"/>
                <a:gd name="T29" fmla="*/ 5 w 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0">
                  <a:moveTo>
                    <a:pt x="2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59" name="Freeform 343"/>
            <p:cNvSpPr>
              <a:spLocks/>
            </p:cNvSpPr>
            <p:nvPr/>
          </p:nvSpPr>
          <p:spPr bwMode="auto">
            <a:xfrm>
              <a:off x="3230" y="3494"/>
              <a:ext cx="32" cy="32"/>
            </a:xfrm>
            <a:custGeom>
              <a:avLst/>
              <a:gdLst>
                <a:gd name="T0" fmla="*/ 11 w 32"/>
                <a:gd name="T1" fmla="*/ 32 h 32"/>
                <a:gd name="T2" fmla="*/ 13 w 32"/>
                <a:gd name="T3" fmla="*/ 32 h 32"/>
                <a:gd name="T4" fmla="*/ 14 w 32"/>
                <a:gd name="T5" fmla="*/ 27 h 32"/>
                <a:gd name="T6" fmla="*/ 18 w 32"/>
                <a:gd name="T7" fmla="*/ 25 h 32"/>
                <a:gd name="T8" fmla="*/ 25 w 32"/>
                <a:gd name="T9" fmla="*/ 23 h 32"/>
                <a:gd name="T10" fmla="*/ 26 w 32"/>
                <a:gd name="T11" fmla="*/ 21 h 32"/>
                <a:gd name="T12" fmla="*/ 30 w 32"/>
                <a:gd name="T13" fmla="*/ 15 h 32"/>
                <a:gd name="T14" fmla="*/ 31 w 32"/>
                <a:gd name="T15" fmla="*/ 12 h 32"/>
                <a:gd name="T16" fmla="*/ 32 w 32"/>
                <a:gd name="T17" fmla="*/ 11 h 32"/>
                <a:gd name="T18" fmla="*/ 32 w 32"/>
                <a:gd name="T19" fmla="*/ 9 h 32"/>
                <a:gd name="T20" fmla="*/ 26 w 32"/>
                <a:gd name="T21" fmla="*/ 4 h 32"/>
                <a:gd name="T22" fmla="*/ 24 w 32"/>
                <a:gd name="T23" fmla="*/ 1 h 32"/>
                <a:gd name="T24" fmla="*/ 21 w 32"/>
                <a:gd name="T25" fmla="*/ 0 h 32"/>
                <a:gd name="T26" fmla="*/ 19 w 32"/>
                <a:gd name="T27" fmla="*/ 0 h 32"/>
                <a:gd name="T28" fmla="*/ 13 w 32"/>
                <a:gd name="T29" fmla="*/ 3 h 32"/>
                <a:gd name="T30" fmla="*/ 9 w 32"/>
                <a:gd name="T31" fmla="*/ 5 h 32"/>
                <a:gd name="T32" fmla="*/ 6 w 32"/>
                <a:gd name="T33" fmla="*/ 9 h 32"/>
                <a:gd name="T34" fmla="*/ 4 w 32"/>
                <a:gd name="T35" fmla="*/ 12 h 32"/>
                <a:gd name="T36" fmla="*/ 0 w 32"/>
                <a:gd name="T37" fmla="*/ 16 h 32"/>
                <a:gd name="T38" fmla="*/ 1 w 32"/>
                <a:gd name="T39" fmla="*/ 19 h 32"/>
                <a:gd name="T40" fmla="*/ 4 w 32"/>
                <a:gd name="T41" fmla="*/ 25 h 32"/>
                <a:gd name="T42" fmla="*/ 6 w 32"/>
                <a:gd name="T43" fmla="*/ 28 h 32"/>
                <a:gd name="T44" fmla="*/ 11 w 32"/>
                <a:gd name="T45" fmla="*/ 3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2"/>
                <a:gd name="T71" fmla="*/ 32 w 32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2">
                  <a:moveTo>
                    <a:pt x="11" y="32"/>
                  </a:moveTo>
                  <a:lnTo>
                    <a:pt x="13" y="32"/>
                  </a:lnTo>
                  <a:lnTo>
                    <a:pt x="14" y="27"/>
                  </a:lnTo>
                  <a:lnTo>
                    <a:pt x="18" y="25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30" y="15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26" y="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11" y="3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0" name="Freeform 344"/>
            <p:cNvSpPr>
              <a:spLocks/>
            </p:cNvSpPr>
            <p:nvPr/>
          </p:nvSpPr>
          <p:spPr bwMode="auto">
            <a:xfrm>
              <a:off x="3274" y="3226"/>
              <a:ext cx="146" cy="241"/>
            </a:xfrm>
            <a:custGeom>
              <a:avLst/>
              <a:gdLst>
                <a:gd name="T0" fmla="*/ 25 w 144"/>
                <a:gd name="T1" fmla="*/ 257 h 239"/>
                <a:gd name="T2" fmla="*/ 24 w 144"/>
                <a:gd name="T3" fmla="*/ 245 h 239"/>
                <a:gd name="T4" fmla="*/ 23 w 144"/>
                <a:gd name="T5" fmla="*/ 235 h 239"/>
                <a:gd name="T6" fmla="*/ 22 w 144"/>
                <a:gd name="T7" fmla="*/ 217 h 239"/>
                <a:gd name="T8" fmla="*/ 16 w 144"/>
                <a:gd name="T9" fmla="*/ 200 h 239"/>
                <a:gd name="T10" fmla="*/ 16 w 144"/>
                <a:gd name="T11" fmla="*/ 179 h 239"/>
                <a:gd name="T12" fmla="*/ 29 w 144"/>
                <a:gd name="T13" fmla="*/ 163 h 239"/>
                <a:gd name="T14" fmla="*/ 31 w 144"/>
                <a:gd name="T15" fmla="*/ 152 h 239"/>
                <a:gd name="T16" fmla="*/ 47 w 144"/>
                <a:gd name="T17" fmla="*/ 143 h 239"/>
                <a:gd name="T18" fmla="*/ 32 w 144"/>
                <a:gd name="T19" fmla="*/ 129 h 239"/>
                <a:gd name="T20" fmla="*/ 46 w 144"/>
                <a:gd name="T21" fmla="*/ 121 h 239"/>
                <a:gd name="T22" fmla="*/ 45 w 144"/>
                <a:gd name="T23" fmla="*/ 103 h 239"/>
                <a:gd name="T24" fmla="*/ 29 w 144"/>
                <a:gd name="T25" fmla="*/ 94 h 239"/>
                <a:gd name="T26" fmla="*/ 11 w 144"/>
                <a:gd name="T27" fmla="*/ 87 h 239"/>
                <a:gd name="T28" fmla="*/ 2 w 144"/>
                <a:gd name="T29" fmla="*/ 83 h 239"/>
                <a:gd name="T30" fmla="*/ 0 w 144"/>
                <a:gd name="T31" fmla="*/ 77 h 239"/>
                <a:gd name="T32" fmla="*/ 14 w 144"/>
                <a:gd name="T33" fmla="*/ 69 h 239"/>
                <a:gd name="T34" fmla="*/ 47 w 144"/>
                <a:gd name="T35" fmla="*/ 50 h 239"/>
                <a:gd name="T36" fmla="*/ 53 w 144"/>
                <a:gd name="T37" fmla="*/ 57 h 239"/>
                <a:gd name="T38" fmla="*/ 63 w 144"/>
                <a:gd name="T39" fmla="*/ 57 h 239"/>
                <a:gd name="T40" fmla="*/ 66 w 144"/>
                <a:gd name="T41" fmla="*/ 75 h 239"/>
                <a:gd name="T42" fmla="*/ 63 w 144"/>
                <a:gd name="T43" fmla="*/ 85 h 239"/>
                <a:gd name="T44" fmla="*/ 67 w 144"/>
                <a:gd name="T45" fmla="*/ 92 h 239"/>
                <a:gd name="T46" fmla="*/ 76 w 144"/>
                <a:gd name="T47" fmla="*/ 103 h 239"/>
                <a:gd name="T48" fmla="*/ 76 w 144"/>
                <a:gd name="T49" fmla="*/ 95 h 239"/>
                <a:gd name="T50" fmla="*/ 80 w 144"/>
                <a:gd name="T51" fmla="*/ 90 h 239"/>
                <a:gd name="T52" fmla="*/ 84 w 144"/>
                <a:gd name="T53" fmla="*/ 85 h 239"/>
                <a:gd name="T54" fmla="*/ 81 w 144"/>
                <a:gd name="T55" fmla="*/ 54 h 239"/>
                <a:gd name="T56" fmla="*/ 68 w 144"/>
                <a:gd name="T57" fmla="*/ 41 h 239"/>
                <a:gd name="T58" fmla="*/ 64 w 144"/>
                <a:gd name="T59" fmla="*/ 27 h 239"/>
                <a:gd name="T60" fmla="*/ 72 w 144"/>
                <a:gd name="T61" fmla="*/ 16 h 239"/>
                <a:gd name="T62" fmla="*/ 85 w 144"/>
                <a:gd name="T63" fmla="*/ 15 h 239"/>
                <a:gd name="T64" fmla="*/ 89 w 144"/>
                <a:gd name="T65" fmla="*/ 17 h 239"/>
                <a:gd name="T66" fmla="*/ 104 w 144"/>
                <a:gd name="T67" fmla="*/ 18 h 239"/>
                <a:gd name="T68" fmla="*/ 115 w 144"/>
                <a:gd name="T69" fmla="*/ 13 h 239"/>
                <a:gd name="T70" fmla="*/ 128 w 144"/>
                <a:gd name="T71" fmla="*/ 14 h 239"/>
                <a:gd name="T72" fmla="*/ 146 w 144"/>
                <a:gd name="T73" fmla="*/ 8 h 239"/>
                <a:gd name="T74" fmla="*/ 157 w 144"/>
                <a:gd name="T75" fmla="*/ 2 h 239"/>
                <a:gd name="T76" fmla="*/ 155 w 144"/>
                <a:gd name="T77" fmla="*/ 11 h 239"/>
                <a:gd name="T78" fmla="*/ 156 w 144"/>
                <a:gd name="T79" fmla="*/ 20 h 239"/>
                <a:gd name="T80" fmla="*/ 156 w 144"/>
                <a:gd name="T81" fmla="*/ 33 h 239"/>
                <a:gd name="T82" fmla="*/ 158 w 144"/>
                <a:gd name="T83" fmla="*/ 43 h 239"/>
                <a:gd name="T84" fmla="*/ 158 w 144"/>
                <a:gd name="T85" fmla="*/ 56 h 239"/>
                <a:gd name="T86" fmla="*/ 162 w 144"/>
                <a:gd name="T87" fmla="*/ 59 h 239"/>
                <a:gd name="T88" fmla="*/ 158 w 144"/>
                <a:gd name="T89" fmla="*/ 78 h 239"/>
                <a:gd name="T90" fmla="*/ 150 w 144"/>
                <a:gd name="T91" fmla="*/ 89 h 239"/>
                <a:gd name="T92" fmla="*/ 134 w 144"/>
                <a:gd name="T93" fmla="*/ 102 h 239"/>
                <a:gd name="T94" fmla="*/ 104 w 144"/>
                <a:gd name="T95" fmla="*/ 111 h 239"/>
                <a:gd name="T96" fmla="*/ 85 w 144"/>
                <a:gd name="T97" fmla="*/ 130 h 239"/>
                <a:gd name="T98" fmla="*/ 69 w 144"/>
                <a:gd name="T99" fmla="*/ 142 h 239"/>
                <a:gd name="T100" fmla="*/ 69 w 144"/>
                <a:gd name="T101" fmla="*/ 152 h 239"/>
                <a:gd name="T102" fmla="*/ 73 w 144"/>
                <a:gd name="T103" fmla="*/ 161 h 239"/>
                <a:gd name="T104" fmla="*/ 76 w 144"/>
                <a:gd name="T105" fmla="*/ 176 h 239"/>
                <a:gd name="T106" fmla="*/ 79 w 144"/>
                <a:gd name="T107" fmla="*/ 176 h 239"/>
                <a:gd name="T108" fmla="*/ 79 w 144"/>
                <a:gd name="T109" fmla="*/ 204 h 239"/>
                <a:gd name="T110" fmla="*/ 80 w 144"/>
                <a:gd name="T111" fmla="*/ 211 h 239"/>
                <a:gd name="T112" fmla="*/ 75 w 144"/>
                <a:gd name="T113" fmla="*/ 219 h 239"/>
                <a:gd name="T114" fmla="*/ 60 w 144"/>
                <a:gd name="T115" fmla="*/ 228 h 239"/>
                <a:gd name="T116" fmla="*/ 45 w 144"/>
                <a:gd name="T117" fmla="*/ 235 h 239"/>
                <a:gd name="T118" fmla="*/ 32 w 144"/>
                <a:gd name="T119" fmla="*/ 245 h 239"/>
                <a:gd name="T120" fmla="*/ 35 w 144"/>
                <a:gd name="T121" fmla="*/ 257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4"/>
                <a:gd name="T184" fmla="*/ 0 h 239"/>
                <a:gd name="T185" fmla="*/ 144 w 144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4" h="239">
                  <a:moveTo>
                    <a:pt x="35" y="239"/>
                  </a:moveTo>
                  <a:lnTo>
                    <a:pt x="27" y="239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3" y="230"/>
                  </a:lnTo>
                  <a:lnTo>
                    <a:pt x="24" y="227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3" y="217"/>
                  </a:lnTo>
                  <a:lnTo>
                    <a:pt x="23" y="209"/>
                  </a:lnTo>
                  <a:lnTo>
                    <a:pt x="23" y="203"/>
                  </a:lnTo>
                  <a:lnTo>
                    <a:pt x="22" y="199"/>
                  </a:lnTo>
                  <a:lnTo>
                    <a:pt x="20" y="193"/>
                  </a:lnTo>
                  <a:lnTo>
                    <a:pt x="17" y="188"/>
                  </a:lnTo>
                  <a:lnTo>
                    <a:pt x="16" y="182"/>
                  </a:lnTo>
                  <a:lnTo>
                    <a:pt x="14" y="174"/>
                  </a:lnTo>
                  <a:lnTo>
                    <a:pt x="13" y="172"/>
                  </a:lnTo>
                  <a:lnTo>
                    <a:pt x="16" y="170"/>
                  </a:lnTo>
                  <a:lnTo>
                    <a:pt x="18" y="167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9" y="146"/>
                  </a:lnTo>
                  <a:lnTo>
                    <a:pt x="31" y="143"/>
                  </a:lnTo>
                  <a:lnTo>
                    <a:pt x="35" y="139"/>
                  </a:lnTo>
                  <a:lnTo>
                    <a:pt x="36" y="137"/>
                  </a:lnTo>
                  <a:lnTo>
                    <a:pt x="38" y="134"/>
                  </a:lnTo>
                  <a:lnTo>
                    <a:pt x="34" y="128"/>
                  </a:lnTo>
                  <a:lnTo>
                    <a:pt x="33" y="124"/>
                  </a:lnTo>
                  <a:lnTo>
                    <a:pt x="32" y="120"/>
                  </a:lnTo>
                  <a:lnTo>
                    <a:pt x="33" y="118"/>
                  </a:lnTo>
                  <a:lnTo>
                    <a:pt x="36" y="115"/>
                  </a:lnTo>
                  <a:lnTo>
                    <a:pt x="37" y="112"/>
                  </a:lnTo>
                  <a:lnTo>
                    <a:pt x="36" y="107"/>
                  </a:lnTo>
                  <a:lnTo>
                    <a:pt x="36" y="99"/>
                  </a:lnTo>
                  <a:lnTo>
                    <a:pt x="36" y="94"/>
                  </a:lnTo>
                  <a:lnTo>
                    <a:pt x="35" y="89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22" y="83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14" y="60"/>
                  </a:lnTo>
                  <a:lnTo>
                    <a:pt x="20" y="57"/>
                  </a:lnTo>
                  <a:lnTo>
                    <a:pt x="30" y="54"/>
                  </a:lnTo>
                  <a:lnTo>
                    <a:pt x="38" y="50"/>
                  </a:lnTo>
                  <a:lnTo>
                    <a:pt x="39" y="51"/>
                  </a:lnTo>
                  <a:lnTo>
                    <a:pt x="42" y="54"/>
                  </a:lnTo>
                  <a:lnTo>
                    <a:pt x="44" y="57"/>
                  </a:lnTo>
                  <a:lnTo>
                    <a:pt x="45" y="58"/>
                  </a:lnTo>
                  <a:lnTo>
                    <a:pt x="50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60"/>
                  </a:lnTo>
                  <a:lnTo>
                    <a:pt x="57" y="66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4" y="76"/>
                  </a:lnTo>
                  <a:lnTo>
                    <a:pt x="53" y="77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62" y="91"/>
                  </a:lnTo>
                  <a:lnTo>
                    <a:pt x="66" y="94"/>
                  </a:lnTo>
                  <a:lnTo>
                    <a:pt x="67" y="94"/>
                  </a:lnTo>
                  <a:lnTo>
                    <a:pt x="68" y="92"/>
                  </a:lnTo>
                  <a:lnTo>
                    <a:pt x="67" y="89"/>
                  </a:lnTo>
                  <a:lnTo>
                    <a:pt x="67" y="86"/>
                  </a:lnTo>
                  <a:lnTo>
                    <a:pt x="67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3" y="80"/>
                  </a:lnTo>
                  <a:lnTo>
                    <a:pt x="75" y="79"/>
                  </a:lnTo>
                  <a:lnTo>
                    <a:pt x="75" y="76"/>
                  </a:lnTo>
                  <a:lnTo>
                    <a:pt x="76" y="61"/>
                  </a:lnTo>
                  <a:lnTo>
                    <a:pt x="75" y="58"/>
                  </a:lnTo>
                  <a:lnTo>
                    <a:pt x="72" y="54"/>
                  </a:lnTo>
                  <a:lnTo>
                    <a:pt x="65" y="47"/>
                  </a:lnTo>
                  <a:lnTo>
                    <a:pt x="60" y="43"/>
                  </a:lnTo>
                  <a:lnTo>
                    <a:pt x="59" y="41"/>
                  </a:lnTo>
                  <a:lnTo>
                    <a:pt x="58" y="39"/>
                  </a:lnTo>
                  <a:lnTo>
                    <a:pt x="57" y="32"/>
                  </a:lnTo>
                  <a:lnTo>
                    <a:pt x="55" y="27"/>
                  </a:lnTo>
                  <a:lnTo>
                    <a:pt x="56" y="24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6" y="15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80" y="17"/>
                  </a:lnTo>
                  <a:lnTo>
                    <a:pt x="83" y="18"/>
                  </a:lnTo>
                  <a:lnTo>
                    <a:pt x="89" y="18"/>
                  </a:lnTo>
                  <a:lnTo>
                    <a:pt x="95" y="18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3" y="13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10" y="14"/>
                  </a:lnTo>
                  <a:lnTo>
                    <a:pt x="113" y="14"/>
                  </a:lnTo>
                  <a:lnTo>
                    <a:pt x="120" y="11"/>
                  </a:lnTo>
                  <a:lnTo>
                    <a:pt x="128" y="8"/>
                  </a:lnTo>
                  <a:lnTo>
                    <a:pt x="131" y="6"/>
                  </a:lnTo>
                  <a:lnTo>
                    <a:pt x="138" y="0"/>
                  </a:lnTo>
                  <a:lnTo>
                    <a:pt x="139" y="2"/>
                  </a:lnTo>
                  <a:lnTo>
                    <a:pt x="140" y="5"/>
                  </a:lnTo>
                  <a:lnTo>
                    <a:pt x="139" y="8"/>
                  </a:lnTo>
                  <a:lnTo>
                    <a:pt x="137" y="11"/>
                  </a:lnTo>
                  <a:lnTo>
                    <a:pt x="136" y="13"/>
                  </a:lnTo>
                  <a:lnTo>
                    <a:pt x="137" y="15"/>
                  </a:lnTo>
                  <a:lnTo>
                    <a:pt x="138" y="20"/>
                  </a:lnTo>
                  <a:lnTo>
                    <a:pt x="138" y="23"/>
                  </a:lnTo>
                  <a:lnTo>
                    <a:pt x="139" y="30"/>
                  </a:lnTo>
                  <a:lnTo>
                    <a:pt x="138" y="33"/>
                  </a:lnTo>
                  <a:lnTo>
                    <a:pt x="137" y="36"/>
                  </a:lnTo>
                  <a:lnTo>
                    <a:pt x="139" y="40"/>
                  </a:lnTo>
                  <a:lnTo>
                    <a:pt x="140" y="43"/>
                  </a:lnTo>
                  <a:lnTo>
                    <a:pt x="140" y="50"/>
                  </a:lnTo>
                  <a:lnTo>
                    <a:pt x="140" y="55"/>
                  </a:lnTo>
                  <a:lnTo>
                    <a:pt x="140" y="56"/>
                  </a:lnTo>
                  <a:lnTo>
                    <a:pt x="141" y="57"/>
                  </a:lnTo>
                  <a:lnTo>
                    <a:pt x="143" y="58"/>
                  </a:lnTo>
                  <a:lnTo>
                    <a:pt x="144" y="59"/>
                  </a:lnTo>
                  <a:lnTo>
                    <a:pt x="143" y="63"/>
                  </a:lnTo>
                  <a:lnTo>
                    <a:pt x="139" y="66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7" y="74"/>
                  </a:lnTo>
                  <a:lnTo>
                    <a:pt x="132" y="80"/>
                  </a:lnTo>
                  <a:lnTo>
                    <a:pt x="129" y="84"/>
                  </a:lnTo>
                  <a:lnTo>
                    <a:pt x="125" y="88"/>
                  </a:lnTo>
                  <a:lnTo>
                    <a:pt x="116" y="93"/>
                  </a:lnTo>
                  <a:lnTo>
                    <a:pt x="107" y="97"/>
                  </a:lnTo>
                  <a:lnTo>
                    <a:pt x="103" y="98"/>
                  </a:lnTo>
                  <a:lnTo>
                    <a:pt x="95" y="102"/>
                  </a:lnTo>
                  <a:lnTo>
                    <a:pt x="90" y="106"/>
                  </a:lnTo>
                  <a:lnTo>
                    <a:pt x="82" y="116"/>
                  </a:lnTo>
                  <a:lnTo>
                    <a:pt x="76" y="121"/>
                  </a:lnTo>
                  <a:lnTo>
                    <a:pt x="69" y="127"/>
                  </a:lnTo>
                  <a:lnTo>
                    <a:pt x="62" y="132"/>
                  </a:lnTo>
                  <a:lnTo>
                    <a:pt x="60" y="133"/>
                  </a:lnTo>
                  <a:lnTo>
                    <a:pt x="60" y="139"/>
                  </a:lnTo>
                  <a:lnTo>
                    <a:pt x="59" y="143"/>
                  </a:lnTo>
                  <a:lnTo>
                    <a:pt x="60" y="143"/>
                  </a:lnTo>
                  <a:lnTo>
                    <a:pt x="64" y="147"/>
                  </a:lnTo>
                  <a:lnTo>
                    <a:pt x="65" y="149"/>
                  </a:lnTo>
                  <a:lnTo>
                    <a:pt x="64" y="152"/>
                  </a:lnTo>
                  <a:lnTo>
                    <a:pt x="64" y="154"/>
                  </a:lnTo>
                  <a:lnTo>
                    <a:pt x="67" y="164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69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1" y="171"/>
                  </a:lnTo>
                  <a:lnTo>
                    <a:pt x="70" y="186"/>
                  </a:lnTo>
                  <a:lnTo>
                    <a:pt x="68" y="191"/>
                  </a:lnTo>
                  <a:lnTo>
                    <a:pt x="70" y="193"/>
                  </a:lnTo>
                  <a:lnTo>
                    <a:pt x="71" y="193"/>
                  </a:lnTo>
                  <a:lnTo>
                    <a:pt x="71" y="195"/>
                  </a:lnTo>
                  <a:lnTo>
                    <a:pt x="70" y="197"/>
                  </a:lnTo>
                  <a:lnTo>
                    <a:pt x="66" y="201"/>
                  </a:lnTo>
                  <a:lnTo>
                    <a:pt x="62" y="205"/>
                  </a:lnTo>
                  <a:lnTo>
                    <a:pt x="58" y="207"/>
                  </a:lnTo>
                  <a:lnTo>
                    <a:pt x="51" y="210"/>
                  </a:lnTo>
                  <a:lnTo>
                    <a:pt x="46" y="212"/>
                  </a:lnTo>
                  <a:lnTo>
                    <a:pt x="41" y="213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0" y="225"/>
                  </a:lnTo>
                  <a:lnTo>
                    <a:pt x="32" y="227"/>
                  </a:lnTo>
                  <a:lnTo>
                    <a:pt x="35" y="229"/>
                  </a:lnTo>
                  <a:lnTo>
                    <a:pt x="36" y="232"/>
                  </a:lnTo>
                  <a:lnTo>
                    <a:pt x="35" y="23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1" name="Freeform 345"/>
            <p:cNvSpPr>
              <a:spLocks/>
            </p:cNvSpPr>
            <p:nvPr/>
          </p:nvSpPr>
          <p:spPr bwMode="auto">
            <a:xfrm>
              <a:off x="3274" y="3226"/>
              <a:ext cx="146" cy="241"/>
            </a:xfrm>
            <a:custGeom>
              <a:avLst/>
              <a:gdLst>
                <a:gd name="T0" fmla="*/ 25 w 144"/>
                <a:gd name="T1" fmla="*/ 257 h 239"/>
                <a:gd name="T2" fmla="*/ 24 w 144"/>
                <a:gd name="T3" fmla="*/ 245 h 239"/>
                <a:gd name="T4" fmla="*/ 23 w 144"/>
                <a:gd name="T5" fmla="*/ 235 h 239"/>
                <a:gd name="T6" fmla="*/ 22 w 144"/>
                <a:gd name="T7" fmla="*/ 217 h 239"/>
                <a:gd name="T8" fmla="*/ 16 w 144"/>
                <a:gd name="T9" fmla="*/ 200 h 239"/>
                <a:gd name="T10" fmla="*/ 16 w 144"/>
                <a:gd name="T11" fmla="*/ 179 h 239"/>
                <a:gd name="T12" fmla="*/ 29 w 144"/>
                <a:gd name="T13" fmla="*/ 163 h 239"/>
                <a:gd name="T14" fmla="*/ 31 w 144"/>
                <a:gd name="T15" fmla="*/ 152 h 239"/>
                <a:gd name="T16" fmla="*/ 47 w 144"/>
                <a:gd name="T17" fmla="*/ 143 h 239"/>
                <a:gd name="T18" fmla="*/ 32 w 144"/>
                <a:gd name="T19" fmla="*/ 129 h 239"/>
                <a:gd name="T20" fmla="*/ 46 w 144"/>
                <a:gd name="T21" fmla="*/ 121 h 239"/>
                <a:gd name="T22" fmla="*/ 45 w 144"/>
                <a:gd name="T23" fmla="*/ 103 h 239"/>
                <a:gd name="T24" fmla="*/ 29 w 144"/>
                <a:gd name="T25" fmla="*/ 94 h 239"/>
                <a:gd name="T26" fmla="*/ 11 w 144"/>
                <a:gd name="T27" fmla="*/ 87 h 239"/>
                <a:gd name="T28" fmla="*/ 2 w 144"/>
                <a:gd name="T29" fmla="*/ 83 h 239"/>
                <a:gd name="T30" fmla="*/ 0 w 144"/>
                <a:gd name="T31" fmla="*/ 77 h 239"/>
                <a:gd name="T32" fmla="*/ 14 w 144"/>
                <a:gd name="T33" fmla="*/ 69 h 239"/>
                <a:gd name="T34" fmla="*/ 47 w 144"/>
                <a:gd name="T35" fmla="*/ 50 h 239"/>
                <a:gd name="T36" fmla="*/ 53 w 144"/>
                <a:gd name="T37" fmla="*/ 57 h 239"/>
                <a:gd name="T38" fmla="*/ 63 w 144"/>
                <a:gd name="T39" fmla="*/ 57 h 239"/>
                <a:gd name="T40" fmla="*/ 66 w 144"/>
                <a:gd name="T41" fmla="*/ 75 h 239"/>
                <a:gd name="T42" fmla="*/ 63 w 144"/>
                <a:gd name="T43" fmla="*/ 85 h 239"/>
                <a:gd name="T44" fmla="*/ 67 w 144"/>
                <a:gd name="T45" fmla="*/ 92 h 239"/>
                <a:gd name="T46" fmla="*/ 76 w 144"/>
                <a:gd name="T47" fmla="*/ 103 h 239"/>
                <a:gd name="T48" fmla="*/ 76 w 144"/>
                <a:gd name="T49" fmla="*/ 95 h 239"/>
                <a:gd name="T50" fmla="*/ 80 w 144"/>
                <a:gd name="T51" fmla="*/ 90 h 239"/>
                <a:gd name="T52" fmla="*/ 84 w 144"/>
                <a:gd name="T53" fmla="*/ 85 h 239"/>
                <a:gd name="T54" fmla="*/ 81 w 144"/>
                <a:gd name="T55" fmla="*/ 54 h 239"/>
                <a:gd name="T56" fmla="*/ 68 w 144"/>
                <a:gd name="T57" fmla="*/ 41 h 239"/>
                <a:gd name="T58" fmla="*/ 64 w 144"/>
                <a:gd name="T59" fmla="*/ 27 h 239"/>
                <a:gd name="T60" fmla="*/ 72 w 144"/>
                <a:gd name="T61" fmla="*/ 16 h 239"/>
                <a:gd name="T62" fmla="*/ 85 w 144"/>
                <a:gd name="T63" fmla="*/ 15 h 239"/>
                <a:gd name="T64" fmla="*/ 89 w 144"/>
                <a:gd name="T65" fmla="*/ 17 h 239"/>
                <a:gd name="T66" fmla="*/ 104 w 144"/>
                <a:gd name="T67" fmla="*/ 18 h 239"/>
                <a:gd name="T68" fmla="*/ 115 w 144"/>
                <a:gd name="T69" fmla="*/ 13 h 239"/>
                <a:gd name="T70" fmla="*/ 128 w 144"/>
                <a:gd name="T71" fmla="*/ 14 h 239"/>
                <a:gd name="T72" fmla="*/ 146 w 144"/>
                <a:gd name="T73" fmla="*/ 8 h 239"/>
                <a:gd name="T74" fmla="*/ 157 w 144"/>
                <a:gd name="T75" fmla="*/ 2 h 239"/>
                <a:gd name="T76" fmla="*/ 155 w 144"/>
                <a:gd name="T77" fmla="*/ 11 h 239"/>
                <a:gd name="T78" fmla="*/ 156 w 144"/>
                <a:gd name="T79" fmla="*/ 20 h 239"/>
                <a:gd name="T80" fmla="*/ 156 w 144"/>
                <a:gd name="T81" fmla="*/ 33 h 239"/>
                <a:gd name="T82" fmla="*/ 158 w 144"/>
                <a:gd name="T83" fmla="*/ 43 h 239"/>
                <a:gd name="T84" fmla="*/ 158 w 144"/>
                <a:gd name="T85" fmla="*/ 56 h 239"/>
                <a:gd name="T86" fmla="*/ 162 w 144"/>
                <a:gd name="T87" fmla="*/ 59 h 239"/>
                <a:gd name="T88" fmla="*/ 158 w 144"/>
                <a:gd name="T89" fmla="*/ 78 h 239"/>
                <a:gd name="T90" fmla="*/ 150 w 144"/>
                <a:gd name="T91" fmla="*/ 89 h 239"/>
                <a:gd name="T92" fmla="*/ 134 w 144"/>
                <a:gd name="T93" fmla="*/ 102 h 239"/>
                <a:gd name="T94" fmla="*/ 104 w 144"/>
                <a:gd name="T95" fmla="*/ 111 h 239"/>
                <a:gd name="T96" fmla="*/ 85 w 144"/>
                <a:gd name="T97" fmla="*/ 130 h 239"/>
                <a:gd name="T98" fmla="*/ 69 w 144"/>
                <a:gd name="T99" fmla="*/ 142 h 239"/>
                <a:gd name="T100" fmla="*/ 69 w 144"/>
                <a:gd name="T101" fmla="*/ 152 h 239"/>
                <a:gd name="T102" fmla="*/ 73 w 144"/>
                <a:gd name="T103" fmla="*/ 161 h 239"/>
                <a:gd name="T104" fmla="*/ 76 w 144"/>
                <a:gd name="T105" fmla="*/ 176 h 239"/>
                <a:gd name="T106" fmla="*/ 79 w 144"/>
                <a:gd name="T107" fmla="*/ 176 h 239"/>
                <a:gd name="T108" fmla="*/ 79 w 144"/>
                <a:gd name="T109" fmla="*/ 204 h 239"/>
                <a:gd name="T110" fmla="*/ 80 w 144"/>
                <a:gd name="T111" fmla="*/ 211 h 239"/>
                <a:gd name="T112" fmla="*/ 75 w 144"/>
                <a:gd name="T113" fmla="*/ 219 h 239"/>
                <a:gd name="T114" fmla="*/ 60 w 144"/>
                <a:gd name="T115" fmla="*/ 228 h 239"/>
                <a:gd name="T116" fmla="*/ 45 w 144"/>
                <a:gd name="T117" fmla="*/ 235 h 239"/>
                <a:gd name="T118" fmla="*/ 32 w 144"/>
                <a:gd name="T119" fmla="*/ 245 h 239"/>
                <a:gd name="T120" fmla="*/ 35 w 144"/>
                <a:gd name="T121" fmla="*/ 257 h 2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4"/>
                <a:gd name="T184" fmla="*/ 0 h 239"/>
                <a:gd name="T185" fmla="*/ 144 w 144"/>
                <a:gd name="T186" fmla="*/ 239 h 2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4" h="239">
                  <a:moveTo>
                    <a:pt x="35" y="239"/>
                  </a:moveTo>
                  <a:lnTo>
                    <a:pt x="27" y="239"/>
                  </a:lnTo>
                  <a:lnTo>
                    <a:pt x="25" y="239"/>
                  </a:lnTo>
                  <a:lnTo>
                    <a:pt x="25" y="236"/>
                  </a:lnTo>
                  <a:lnTo>
                    <a:pt x="23" y="230"/>
                  </a:lnTo>
                  <a:lnTo>
                    <a:pt x="24" y="227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3" y="217"/>
                  </a:lnTo>
                  <a:lnTo>
                    <a:pt x="23" y="209"/>
                  </a:lnTo>
                  <a:lnTo>
                    <a:pt x="23" y="203"/>
                  </a:lnTo>
                  <a:lnTo>
                    <a:pt x="22" y="199"/>
                  </a:lnTo>
                  <a:lnTo>
                    <a:pt x="20" y="193"/>
                  </a:lnTo>
                  <a:lnTo>
                    <a:pt x="17" y="188"/>
                  </a:lnTo>
                  <a:lnTo>
                    <a:pt x="16" y="182"/>
                  </a:lnTo>
                  <a:lnTo>
                    <a:pt x="14" y="174"/>
                  </a:lnTo>
                  <a:lnTo>
                    <a:pt x="13" y="172"/>
                  </a:lnTo>
                  <a:lnTo>
                    <a:pt x="16" y="170"/>
                  </a:lnTo>
                  <a:lnTo>
                    <a:pt x="18" y="167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9" y="146"/>
                  </a:lnTo>
                  <a:lnTo>
                    <a:pt x="31" y="143"/>
                  </a:lnTo>
                  <a:lnTo>
                    <a:pt x="35" y="139"/>
                  </a:lnTo>
                  <a:lnTo>
                    <a:pt x="36" y="137"/>
                  </a:lnTo>
                  <a:lnTo>
                    <a:pt x="38" y="134"/>
                  </a:lnTo>
                  <a:lnTo>
                    <a:pt x="34" y="128"/>
                  </a:lnTo>
                  <a:lnTo>
                    <a:pt x="33" y="124"/>
                  </a:lnTo>
                  <a:lnTo>
                    <a:pt x="32" y="120"/>
                  </a:lnTo>
                  <a:lnTo>
                    <a:pt x="33" y="118"/>
                  </a:lnTo>
                  <a:lnTo>
                    <a:pt x="36" y="115"/>
                  </a:lnTo>
                  <a:lnTo>
                    <a:pt x="37" y="112"/>
                  </a:lnTo>
                  <a:lnTo>
                    <a:pt x="36" y="107"/>
                  </a:lnTo>
                  <a:lnTo>
                    <a:pt x="36" y="99"/>
                  </a:lnTo>
                  <a:lnTo>
                    <a:pt x="36" y="94"/>
                  </a:lnTo>
                  <a:lnTo>
                    <a:pt x="35" y="89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22" y="83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14" y="60"/>
                  </a:lnTo>
                  <a:lnTo>
                    <a:pt x="20" y="57"/>
                  </a:lnTo>
                  <a:lnTo>
                    <a:pt x="30" y="54"/>
                  </a:lnTo>
                  <a:lnTo>
                    <a:pt x="38" y="50"/>
                  </a:lnTo>
                  <a:lnTo>
                    <a:pt x="39" y="51"/>
                  </a:lnTo>
                  <a:lnTo>
                    <a:pt x="42" y="54"/>
                  </a:lnTo>
                  <a:lnTo>
                    <a:pt x="44" y="57"/>
                  </a:lnTo>
                  <a:lnTo>
                    <a:pt x="45" y="58"/>
                  </a:lnTo>
                  <a:lnTo>
                    <a:pt x="50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60"/>
                  </a:lnTo>
                  <a:lnTo>
                    <a:pt x="57" y="66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4" y="76"/>
                  </a:lnTo>
                  <a:lnTo>
                    <a:pt x="53" y="77"/>
                  </a:lnTo>
                  <a:lnTo>
                    <a:pt x="55" y="80"/>
                  </a:lnTo>
                  <a:lnTo>
                    <a:pt x="58" y="83"/>
                  </a:lnTo>
                  <a:lnTo>
                    <a:pt x="62" y="91"/>
                  </a:lnTo>
                  <a:lnTo>
                    <a:pt x="66" y="94"/>
                  </a:lnTo>
                  <a:lnTo>
                    <a:pt x="67" y="94"/>
                  </a:lnTo>
                  <a:lnTo>
                    <a:pt x="68" y="92"/>
                  </a:lnTo>
                  <a:lnTo>
                    <a:pt x="67" y="89"/>
                  </a:lnTo>
                  <a:lnTo>
                    <a:pt x="67" y="86"/>
                  </a:lnTo>
                  <a:lnTo>
                    <a:pt x="67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3" y="80"/>
                  </a:lnTo>
                  <a:lnTo>
                    <a:pt x="75" y="79"/>
                  </a:lnTo>
                  <a:lnTo>
                    <a:pt x="75" y="76"/>
                  </a:lnTo>
                  <a:lnTo>
                    <a:pt x="76" y="61"/>
                  </a:lnTo>
                  <a:lnTo>
                    <a:pt x="75" y="58"/>
                  </a:lnTo>
                  <a:lnTo>
                    <a:pt x="72" y="54"/>
                  </a:lnTo>
                  <a:lnTo>
                    <a:pt x="65" y="47"/>
                  </a:lnTo>
                  <a:lnTo>
                    <a:pt x="60" y="43"/>
                  </a:lnTo>
                  <a:lnTo>
                    <a:pt x="59" y="41"/>
                  </a:lnTo>
                  <a:lnTo>
                    <a:pt x="58" y="39"/>
                  </a:lnTo>
                  <a:lnTo>
                    <a:pt x="57" y="32"/>
                  </a:lnTo>
                  <a:lnTo>
                    <a:pt x="55" y="27"/>
                  </a:lnTo>
                  <a:lnTo>
                    <a:pt x="56" y="24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6" y="15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80" y="17"/>
                  </a:lnTo>
                  <a:lnTo>
                    <a:pt x="83" y="18"/>
                  </a:lnTo>
                  <a:lnTo>
                    <a:pt x="89" y="18"/>
                  </a:lnTo>
                  <a:lnTo>
                    <a:pt x="95" y="18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3" y="13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10" y="14"/>
                  </a:lnTo>
                  <a:lnTo>
                    <a:pt x="113" y="14"/>
                  </a:lnTo>
                  <a:lnTo>
                    <a:pt x="120" y="11"/>
                  </a:lnTo>
                  <a:lnTo>
                    <a:pt x="128" y="8"/>
                  </a:lnTo>
                  <a:lnTo>
                    <a:pt x="131" y="6"/>
                  </a:lnTo>
                  <a:lnTo>
                    <a:pt x="138" y="0"/>
                  </a:lnTo>
                  <a:lnTo>
                    <a:pt x="139" y="2"/>
                  </a:lnTo>
                  <a:lnTo>
                    <a:pt x="140" y="5"/>
                  </a:lnTo>
                  <a:lnTo>
                    <a:pt x="139" y="8"/>
                  </a:lnTo>
                  <a:lnTo>
                    <a:pt x="137" y="11"/>
                  </a:lnTo>
                  <a:lnTo>
                    <a:pt x="136" y="13"/>
                  </a:lnTo>
                  <a:lnTo>
                    <a:pt x="137" y="15"/>
                  </a:lnTo>
                  <a:lnTo>
                    <a:pt x="138" y="20"/>
                  </a:lnTo>
                  <a:lnTo>
                    <a:pt x="138" y="23"/>
                  </a:lnTo>
                  <a:lnTo>
                    <a:pt x="139" y="30"/>
                  </a:lnTo>
                  <a:lnTo>
                    <a:pt x="138" y="33"/>
                  </a:lnTo>
                  <a:lnTo>
                    <a:pt x="137" y="36"/>
                  </a:lnTo>
                  <a:lnTo>
                    <a:pt x="139" y="40"/>
                  </a:lnTo>
                  <a:lnTo>
                    <a:pt x="140" y="43"/>
                  </a:lnTo>
                  <a:lnTo>
                    <a:pt x="140" y="50"/>
                  </a:lnTo>
                  <a:lnTo>
                    <a:pt x="140" y="55"/>
                  </a:lnTo>
                  <a:lnTo>
                    <a:pt x="140" y="56"/>
                  </a:lnTo>
                  <a:lnTo>
                    <a:pt x="141" y="57"/>
                  </a:lnTo>
                  <a:lnTo>
                    <a:pt x="143" y="58"/>
                  </a:lnTo>
                  <a:lnTo>
                    <a:pt x="144" y="59"/>
                  </a:lnTo>
                  <a:lnTo>
                    <a:pt x="143" y="63"/>
                  </a:lnTo>
                  <a:lnTo>
                    <a:pt x="139" y="66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7" y="74"/>
                  </a:lnTo>
                  <a:lnTo>
                    <a:pt x="132" y="80"/>
                  </a:lnTo>
                  <a:lnTo>
                    <a:pt x="129" y="84"/>
                  </a:lnTo>
                  <a:lnTo>
                    <a:pt x="125" y="88"/>
                  </a:lnTo>
                  <a:lnTo>
                    <a:pt x="116" y="93"/>
                  </a:lnTo>
                  <a:lnTo>
                    <a:pt x="107" y="97"/>
                  </a:lnTo>
                  <a:lnTo>
                    <a:pt x="103" y="98"/>
                  </a:lnTo>
                  <a:lnTo>
                    <a:pt x="95" y="102"/>
                  </a:lnTo>
                  <a:lnTo>
                    <a:pt x="90" y="106"/>
                  </a:lnTo>
                  <a:lnTo>
                    <a:pt x="82" y="116"/>
                  </a:lnTo>
                  <a:lnTo>
                    <a:pt x="76" y="121"/>
                  </a:lnTo>
                  <a:lnTo>
                    <a:pt x="69" y="127"/>
                  </a:lnTo>
                  <a:lnTo>
                    <a:pt x="62" y="132"/>
                  </a:lnTo>
                  <a:lnTo>
                    <a:pt x="60" y="133"/>
                  </a:lnTo>
                  <a:lnTo>
                    <a:pt x="60" y="139"/>
                  </a:lnTo>
                  <a:lnTo>
                    <a:pt x="59" y="143"/>
                  </a:lnTo>
                  <a:lnTo>
                    <a:pt x="60" y="143"/>
                  </a:lnTo>
                  <a:lnTo>
                    <a:pt x="64" y="147"/>
                  </a:lnTo>
                  <a:lnTo>
                    <a:pt x="65" y="149"/>
                  </a:lnTo>
                  <a:lnTo>
                    <a:pt x="64" y="152"/>
                  </a:lnTo>
                  <a:lnTo>
                    <a:pt x="64" y="154"/>
                  </a:lnTo>
                  <a:lnTo>
                    <a:pt x="67" y="164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69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1" y="171"/>
                  </a:lnTo>
                  <a:lnTo>
                    <a:pt x="70" y="186"/>
                  </a:lnTo>
                  <a:lnTo>
                    <a:pt x="68" y="191"/>
                  </a:lnTo>
                  <a:lnTo>
                    <a:pt x="70" y="193"/>
                  </a:lnTo>
                  <a:lnTo>
                    <a:pt x="71" y="193"/>
                  </a:lnTo>
                  <a:lnTo>
                    <a:pt x="71" y="195"/>
                  </a:lnTo>
                  <a:lnTo>
                    <a:pt x="70" y="197"/>
                  </a:lnTo>
                  <a:lnTo>
                    <a:pt x="66" y="201"/>
                  </a:lnTo>
                  <a:lnTo>
                    <a:pt x="62" y="205"/>
                  </a:lnTo>
                  <a:lnTo>
                    <a:pt x="58" y="207"/>
                  </a:lnTo>
                  <a:lnTo>
                    <a:pt x="51" y="210"/>
                  </a:lnTo>
                  <a:lnTo>
                    <a:pt x="46" y="212"/>
                  </a:lnTo>
                  <a:lnTo>
                    <a:pt x="41" y="213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0" y="225"/>
                  </a:lnTo>
                  <a:lnTo>
                    <a:pt x="32" y="227"/>
                  </a:lnTo>
                  <a:lnTo>
                    <a:pt x="35" y="229"/>
                  </a:lnTo>
                  <a:lnTo>
                    <a:pt x="36" y="232"/>
                  </a:lnTo>
                  <a:lnTo>
                    <a:pt x="35" y="23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2" name="Freeform 346"/>
            <p:cNvSpPr>
              <a:spLocks/>
            </p:cNvSpPr>
            <p:nvPr/>
          </p:nvSpPr>
          <p:spPr bwMode="auto">
            <a:xfrm>
              <a:off x="3230" y="3494"/>
              <a:ext cx="32" cy="32"/>
            </a:xfrm>
            <a:custGeom>
              <a:avLst/>
              <a:gdLst>
                <a:gd name="T0" fmla="*/ 11 w 32"/>
                <a:gd name="T1" fmla="*/ 32 h 32"/>
                <a:gd name="T2" fmla="*/ 6 w 32"/>
                <a:gd name="T3" fmla="*/ 28 h 32"/>
                <a:gd name="T4" fmla="*/ 4 w 32"/>
                <a:gd name="T5" fmla="*/ 25 h 32"/>
                <a:gd name="T6" fmla="*/ 1 w 32"/>
                <a:gd name="T7" fmla="*/ 19 h 32"/>
                <a:gd name="T8" fmla="*/ 0 w 32"/>
                <a:gd name="T9" fmla="*/ 16 h 32"/>
                <a:gd name="T10" fmla="*/ 4 w 32"/>
                <a:gd name="T11" fmla="*/ 12 h 32"/>
                <a:gd name="T12" fmla="*/ 6 w 32"/>
                <a:gd name="T13" fmla="*/ 9 h 32"/>
                <a:gd name="T14" fmla="*/ 9 w 32"/>
                <a:gd name="T15" fmla="*/ 5 h 32"/>
                <a:gd name="T16" fmla="*/ 13 w 32"/>
                <a:gd name="T17" fmla="*/ 3 h 32"/>
                <a:gd name="T18" fmla="*/ 19 w 32"/>
                <a:gd name="T19" fmla="*/ 0 h 32"/>
                <a:gd name="T20" fmla="*/ 21 w 32"/>
                <a:gd name="T21" fmla="*/ 0 h 32"/>
                <a:gd name="T22" fmla="*/ 24 w 32"/>
                <a:gd name="T23" fmla="*/ 1 h 32"/>
                <a:gd name="T24" fmla="*/ 26 w 32"/>
                <a:gd name="T25" fmla="*/ 4 h 32"/>
                <a:gd name="T26" fmla="*/ 32 w 32"/>
                <a:gd name="T27" fmla="*/ 9 h 32"/>
                <a:gd name="T28" fmla="*/ 32 w 32"/>
                <a:gd name="T29" fmla="*/ 11 h 32"/>
                <a:gd name="T30" fmla="*/ 31 w 32"/>
                <a:gd name="T31" fmla="*/ 12 h 32"/>
                <a:gd name="T32" fmla="*/ 30 w 32"/>
                <a:gd name="T33" fmla="*/ 15 h 32"/>
                <a:gd name="T34" fmla="*/ 26 w 32"/>
                <a:gd name="T35" fmla="*/ 21 h 32"/>
                <a:gd name="T36" fmla="*/ 25 w 32"/>
                <a:gd name="T37" fmla="*/ 23 h 32"/>
                <a:gd name="T38" fmla="*/ 18 w 32"/>
                <a:gd name="T39" fmla="*/ 25 h 32"/>
                <a:gd name="T40" fmla="*/ 14 w 32"/>
                <a:gd name="T41" fmla="*/ 27 h 32"/>
                <a:gd name="T42" fmla="*/ 13 w 32"/>
                <a:gd name="T43" fmla="*/ 32 h 32"/>
                <a:gd name="T44" fmla="*/ 11 w 32"/>
                <a:gd name="T45" fmla="*/ 3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2"/>
                <a:gd name="T71" fmla="*/ 32 w 32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2">
                  <a:moveTo>
                    <a:pt x="11" y="32"/>
                  </a:moveTo>
                  <a:lnTo>
                    <a:pt x="6" y="28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3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3" name="Freeform 347"/>
            <p:cNvSpPr>
              <a:spLocks/>
            </p:cNvSpPr>
            <p:nvPr/>
          </p:nvSpPr>
          <p:spPr bwMode="auto">
            <a:xfrm>
              <a:off x="3230" y="3494"/>
              <a:ext cx="32" cy="32"/>
            </a:xfrm>
            <a:custGeom>
              <a:avLst/>
              <a:gdLst>
                <a:gd name="T0" fmla="*/ 11 w 32"/>
                <a:gd name="T1" fmla="*/ 32 h 32"/>
                <a:gd name="T2" fmla="*/ 6 w 32"/>
                <a:gd name="T3" fmla="*/ 28 h 32"/>
                <a:gd name="T4" fmla="*/ 4 w 32"/>
                <a:gd name="T5" fmla="*/ 25 h 32"/>
                <a:gd name="T6" fmla="*/ 1 w 32"/>
                <a:gd name="T7" fmla="*/ 19 h 32"/>
                <a:gd name="T8" fmla="*/ 0 w 32"/>
                <a:gd name="T9" fmla="*/ 16 h 32"/>
                <a:gd name="T10" fmla="*/ 4 w 32"/>
                <a:gd name="T11" fmla="*/ 12 h 32"/>
                <a:gd name="T12" fmla="*/ 6 w 32"/>
                <a:gd name="T13" fmla="*/ 9 h 32"/>
                <a:gd name="T14" fmla="*/ 9 w 32"/>
                <a:gd name="T15" fmla="*/ 5 h 32"/>
                <a:gd name="T16" fmla="*/ 13 w 32"/>
                <a:gd name="T17" fmla="*/ 3 h 32"/>
                <a:gd name="T18" fmla="*/ 19 w 32"/>
                <a:gd name="T19" fmla="*/ 0 h 32"/>
                <a:gd name="T20" fmla="*/ 21 w 32"/>
                <a:gd name="T21" fmla="*/ 0 h 32"/>
                <a:gd name="T22" fmla="*/ 24 w 32"/>
                <a:gd name="T23" fmla="*/ 1 h 32"/>
                <a:gd name="T24" fmla="*/ 26 w 32"/>
                <a:gd name="T25" fmla="*/ 4 h 32"/>
                <a:gd name="T26" fmla="*/ 32 w 32"/>
                <a:gd name="T27" fmla="*/ 9 h 32"/>
                <a:gd name="T28" fmla="*/ 32 w 32"/>
                <a:gd name="T29" fmla="*/ 11 h 32"/>
                <a:gd name="T30" fmla="*/ 31 w 32"/>
                <a:gd name="T31" fmla="*/ 12 h 32"/>
                <a:gd name="T32" fmla="*/ 30 w 32"/>
                <a:gd name="T33" fmla="*/ 15 h 32"/>
                <a:gd name="T34" fmla="*/ 26 w 32"/>
                <a:gd name="T35" fmla="*/ 21 h 32"/>
                <a:gd name="T36" fmla="*/ 25 w 32"/>
                <a:gd name="T37" fmla="*/ 23 h 32"/>
                <a:gd name="T38" fmla="*/ 18 w 32"/>
                <a:gd name="T39" fmla="*/ 25 h 32"/>
                <a:gd name="T40" fmla="*/ 14 w 32"/>
                <a:gd name="T41" fmla="*/ 27 h 32"/>
                <a:gd name="T42" fmla="*/ 13 w 32"/>
                <a:gd name="T43" fmla="*/ 32 h 32"/>
                <a:gd name="T44" fmla="*/ 11 w 32"/>
                <a:gd name="T45" fmla="*/ 3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32"/>
                <a:gd name="T71" fmla="*/ 32 w 32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32">
                  <a:moveTo>
                    <a:pt x="11" y="32"/>
                  </a:moveTo>
                  <a:lnTo>
                    <a:pt x="6" y="28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6" y="9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3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4" name="Freeform 348"/>
            <p:cNvSpPr>
              <a:spLocks/>
            </p:cNvSpPr>
            <p:nvPr/>
          </p:nvSpPr>
          <p:spPr bwMode="auto">
            <a:xfrm>
              <a:off x="3281" y="3448"/>
              <a:ext cx="19" cy="26"/>
            </a:xfrm>
            <a:custGeom>
              <a:avLst/>
              <a:gdLst>
                <a:gd name="T0" fmla="*/ 25 w 18"/>
                <a:gd name="T1" fmla="*/ 4 h 25"/>
                <a:gd name="T2" fmla="*/ 26 w 18"/>
                <a:gd name="T3" fmla="*/ 6 h 25"/>
                <a:gd name="T4" fmla="*/ 25 w 18"/>
                <a:gd name="T5" fmla="*/ 9 h 25"/>
                <a:gd name="T6" fmla="*/ 27 w 18"/>
                <a:gd name="T7" fmla="*/ 24 h 25"/>
                <a:gd name="T8" fmla="*/ 27 w 18"/>
                <a:gd name="T9" fmla="*/ 27 h 25"/>
                <a:gd name="T10" fmla="*/ 26 w 18"/>
                <a:gd name="T11" fmla="*/ 27 h 25"/>
                <a:gd name="T12" fmla="*/ 25 w 18"/>
                <a:gd name="T13" fmla="*/ 29 h 25"/>
                <a:gd name="T14" fmla="*/ 24 w 18"/>
                <a:gd name="T15" fmla="*/ 30 h 25"/>
                <a:gd name="T16" fmla="*/ 24 w 18"/>
                <a:gd name="T17" fmla="*/ 34 h 25"/>
                <a:gd name="T18" fmla="*/ 20 w 18"/>
                <a:gd name="T19" fmla="*/ 34 h 25"/>
                <a:gd name="T20" fmla="*/ 7 w 18"/>
                <a:gd name="T21" fmla="*/ 33 h 25"/>
                <a:gd name="T22" fmla="*/ 4 w 18"/>
                <a:gd name="T23" fmla="*/ 31 h 25"/>
                <a:gd name="T24" fmla="*/ 2 w 18"/>
                <a:gd name="T25" fmla="*/ 28 h 25"/>
                <a:gd name="T26" fmla="*/ 0 w 18"/>
                <a:gd name="T27" fmla="*/ 23 h 25"/>
                <a:gd name="T28" fmla="*/ 0 w 18"/>
                <a:gd name="T29" fmla="*/ 12 h 25"/>
                <a:gd name="T30" fmla="*/ 2 w 18"/>
                <a:gd name="T31" fmla="*/ 8 h 25"/>
                <a:gd name="T32" fmla="*/ 6 w 18"/>
                <a:gd name="T33" fmla="*/ 2 h 25"/>
                <a:gd name="T34" fmla="*/ 7 w 18"/>
                <a:gd name="T35" fmla="*/ 0 h 25"/>
                <a:gd name="T36" fmla="*/ 25 w 18"/>
                <a:gd name="T37" fmla="*/ 4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5"/>
                <a:gd name="T59" fmla="*/ 18 w 1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5">
                  <a:moveTo>
                    <a:pt x="16" y="4"/>
                  </a:moveTo>
                  <a:lnTo>
                    <a:pt x="17" y="6"/>
                  </a:lnTo>
                  <a:lnTo>
                    <a:pt x="16" y="9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7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5" name="Freeform 349"/>
            <p:cNvSpPr>
              <a:spLocks/>
            </p:cNvSpPr>
            <p:nvPr/>
          </p:nvSpPr>
          <p:spPr bwMode="auto">
            <a:xfrm>
              <a:off x="3281" y="3448"/>
              <a:ext cx="19" cy="26"/>
            </a:xfrm>
            <a:custGeom>
              <a:avLst/>
              <a:gdLst>
                <a:gd name="T0" fmla="*/ 25 w 18"/>
                <a:gd name="T1" fmla="*/ 4 h 25"/>
                <a:gd name="T2" fmla="*/ 26 w 18"/>
                <a:gd name="T3" fmla="*/ 6 h 25"/>
                <a:gd name="T4" fmla="*/ 25 w 18"/>
                <a:gd name="T5" fmla="*/ 9 h 25"/>
                <a:gd name="T6" fmla="*/ 27 w 18"/>
                <a:gd name="T7" fmla="*/ 24 h 25"/>
                <a:gd name="T8" fmla="*/ 27 w 18"/>
                <a:gd name="T9" fmla="*/ 27 h 25"/>
                <a:gd name="T10" fmla="*/ 26 w 18"/>
                <a:gd name="T11" fmla="*/ 27 h 25"/>
                <a:gd name="T12" fmla="*/ 25 w 18"/>
                <a:gd name="T13" fmla="*/ 29 h 25"/>
                <a:gd name="T14" fmla="*/ 24 w 18"/>
                <a:gd name="T15" fmla="*/ 30 h 25"/>
                <a:gd name="T16" fmla="*/ 24 w 18"/>
                <a:gd name="T17" fmla="*/ 34 h 25"/>
                <a:gd name="T18" fmla="*/ 20 w 18"/>
                <a:gd name="T19" fmla="*/ 34 h 25"/>
                <a:gd name="T20" fmla="*/ 7 w 18"/>
                <a:gd name="T21" fmla="*/ 33 h 25"/>
                <a:gd name="T22" fmla="*/ 4 w 18"/>
                <a:gd name="T23" fmla="*/ 31 h 25"/>
                <a:gd name="T24" fmla="*/ 2 w 18"/>
                <a:gd name="T25" fmla="*/ 28 h 25"/>
                <a:gd name="T26" fmla="*/ 0 w 18"/>
                <a:gd name="T27" fmla="*/ 23 h 25"/>
                <a:gd name="T28" fmla="*/ 0 w 18"/>
                <a:gd name="T29" fmla="*/ 12 h 25"/>
                <a:gd name="T30" fmla="*/ 2 w 18"/>
                <a:gd name="T31" fmla="*/ 8 h 25"/>
                <a:gd name="T32" fmla="*/ 6 w 18"/>
                <a:gd name="T33" fmla="*/ 2 h 25"/>
                <a:gd name="T34" fmla="*/ 7 w 18"/>
                <a:gd name="T35" fmla="*/ 0 h 25"/>
                <a:gd name="T36" fmla="*/ 25 w 18"/>
                <a:gd name="T37" fmla="*/ 4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25"/>
                <a:gd name="T59" fmla="*/ 18 w 1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25">
                  <a:moveTo>
                    <a:pt x="16" y="4"/>
                  </a:moveTo>
                  <a:lnTo>
                    <a:pt x="17" y="6"/>
                  </a:lnTo>
                  <a:lnTo>
                    <a:pt x="16" y="9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7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6" name="Freeform 350"/>
            <p:cNvSpPr>
              <a:spLocks noEditPoints="1"/>
            </p:cNvSpPr>
            <p:nvPr/>
          </p:nvSpPr>
          <p:spPr bwMode="auto">
            <a:xfrm>
              <a:off x="3870" y="2209"/>
              <a:ext cx="838" cy="620"/>
            </a:xfrm>
            <a:custGeom>
              <a:avLst/>
              <a:gdLst>
                <a:gd name="T0" fmla="*/ 540 w 830"/>
                <a:gd name="T1" fmla="*/ 633 h 615"/>
                <a:gd name="T2" fmla="*/ 417 w 830"/>
                <a:gd name="T3" fmla="*/ 597 h 615"/>
                <a:gd name="T4" fmla="*/ 397 w 830"/>
                <a:gd name="T5" fmla="*/ 611 h 615"/>
                <a:gd name="T6" fmla="*/ 369 w 830"/>
                <a:gd name="T7" fmla="*/ 566 h 615"/>
                <a:gd name="T8" fmla="*/ 363 w 830"/>
                <a:gd name="T9" fmla="*/ 540 h 615"/>
                <a:gd name="T10" fmla="*/ 349 w 830"/>
                <a:gd name="T11" fmla="*/ 501 h 615"/>
                <a:gd name="T12" fmla="*/ 311 w 830"/>
                <a:gd name="T13" fmla="*/ 486 h 615"/>
                <a:gd name="T14" fmla="*/ 246 w 830"/>
                <a:gd name="T15" fmla="*/ 504 h 615"/>
                <a:gd name="T16" fmla="*/ 211 w 830"/>
                <a:gd name="T17" fmla="*/ 505 h 615"/>
                <a:gd name="T18" fmla="*/ 180 w 830"/>
                <a:gd name="T19" fmla="*/ 500 h 615"/>
                <a:gd name="T20" fmla="*/ 138 w 830"/>
                <a:gd name="T21" fmla="*/ 479 h 615"/>
                <a:gd name="T22" fmla="*/ 98 w 830"/>
                <a:gd name="T23" fmla="*/ 463 h 615"/>
                <a:gd name="T24" fmla="*/ 79 w 830"/>
                <a:gd name="T25" fmla="*/ 422 h 615"/>
                <a:gd name="T26" fmla="*/ 76 w 830"/>
                <a:gd name="T27" fmla="*/ 400 h 615"/>
                <a:gd name="T28" fmla="*/ 38 w 830"/>
                <a:gd name="T29" fmla="*/ 370 h 615"/>
                <a:gd name="T30" fmla="*/ 18 w 830"/>
                <a:gd name="T31" fmla="*/ 351 h 615"/>
                <a:gd name="T32" fmla="*/ 18 w 830"/>
                <a:gd name="T33" fmla="*/ 338 h 615"/>
                <a:gd name="T34" fmla="*/ 0 w 830"/>
                <a:gd name="T35" fmla="*/ 309 h 615"/>
                <a:gd name="T36" fmla="*/ 38 w 830"/>
                <a:gd name="T37" fmla="*/ 281 h 615"/>
                <a:gd name="T38" fmla="*/ 99 w 830"/>
                <a:gd name="T39" fmla="*/ 251 h 615"/>
                <a:gd name="T40" fmla="*/ 94 w 830"/>
                <a:gd name="T41" fmla="*/ 197 h 615"/>
                <a:gd name="T42" fmla="*/ 129 w 830"/>
                <a:gd name="T43" fmla="*/ 169 h 615"/>
                <a:gd name="T44" fmla="*/ 180 w 830"/>
                <a:gd name="T45" fmla="*/ 126 h 615"/>
                <a:gd name="T46" fmla="*/ 211 w 830"/>
                <a:gd name="T47" fmla="*/ 104 h 615"/>
                <a:gd name="T48" fmla="*/ 253 w 830"/>
                <a:gd name="T49" fmla="*/ 168 h 615"/>
                <a:gd name="T50" fmla="*/ 316 w 830"/>
                <a:gd name="T51" fmla="*/ 209 h 615"/>
                <a:gd name="T52" fmla="*/ 421 w 830"/>
                <a:gd name="T53" fmla="*/ 244 h 615"/>
                <a:gd name="T54" fmla="*/ 492 w 830"/>
                <a:gd name="T55" fmla="*/ 248 h 615"/>
                <a:gd name="T56" fmla="*/ 561 w 830"/>
                <a:gd name="T57" fmla="*/ 213 h 615"/>
                <a:gd name="T58" fmla="*/ 609 w 830"/>
                <a:gd name="T59" fmla="*/ 178 h 615"/>
                <a:gd name="T60" fmla="*/ 655 w 830"/>
                <a:gd name="T61" fmla="*/ 155 h 615"/>
                <a:gd name="T62" fmla="*/ 655 w 830"/>
                <a:gd name="T63" fmla="*/ 127 h 615"/>
                <a:gd name="T64" fmla="*/ 640 w 830"/>
                <a:gd name="T65" fmla="*/ 88 h 615"/>
                <a:gd name="T66" fmla="*/ 678 w 830"/>
                <a:gd name="T67" fmla="*/ 53 h 615"/>
                <a:gd name="T68" fmla="*/ 717 w 830"/>
                <a:gd name="T69" fmla="*/ 3 h 615"/>
                <a:gd name="T70" fmla="*/ 800 w 830"/>
                <a:gd name="T71" fmla="*/ 93 h 615"/>
                <a:gd name="T72" fmla="*/ 886 w 830"/>
                <a:gd name="T73" fmla="*/ 125 h 615"/>
                <a:gd name="T74" fmla="*/ 879 w 830"/>
                <a:gd name="T75" fmla="*/ 184 h 615"/>
                <a:gd name="T76" fmla="*/ 852 w 830"/>
                <a:gd name="T77" fmla="*/ 233 h 615"/>
                <a:gd name="T78" fmla="*/ 804 w 830"/>
                <a:gd name="T79" fmla="*/ 251 h 615"/>
                <a:gd name="T80" fmla="*/ 766 w 830"/>
                <a:gd name="T81" fmla="*/ 276 h 615"/>
                <a:gd name="T82" fmla="*/ 703 w 830"/>
                <a:gd name="T83" fmla="*/ 309 h 615"/>
                <a:gd name="T84" fmla="*/ 707 w 830"/>
                <a:gd name="T85" fmla="*/ 273 h 615"/>
                <a:gd name="T86" fmla="*/ 664 w 830"/>
                <a:gd name="T87" fmla="*/ 303 h 615"/>
                <a:gd name="T88" fmla="*/ 669 w 830"/>
                <a:gd name="T89" fmla="*/ 338 h 615"/>
                <a:gd name="T90" fmla="*/ 718 w 830"/>
                <a:gd name="T91" fmla="*/ 344 h 615"/>
                <a:gd name="T92" fmla="*/ 687 w 830"/>
                <a:gd name="T93" fmla="*/ 363 h 615"/>
                <a:gd name="T94" fmla="*/ 697 w 830"/>
                <a:gd name="T95" fmla="*/ 419 h 615"/>
                <a:gd name="T96" fmla="*/ 710 w 830"/>
                <a:gd name="T97" fmla="*/ 460 h 615"/>
                <a:gd name="T98" fmla="*/ 713 w 830"/>
                <a:gd name="T99" fmla="*/ 477 h 615"/>
                <a:gd name="T100" fmla="*/ 700 w 830"/>
                <a:gd name="T101" fmla="*/ 501 h 615"/>
                <a:gd name="T102" fmla="*/ 675 w 830"/>
                <a:gd name="T103" fmla="*/ 542 h 615"/>
                <a:gd name="T104" fmla="*/ 646 w 830"/>
                <a:gd name="T105" fmla="*/ 574 h 615"/>
                <a:gd name="T106" fmla="*/ 611 w 830"/>
                <a:gd name="T107" fmla="*/ 595 h 615"/>
                <a:gd name="T108" fmla="*/ 583 w 830"/>
                <a:gd name="T109" fmla="*/ 604 h 615"/>
                <a:gd name="T110" fmla="*/ 547 w 830"/>
                <a:gd name="T111" fmla="*/ 615 h 615"/>
                <a:gd name="T112" fmla="*/ 534 w 830"/>
                <a:gd name="T113" fmla="*/ 617 h 615"/>
                <a:gd name="T114" fmla="*/ 509 w 830"/>
                <a:gd name="T115" fmla="*/ 611 h 615"/>
                <a:gd name="T116" fmla="*/ 466 w 830"/>
                <a:gd name="T117" fmla="*/ 580 h 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0"/>
                <a:gd name="T178" fmla="*/ 0 h 615"/>
                <a:gd name="T179" fmla="*/ 830 w 830"/>
                <a:gd name="T180" fmla="*/ 615 h 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0" h="615">
                  <a:moveTo>
                    <a:pt x="486" y="615"/>
                  </a:moveTo>
                  <a:lnTo>
                    <a:pt x="480" y="612"/>
                  </a:lnTo>
                  <a:lnTo>
                    <a:pt x="475" y="609"/>
                  </a:lnTo>
                  <a:lnTo>
                    <a:pt x="474" y="601"/>
                  </a:lnTo>
                  <a:lnTo>
                    <a:pt x="475" y="599"/>
                  </a:lnTo>
                  <a:lnTo>
                    <a:pt x="476" y="598"/>
                  </a:lnTo>
                  <a:lnTo>
                    <a:pt x="478" y="596"/>
                  </a:lnTo>
                  <a:lnTo>
                    <a:pt x="483" y="592"/>
                  </a:lnTo>
                  <a:lnTo>
                    <a:pt x="486" y="593"/>
                  </a:lnTo>
                  <a:lnTo>
                    <a:pt x="486" y="591"/>
                  </a:lnTo>
                  <a:lnTo>
                    <a:pt x="488" y="589"/>
                  </a:lnTo>
                  <a:lnTo>
                    <a:pt x="489" y="589"/>
                  </a:lnTo>
                  <a:lnTo>
                    <a:pt x="493" y="591"/>
                  </a:lnTo>
                  <a:lnTo>
                    <a:pt x="495" y="588"/>
                  </a:lnTo>
                  <a:lnTo>
                    <a:pt x="498" y="588"/>
                  </a:lnTo>
                  <a:lnTo>
                    <a:pt x="502" y="587"/>
                  </a:lnTo>
                  <a:lnTo>
                    <a:pt x="506" y="592"/>
                  </a:lnTo>
                  <a:lnTo>
                    <a:pt x="505" y="593"/>
                  </a:lnTo>
                  <a:lnTo>
                    <a:pt x="502" y="595"/>
                  </a:lnTo>
                  <a:lnTo>
                    <a:pt x="500" y="599"/>
                  </a:lnTo>
                  <a:lnTo>
                    <a:pt x="498" y="603"/>
                  </a:lnTo>
                  <a:lnTo>
                    <a:pt x="499" y="605"/>
                  </a:lnTo>
                  <a:lnTo>
                    <a:pt x="498" y="608"/>
                  </a:lnTo>
                  <a:lnTo>
                    <a:pt x="496" y="608"/>
                  </a:lnTo>
                  <a:lnTo>
                    <a:pt x="489" y="611"/>
                  </a:lnTo>
                  <a:lnTo>
                    <a:pt x="486" y="615"/>
                  </a:lnTo>
                  <a:close/>
                  <a:moveTo>
                    <a:pt x="385" y="551"/>
                  </a:moveTo>
                  <a:lnTo>
                    <a:pt x="381" y="553"/>
                  </a:lnTo>
                  <a:lnTo>
                    <a:pt x="379" y="554"/>
                  </a:lnTo>
                  <a:lnTo>
                    <a:pt x="379" y="557"/>
                  </a:lnTo>
                  <a:lnTo>
                    <a:pt x="379" y="560"/>
                  </a:lnTo>
                  <a:lnTo>
                    <a:pt x="381" y="563"/>
                  </a:lnTo>
                  <a:lnTo>
                    <a:pt x="382" y="566"/>
                  </a:lnTo>
                  <a:lnTo>
                    <a:pt x="381" y="569"/>
                  </a:lnTo>
                  <a:lnTo>
                    <a:pt x="379" y="570"/>
                  </a:lnTo>
                  <a:lnTo>
                    <a:pt x="375" y="569"/>
                  </a:lnTo>
                  <a:lnTo>
                    <a:pt x="373" y="568"/>
                  </a:lnTo>
                  <a:lnTo>
                    <a:pt x="372" y="567"/>
                  </a:lnTo>
                  <a:lnTo>
                    <a:pt x="371" y="565"/>
                  </a:lnTo>
                  <a:lnTo>
                    <a:pt x="370" y="563"/>
                  </a:lnTo>
                  <a:lnTo>
                    <a:pt x="366" y="565"/>
                  </a:lnTo>
                  <a:lnTo>
                    <a:pt x="362" y="566"/>
                  </a:lnTo>
                  <a:lnTo>
                    <a:pt x="361" y="566"/>
                  </a:lnTo>
                  <a:lnTo>
                    <a:pt x="358" y="564"/>
                  </a:lnTo>
                  <a:lnTo>
                    <a:pt x="356" y="559"/>
                  </a:lnTo>
                  <a:lnTo>
                    <a:pt x="355" y="557"/>
                  </a:lnTo>
                  <a:lnTo>
                    <a:pt x="352" y="557"/>
                  </a:lnTo>
                  <a:lnTo>
                    <a:pt x="349" y="557"/>
                  </a:lnTo>
                  <a:lnTo>
                    <a:pt x="347" y="556"/>
                  </a:lnTo>
                  <a:lnTo>
                    <a:pt x="346" y="554"/>
                  </a:lnTo>
                  <a:lnTo>
                    <a:pt x="351" y="543"/>
                  </a:lnTo>
                  <a:lnTo>
                    <a:pt x="351" y="542"/>
                  </a:lnTo>
                  <a:lnTo>
                    <a:pt x="348" y="541"/>
                  </a:lnTo>
                  <a:lnTo>
                    <a:pt x="344" y="542"/>
                  </a:lnTo>
                  <a:lnTo>
                    <a:pt x="343" y="539"/>
                  </a:lnTo>
                  <a:lnTo>
                    <a:pt x="341" y="528"/>
                  </a:lnTo>
                  <a:lnTo>
                    <a:pt x="340" y="527"/>
                  </a:lnTo>
                  <a:lnTo>
                    <a:pt x="337" y="527"/>
                  </a:lnTo>
                  <a:lnTo>
                    <a:pt x="333" y="527"/>
                  </a:lnTo>
                  <a:lnTo>
                    <a:pt x="328" y="530"/>
                  </a:lnTo>
                  <a:lnTo>
                    <a:pt x="326" y="531"/>
                  </a:lnTo>
                  <a:lnTo>
                    <a:pt x="324" y="531"/>
                  </a:lnTo>
                  <a:lnTo>
                    <a:pt x="324" y="529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4" y="517"/>
                  </a:lnTo>
                  <a:lnTo>
                    <a:pt x="328" y="511"/>
                  </a:lnTo>
                  <a:lnTo>
                    <a:pt x="329" y="510"/>
                  </a:lnTo>
                  <a:lnTo>
                    <a:pt x="332" y="508"/>
                  </a:lnTo>
                  <a:lnTo>
                    <a:pt x="336" y="504"/>
                  </a:lnTo>
                  <a:lnTo>
                    <a:pt x="339" y="500"/>
                  </a:lnTo>
                  <a:lnTo>
                    <a:pt x="341" y="494"/>
                  </a:lnTo>
                  <a:lnTo>
                    <a:pt x="340" y="488"/>
                  </a:lnTo>
                  <a:lnTo>
                    <a:pt x="339" y="476"/>
                  </a:lnTo>
                  <a:lnTo>
                    <a:pt x="336" y="476"/>
                  </a:lnTo>
                  <a:lnTo>
                    <a:pt x="334" y="475"/>
                  </a:lnTo>
                  <a:lnTo>
                    <a:pt x="332" y="473"/>
                  </a:lnTo>
                  <a:lnTo>
                    <a:pt x="331" y="467"/>
                  </a:lnTo>
                  <a:lnTo>
                    <a:pt x="328" y="464"/>
                  </a:lnTo>
                  <a:lnTo>
                    <a:pt x="325" y="462"/>
                  </a:lnTo>
                  <a:lnTo>
                    <a:pt x="324" y="462"/>
                  </a:lnTo>
                  <a:lnTo>
                    <a:pt x="322" y="465"/>
                  </a:lnTo>
                  <a:lnTo>
                    <a:pt x="318" y="465"/>
                  </a:lnTo>
                  <a:lnTo>
                    <a:pt x="313" y="464"/>
                  </a:lnTo>
                  <a:lnTo>
                    <a:pt x="309" y="463"/>
                  </a:lnTo>
                  <a:lnTo>
                    <a:pt x="307" y="463"/>
                  </a:lnTo>
                  <a:lnTo>
                    <a:pt x="307" y="462"/>
                  </a:lnTo>
                  <a:lnTo>
                    <a:pt x="308" y="461"/>
                  </a:lnTo>
                  <a:lnTo>
                    <a:pt x="310" y="458"/>
                  </a:lnTo>
                  <a:lnTo>
                    <a:pt x="310" y="455"/>
                  </a:lnTo>
                  <a:lnTo>
                    <a:pt x="305" y="450"/>
                  </a:lnTo>
                  <a:lnTo>
                    <a:pt x="303" y="447"/>
                  </a:lnTo>
                  <a:lnTo>
                    <a:pt x="294" y="453"/>
                  </a:lnTo>
                  <a:lnTo>
                    <a:pt x="292" y="453"/>
                  </a:lnTo>
                  <a:lnTo>
                    <a:pt x="286" y="451"/>
                  </a:lnTo>
                  <a:lnTo>
                    <a:pt x="284" y="450"/>
                  </a:lnTo>
                  <a:lnTo>
                    <a:pt x="282" y="450"/>
                  </a:lnTo>
                  <a:lnTo>
                    <a:pt x="279" y="452"/>
                  </a:lnTo>
                  <a:lnTo>
                    <a:pt x="272" y="458"/>
                  </a:lnTo>
                  <a:lnTo>
                    <a:pt x="267" y="459"/>
                  </a:lnTo>
                  <a:lnTo>
                    <a:pt x="264" y="462"/>
                  </a:lnTo>
                  <a:lnTo>
                    <a:pt x="256" y="470"/>
                  </a:lnTo>
                  <a:lnTo>
                    <a:pt x="254" y="471"/>
                  </a:lnTo>
                  <a:lnTo>
                    <a:pt x="250" y="473"/>
                  </a:lnTo>
                  <a:lnTo>
                    <a:pt x="245" y="473"/>
                  </a:lnTo>
                  <a:lnTo>
                    <a:pt x="244" y="474"/>
                  </a:lnTo>
                  <a:lnTo>
                    <a:pt x="242" y="470"/>
                  </a:lnTo>
                  <a:lnTo>
                    <a:pt x="240" y="468"/>
                  </a:lnTo>
                  <a:lnTo>
                    <a:pt x="238" y="468"/>
                  </a:lnTo>
                  <a:lnTo>
                    <a:pt x="228" y="468"/>
                  </a:lnTo>
                  <a:lnTo>
                    <a:pt x="225" y="466"/>
                  </a:lnTo>
                  <a:lnTo>
                    <a:pt x="223" y="464"/>
                  </a:lnTo>
                  <a:lnTo>
                    <a:pt x="220" y="464"/>
                  </a:lnTo>
                  <a:lnTo>
                    <a:pt x="219" y="465"/>
                  </a:lnTo>
                  <a:lnTo>
                    <a:pt x="217" y="467"/>
                  </a:lnTo>
                  <a:lnTo>
                    <a:pt x="213" y="470"/>
                  </a:lnTo>
                  <a:lnTo>
                    <a:pt x="205" y="481"/>
                  </a:lnTo>
                  <a:lnTo>
                    <a:pt x="204" y="476"/>
                  </a:lnTo>
                  <a:lnTo>
                    <a:pt x="205" y="470"/>
                  </a:lnTo>
                  <a:lnTo>
                    <a:pt x="204" y="469"/>
                  </a:lnTo>
                  <a:lnTo>
                    <a:pt x="202" y="469"/>
                  </a:lnTo>
                  <a:lnTo>
                    <a:pt x="199" y="470"/>
                  </a:lnTo>
                  <a:lnTo>
                    <a:pt x="198" y="470"/>
                  </a:lnTo>
                  <a:lnTo>
                    <a:pt x="193" y="469"/>
                  </a:lnTo>
                  <a:lnTo>
                    <a:pt x="191" y="471"/>
                  </a:lnTo>
                  <a:lnTo>
                    <a:pt x="189" y="470"/>
                  </a:lnTo>
                  <a:lnTo>
                    <a:pt x="184" y="471"/>
                  </a:lnTo>
                  <a:lnTo>
                    <a:pt x="182" y="468"/>
                  </a:lnTo>
                  <a:lnTo>
                    <a:pt x="178" y="466"/>
                  </a:lnTo>
                  <a:lnTo>
                    <a:pt x="176" y="466"/>
                  </a:lnTo>
                  <a:lnTo>
                    <a:pt x="175" y="468"/>
                  </a:lnTo>
                  <a:lnTo>
                    <a:pt x="174" y="469"/>
                  </a:lnTo>
                  <a:lnTo>
                    <a:pt x="169" y="467"/>
                  </a:lnTo>
                  <a:lnTo>
                    <a:pt x="169" y="469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4" y="463"/>
                  </a:lnTo>
                  <a:lnTo>
                    <a:pt x="162" y="464"/>
                  </a:lnTo>
                  <a:lnTo>
                    <a:pt x="156" y="463"/>
                  </a:lnTo>
                  <a:lnTo>
                    <a:pt x="156" y="461"/>
                  </a:lnTo>
                  <a:lnTo>
                    <a:pt x="157" y="458"/>
                  </a:lnTo>
                  <a:lnTo>
                    <a:pt x="155" y="458"/>
                  </a:lnTo>
                  <a:lnTo>
                    <a:pt x="153" y="460"/>
                  </a:lnTo>
                  <a:lnTo>
                    <a:pt x="144" y="454"/>
                  </a:lnTo>
                  <a:lnTo>
                    <a:pt x="144" y="452"/>
                  </a:lnTo>
                  <a:lnTo>
                    <a:pt x="143" y="449"/>
                  </a:lnTo>
                  <a:lnTo>
                    <a:pt x="142" y="448"/>
                  </a:lnTo>
                  <a:lnTo>
                    <a:pt x="137" y="449"/>
                  </a:lnTo>
                  <a:lnTo>
                    <a:pt x="136" y="450"/>
                  </a:lnTo>
                  <a:lnTo>
                    <a:pt x="132" y="444"/>
                  </a:lnTo>
                  <a:lnTo>
                    <a:pt x="129" y="443"/>
                  </a:lnTo>
                  <a:lnTo>
                    <a:pt x="126" y="442"/>
                  </a:lnTo>
                  <a:lnTo>
                    <a:pt x="121" y="438"/>
                  </a:lnTo>
                  <a:lnTo>
                    <a:pt x="116" y="436"/>
                  </a:lnTo>
                  <a:lnTo>
                    <a:pt x="115" y="432"/>
                  </a:lnTo>
                  <a:lnTo>
                    <a:pt x="108" y="430"/>
                  </a:lnTo>
                  <a:lnTo>
                    <a:pt x="107" y="431"/>
                  </a:lnTo>
                  <a:lnTo>
                    <a:pt x="106" y="431"/>
                  </a:lnTo>
                  <a:lnTo>
                    <a:pt x="105" y="435"/>
                  </a:lnTo>
                  <a:lnTo>
                    <a:pt x="103" y="437"/>
                  </a:lnTo>
                  <a:lnTo>
                    <a:pt x="101" y="437"/>
                  </a:lnTo>
                  <a:lnTo>
                    <a:pt x="100" y="434"/>
                  </a:lnTo>
                  <a:lnTo>
                    <a:pt x="94" y="429"/>
                  </a:lnTo>
                  <a:lnTo>
                    <a:pt x="94" y="430"/>
                  </a:lnTo>
                  <a:lnTo>
                    <a:pt x="89" y="428"/>
                  </a:lnTo>
                  <a:lnTo>
                    <a:pt x="90" y="425"/>
                  </a:lnTo>
                  <a:lnTo>
                    <a:pt x="83" y="421"/>
                  </a:lnTo>
                  <a:lnTo>
                    <a:pt x="81" y="422"/>
                  </a:lnTo>
                  <a:lnTo>
                    <a:pt x="76" y="416"/>
                  </a:lnTo>
                  <a:lnTo>
                    <a:pt x="74" y="414"/>
                  </a:lnTo>
                  <a:lnTo>
                    <a:pt x="71" y="416"/>
                  </a:lnTo>
                  <a:lnTo>
                    <a:pt x="70" y="416"/>
                  </a:lnTo>
                  <a:lnTo>
                    <a:pt x="69" y="413"/>
                  </a:lnTo>
                  <a:lnTo>
                    <a:pt x="70" y="411"/>
                  </a:lnTo>
                  <a:lnTo>
                    <a:pt x="69" y="409"/>
                  </a:lnTo>
                  <a:lnTo>
                    <a:pt x="69" y="405"/>
                  </a:lnTo>
                  <a:lnTo>
                    <a:pt x="66" y="401"/>
                  </a:lnTo>
                  <a:lnTo>
                    <a:pt x="65" y="396"/>
                  </a:lnTo>
                  <a:lnTo>
                    <a:pt x="70" y="395"/>
                  </a:lnTo>
                  <a:lnTo>
                    <a:pt x="70" y="397"/>
                  </a:lnTo>
                  <a:lnTo>
                    <a:pt x="72" y="399"/>
                  </a:lnTo>
                  <a:lnTo>
                    <a:pt x="74" y="399"/>
                  </a:lnTo>
                  <a:lnTo>
                    <a:pt x="76" y="397"/>
                  </a:lnTo>
                  <a:lnTo>
                    <a:pt x="80" y="394"/>
                  </a:lnTo>
                  <a:lnTo>
                    <a:pt x="78" y="389"/>
                  </a:lnTo>
                  <a:lnTo>
                    <a:pt x="78" y="386"/>
                  </a:lnTo>
                  <a:lnTo>
                    <a:pt x="74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69" y="383"/>
                  </a:lnTo>
                  <a:lnTo>
                    <a:pt x="67" y="381"/>
                  </a:lnTo>
                  <a:lnTo>
                    <a:pt x="67" y="377"/>
                  </a:lnTo>
                  <a:lnTo>
                    <a:pt x="67" y="373"/>
                  </a:lnTo>
                  <a:lnTo>
                    <a:pt x="68" y="371"/>
                  </a:lnTo>
                  <a:lnTo>
                    <a:pt x="70" y="370"/>
                  </a:lnTo>
                  <a:lnTo>
                    <a:pt x="68" y="368"/>
                  </a:lnTo>
                  <a:lnTo>
                    <a:pt x="66" y="365"/>
                  </a:lnTo>
                  <a:lnTo>
                    <a:pt x="61" y="364"/>
                  </a:lnTo>
                  <a:lnTo>
                    <a:pt x="59" y="360"/>
                  </a:lnTo>
                  <a:lnTo>
                    <a:pt x="57" y="353"/>
                  </a:lnTo>
                  <a:lnTo>
                    <a:pt x="57" y="349"/>
                  </a:lnTo>
                  <a:lnTo>
                    <a:pt x="54" y="350"/>
                  </a:lnTo>
                  <a:lnTo>
                    <a:pt x="53" y="349"/>
                  </a:lnTo>
                  <a:lnTo>
                    <a:pt x="51" y="348"/>
                  </a:lnTo>
                  <a:lnTo>
                    <a:pt x="43" y="347"/>
                  </a:lnTo>
                  <a:lnTo>
                    <a:pt x="39" y="344"/>
                  </a:lnTo>
                  <a:lnTo>
                    <a:pt x="38" y="343"/>
                  </a:lnTo>
                  <a:lnTo>
                    <a:pt x="37" y="342"/>
                  </a:lnTo>
                  <a:lnTo>
                    <a:pt x="36" y="342"/>
                  </a:lnTo>
                  <a:lnTo>
                    <a:pt x="33" y="343"/>
                  </a:lnTo>
                  <a:lnTo>
                    <a:pt x="31" y="341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30" y="335"/>
                  </a:lnTo>
                  <a:lnTo>
                    <a:pt x="30" y="331"/>
                  </a:lnTo>
                  <a:lnTo>
                    <a:pt x="29" y="329"/>
                  </a:lnTo>
                  <a:lnTo>
                    <a:pt x="27" y="327"/>
                  </a:lnTo>
                  <a:lnTo>
                    <a:pt x="22" y="327"/>
                  </a:lnTo>
                  <a:lnTo>
                    <a:pt x="21" y="328"/>
                  </a:lnTo>
                  <a:lnTo>
                    <a:pt x="21" y="324"/>
                  </a:lnTo>
                  <a:lnTo>
                    <a:pt x="18" y="324"/>
                  </a:lnTo>
                  <a:lnTo>
                    <a:pt x="16" y="323"/>
                  </a:lnTo>
                  <a:lnTo>
                    <a:pt x="14" y="325"/>
                  </a:lnTo>
                  <a:lnTo>
                    <a:pt x="13" y="324"/>
                  </a:lnTo>
                  <a:lnTo>
                    <a:pt x="12" y="323"/>
                  </a:lnTo>
                  <a:lnTo>
                    <a:pt x="11" y="322"/>
                  </a:lnTo>
                  <a:lnTo>
                    <a:pt x="10" y="322"/>
                  </a:lnTo>
                  <a:lnTo>
                    <a:pt x="10" y="320"/>
                  </a:lnTo>
                  <a:lnTo>
                    <a:pt x="13" y="320"/>
                  </a:lnTo>
                  <a:lnTo>
                    <a:pt x="14" y="320"/>
                  </a:lnTo>
                  <a:lnTo>
                    <a:pt x="16" y="318"/>
                  </a:lnTo>
                  <a:lnTo>
                    <a:pt x="17" y="317"/>
                  </a:lnTo>
                  <a:lnTo>
                    <a:pt x="18" y="315"/>
                  </a:lnTo>
                  <a:lnTo>
                    <a:pt x="17" y="314"/>
                  </a:lnTo>
                  <a:lnTo>
                    <a:pt x="18" y="311"/>
                  </a:lnTo>
                  <a:lnTo>
                    <a:pt x="16" y="309"/>
                  </a:lnTo>
                  <a:lnTo>
                    <a:pt x="17" y="306"/>
                  </a:lnTo>
                  <a:lnTo>
                    <a:pt x="17" y="305"/>
                  </a:lnTo>
                  <a:lnTo>
                    <a:pt x="16" y="305"/>
                  </a:lnTo>
                  <a:lnTo>
                    <a:pt x="16" y="303"/>
                  </a:lnTo>
                  <a:lnTo>
                    <a:pt x="16" y="301"/>
                  </a:lnTo>
                  <a:lnTo>
                    <a:pt x="14" y="297"/>
                  </a:lnTo>
                  <a:lnTo>
                    <a:pt x="12" y="296"/>
                  </a:lnTo>
                  <a:lnTo>
                    <a:pt x="8" y="295"/>
                  </a:lnTo>
                  <a:lnTo>
                    <a:pt x="7" y="295"/>
                  </a:lnTo>
                  <a:lnTo>
                    <a:pt x="5" y="296"/>
                  </a:lnTo>
                  <a:lnTo>
                    <a:pt x="3" y="296"/>
                  </a:lnTo>
                  <a:lnTo>
                    <a:pt x="0" y="293"/>
                  </a:lnTo>
                  <a:lnTo>
                    <a:pt x="0" y="291"/>
                  </a:lnTo>
                  <a:lnTo>
                    <a:pt x="1" y="289"/>
                  </a:lnTo>
                  <a:lnTo>
                    <a:pt x="1" y="281"/>
                  </a:lnTo>
                  <a:lnTo>
                    <a:pt x="1" y="280"/>
                  </a:lnTo>
                  <a:lnTo>
                    <a:pt x="2" y="274"/>
                  </a:lnTo>
                  <a:lnTo>
                    <a:pt x="3" y="273"/>
                  </a:lnTo>
                  <a:lnTo>
                    <a:pt x="4" y="271"/>
                  </a:lnTo>
                  <a:lnTo>
                    <a:pt x="13" y="266"/>
                  </a:lnTo>
                  <a:lnTo>
                    <a:pt x="24" y="260"/>
                  </a:lnTo>
                  <a:lnTo>
                    <a:pt x="26" y="259"/>
                  </a:lnTo>
                  <a:lnTo>
                    <a:pt x="26" y="260"/>
                  </a:lnTo>
                  <a:lnTo>
                    <a:pt x="27" y="265"/>
                  </a:lnTo>
                  <a:lnTo>
                    <a:pt x="30" y="265"/>
                  </a:lnTo>
                  <a:lnTo>
                    <a:pt x="33" y="264"/>
                  </a:lnTo>
                  <a:lnTo>
                    <a:pt x="38" y="263"/>
                  </a:lnTo>
                  <a:lnTo>
                    <a:pt x="40" y="261"/>
                  </a:lnTo>
                  <a:lnTo>
                    <a:pt x="43" y="255"/>
                  </a:lnTo>
                  <a:lnTo>
                    <a:pt x="45" y="251"/>
                  </a:lnTo>
                  <a:lnTo>
                    <a:pt x="47" y="250"/>
                  </a:lnTo>
                  <a:lnTo>
                    <a:pt x="54" y="252"/>
                  </a:lnTo>
                  <a:lnTo>
                    <a:pt x="57" y="252"/>
                  </a:lnTo>
                  <a:lnTo>
                    <a:pt x="60" y="252"/>
                  </a:lnTo>
                  <a:lnTo>
                    <a:pt x="64" y="249"/>
                  </a:lnTo>
                  <a:lnTo>
                    <a:pt x="68" y="243"/>
                  </a:lnTo>
                  <a:lnTo>
                    <a:pt x="70" y="240"/>
                  </a:lnTo>
                  <a:lnTo>
                    <a:pt x="73" y="239"/>
                  </a:lnTo>
                  <a:lnTo>
                    <a:pt x="81" y="237"/>
                  </a:lnTo>
                  <a:lnTo>
                    <a:pt x="87" y="235"/>
                  </a:lnTo>
                  <a:lnTo>
                    <a:pt x="90" y="233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89" y="223"/>
                  </a:lnTo>
                  <a:lnTo>
                    <a:pt x="89" y="220"/>
                  </a:lnTo>
                  <a:lnTo>
                    <a:pt x="91" y="216"/>
                  </a:lnTo>
                  <a:lnTo>
                    <a:pt x="95" y="212"/>
                  </a:lnTo>
                  <a:lnTo>
                    <a:pt x="96" y="209"/>
                  </a:lnTo>
                  <a:lnTo>
                    <a:pt x="96" y="205"/>
                  </a:lnTo>
                  <a:lnTo>
                    <a:pt x="94" y="201"/>
                  </a:lnTo>
                  <a:lnTo>
                    <a:pt x="92" y="196"/>
                  </a:lnTo>
                  <a:lnTo>
                    <a:pt x="91" y="184"/>
                  </a:lnTo>
                  <a:lnTo>
                    <a:pt x="89" y="183"/>
                  </a:lnTo>
                  <a:lnTo>
                    <a:pt x="87" y="184"/>
                  </a:lnTo>
                  <a:lnTo>
                    <a:pt x="85" y="182"/>
                  </a:lnTo>
                  <a:lnTo>
                    <a:pt x="85" y="180"/>
                  </a:lnTo>
                  <a:lnTo>
                    <a:pt x="87" y="178"/>
                  </a:lnTo>
                  <a:lnTo>
                    <a:pt x="89" y="176"/>
                  </a:lnTo>
                  <a:lnTo>
                    <a:pt x="100" y="174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2" y="173"/>
                  </a:lnTo>
                  <a:lnTo>
                    <a:pt x="119" y="175"/>
                  </a:lnTo>
                  <a:lnTo>
                    <a:pt x="121" y="174"/>
                  </a:lnTo>
                  <a:lnTo>
                    <a:pt x="123" y="173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64"/>
                  </a:lnTo>
                  <a:lnTo>
                    <a:pt x="120" y="160"/>
                  </a:lnTo>
                  <a:lnTo>
                    <a:pt x="122" y="155"/>
                  </a:lnTo>
                  <a:lnTo>
                    <a:pt x="124" y="148"/>
                  </a:lnTo>
                  <a:lnTo>
                    <a:pt x="127" y="138"/>
                  </a:lnTo>
                  <a:lnTo>
                    <a:pt x="130" y="133"/>
                  </a:lnTo>
                  <a:lnTo>
                    <a:pt x="137" y="136"/>
                  </a:lnTo>
                  <a:lnTo>
                    <a:pt x="141" y="137"/>
                  </a:lnTo>
                  <a:lnTo>
                    <a:pt x="145" y="138"/>
                  </a:lnTo>
                  <a:lnTo>
                    <a:pt x="153" y="139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4"/>
                  </a:lnTo>
                  <a:lnTo>
                    <a:pt x="164" y="130"/>
                  </a:lnTo>
                  <a:lnTo>
                    <a:pt x="163" y="124"/>
                  </a:lnTo>
                  <a:lnTo>
                    <a:pt x="162" y="117"/>
                  </a:lnTo>
                  <a:lnTo>
                    <a:pt x="164" y="112"/>
                  </a:lnTo>
                  <a:lnTo>
                    <a:pt x="167" y="109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78" y="106"/>
                  </a:lnTo>
                  <a:lnTo>
                    <a:pt x="178" y="101"/>
                  </a:lnTo>
                  <a:lnTo>
                    <a:pt x="178" y="99"/>
                  </a:lnTo>
                  <a:lnTo>
                    <a:pt x="180" y="96"/>
                  </a:lnTo>
                  <a:lnTo>
                    <a:pt x="183" y="95"/>
                  </a:lnTo>
                  <a:lnTo>
                    <a:pt x="187" y="94"/>
                  </a:lnTo>
                  <a:lnTo>
                    <a:pt x="188" y="94"/>
                  </a:lnTo>
                  <a:lnTo>
                    <a:pt x="192" y="94"/>
                  </a:lnTo>
                  <a:lnTo>
                    <a:pt x="193" y="94"/>
                  </a:lnTo>
                  <a:lnTo>
                    <a:pt x="193" y="95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8" y="108"/>
                  </a:lnTo>
                  <a:lnTo>
                    <a:pt x="206" y="115"/>
                  </a:lnTo>
                  <a:lnTo>
                    <a:pt x="211" y="119"/>
                  </a:lnTo>
                  <a:lnTo>
                    <a:pt x="215" y="119"/>
                  </a:lnTo>
                  <a:lnTo>
                    <a:pt x="219" y="121"/>
                  </a:lnTo>
                  <a:lnTo>
                    <a:pt x="223" y="122"/>
                  </a:lnTo>
                  <a:lnTo>
                    <a:pt x="225" y="123"/>
                  </a:lnTo>
                  <a:lnTo>
                    <a:pt x="229" y="129"/>
                  </a:lnTo>
                  <a:lnTo>
                    <a:pt x="235" y="142"/>
                  </a:lnTo>
                  <a:lnTo>
                    <a:pt x="238" y="148"/>
                  </a:lnTo>
                  <a:lnTo>
                    <a:pt x="236" y="152"/>
                  </a:lnTo>
                  <a:lnTo>
                    <a:pt x="235" y="159"/>
                  </a:lnTo>
                  <a:lnTo>
                    <a:pt x="234" y="162"/>
                  </a:lnTo>
                  <a:lnTo>
                    <a:pt x="231" y="165"/>
                  </a:lnTo>
                  <a:lnTo>
                    <a:pt x="231" y="166"/>
                  </a:lnTo>
                  <a:lnTo>
                    <a:pt x="232" y="170"/>
                  </a:lnTo>
                  <a:lnTo>
                    <a:pt x="233" y="172"/>
                  </a:lnTo>
                  <a:lnTo>
                    <a:pt x="238" y="175"/>
                  </a:lnTo>
                  <a:lnTo>
                    <a:pt x="244" y="176"/>
                  </a:lnTo>
                  <a:lnTo>
                    <a:pt x="253" y="177"/>
                  </a:lnTo>
                  <a:lnTo>
                    <a:pt x="259" y="177"/>
                  </a:lnTo>
                  <a:lnTo>
                    <a:pt x="264" y="177"/>
                  </a:lnTo>
                  <a:lnTo>
                    <a:pt x="270" y="180"/>
                  </a:lnTo>
                  <a:lnTo>
                    <a:pt x="273" y="182"/>
                  </a:lnTo>
                  <a:lnTo>
                    <a:pt x="283" y="189"/>
                  </a:lnTo>
                  <a:lnTo>
                    <a:pt x="289" y="191"/>
                  </a:lnTo>
                  <a:lnTo>
                    <a:pt x="293" y="192"/>
                  </a:lnTo>
                  <a:lnTo>
                    <a:pt x="294" y="197"/>
                  </a:lnTo>
                  <a:lnTo>
                    <a:pt x="303" y="215"/>
                  </a:lnTo>
                  <a:lnTo>
                    <a:pt x="306" y="219"/>
                  </a:lnTo>
                  <a:lnTo>
                    <a:pt x="309" y="221"/>
                  </a:lnTo>
                  <a:lnTo>
                    <a:pt x="321" y="221"/>
                  </a:lnTo>
                  <a:lnTo>
                    <a:pt x="329" y="223"/>
                  </a:lnTo>
                  <a:lnTo>
                    <a:pt x="334" y="223"/>
                  </a:lnTo>
                  <a:lnTo>
                    <a:pt x="341" y="224"/>
                  </a:lnTo>
                  <a:lnTo>
                    <a:pt x="358" y="223"/>
                  </a:lnTo>
                  <a:lnTo>
                    <a:pt x="364" y="223"/>
                  </a:lnTo>
                  <a:lnTo>
                    <a:pt x="371" y="224"/>
                  </a:lnTo>
                  <a:lnTo>
                    <a:pt x="382" y="225"/>
                  </a:lnTo>
                  <a:lnTo>
                    <a:pt x="385" y="226"/>
                  </a:lnTo>
                  <a:lnTo>
                    <a:pt x="390" y="231"/>
                  </a:lnTo>
                  <a:lnTo>
                    <a:pt x="396" y="234"/>
                  </a:lnTo>
                  <a:lnTo>
                    <a:pt x="406" y="237"/>
                  </a:lnTo>
                  <a:lnTo>
                    <a:pt x="411" y="238"/>
                  </a:lnTo>
                  <a:lnTo>
                    <a:pt x="415" y="238"/>
                  </a:lnTo>
                  <a:lnTo>
                    <a:pt x="419" y="238"/>
                  </a:lnTo>
                  <a:lnTo>
                    <a:pt x="421" y="241"/>
                  </a:lnTo>
                  <a:lnTo>
                    <a:pt x="423" y="242"/>
                  </a:lnTo>
                  <a:lnTo>
                    <a:pt x="426" y="242"/>
                  </a:lnTo>
                  <a:lnTo>
                    <a:pt x="430" y="240"/>
                  </a:lnTo>
                  <a:lnTo>
                    <a:pt x="439" y="235"/>
                  </a:lnTo>
                  <a:lnTo>
                    <a:pt x="441" y="235"/>
                  </a:lnTo>
                  <a:lnTo>
                    <a:pt x="445" y="232"/>
                  </a:lnTo>
                  <a:lnTo>
                    <a:pt x="451" y="230"/>
                  </a:lnTo>
                  <a:lnTo>
                    <a:pt x="458" y="227"/>
                  </a:lnTo>
                  <a:lnTo>
                    <a:pt x="466" y="227"/>
                  </a:lnTo>
                  <a:lnTo>
                    <a:pt x="475" y="226"/>
                  </a:lnTo>
                  <a:lnTo>
                    <a:pt x="481" y="227"/>
                  </a:lnTo>
                  <a:lnTo>
                    <a:pt x="486" y="226"/>
                  </a:lnTo>
                  <a:lnTo>
                    <a:pt x="497" y="220"/>
                  </a:lnTo>
                  <a:lnTo>
                    <a:pt x="499" y="219"/>
                  </a:lnTo>
                  <a:lnTo>
                    <a:pt x="506" y="210"/>
                  </a:lnTo>
                  <a:lnTo>
                    <a:pt x="510" y="207"/>
                  </a:lnTo>
                  <a:lnTo>
                    <a:pt x="517" y="205"/>
                  </a:lnTo>
                  <a:lnTo>
                    <a:pt x="520" y="202"/>
                  </a:lnTo>
                  <a:lnTo>
                    <a:pt x="520" y="200"/>
                  </a:lnTo>
                  <a:lnTo>
                    <a:pt x="519" y="198"/>
                  </a:lnTo>
                  <a:lnTo>
                    <a:pt x="516" y="195"/>
                  </a:lnTo>
                  <a:lnTo>
                    <a:pt x="513" y="190"/>
                  </a:lnTo>
                  <a:lnTo>
                    <a:pt x="513" y="187"/>
                  </a:lnTo>
                  <a:lnTo>
                    <a:pt x="514" y="183"/>
                  </a:lnTo>
                  <a:lnTo>
                    <a:pt x="518" y="178"/>
                  </a:lnTo>
                  <a:lnTo>
                    <a:pt x="520" y="176"/>
                  </a:lnTo>
                  <a:lnTo>
                    <a:pt x="522" y="176"/>
                  </a:lnTo>
                  <a:lnTo>
                    <a:pt x="527" y="177"/>
                  </a:lnTo>
                  <a:lnTo>
                    <a:pt x="531" y="180"/>
                  </a:lnTo>
                  <a:lnTo>
                    <a:pt x="535" y="181"/>
                  </a:lnTo>
                  <a:lnTo>
                    <a:pt x="541" y="181"/>
                  </a:lnTo>
                  <a:lnTo>
                    <a:pt x="545" y="181"/>
                  </a:lnTo>
                  <a:lnTo>
                    <a:pt x="550" y="177"/>
                  </a:lnTo>
                  <a:lnTo>
                    <a:pt x="557" y="169"/>
                  </a:lnTo>
                  <a:lnTo>
                    <a:pt x="558" y="169"/>
                  </a:lnTo>
                  <a:lnTo>
                    <a:pt x="561" y="169"/>
                  </a:lnTo>
                  <a:lnTo>
                    <a:pt x="565" y="170"/>
                  </a:lnTo>
                  <a:lnTo>
                    <a:pt x="570" y="169"/>
                  </a:lnTo>
                  <a:lnTo>
                    <a:pt x="574" y="166"/>
                  </a:lnTo>
                  <a:lnTo>
                    <a:pt x="576" y="165"/>
                  </a:lnTo>
                  <a:lnTo>
                    <a:pt x="578" y="163"/>
                  </a:lnTo>
                  <a:lnTo>
                    <a:pt x="580" y="156"/>
                  </a:lnTo>
                  <a:lnTo>
                    <a:pt x="582" y="153"/>
                  </a:lnTo>
                  <a:lnTo>
                    <a:pt x="585" y="151"/>
                  </a:lnTo>
                  <a:lnTo>
                    <a:pt x="588" y="151"/>
                  </a:lnTo>
                  <a:lnTo>
                    <a:pt x="591" y="152"/>
                  </a:lnTo>
                  <a:lnTo>
                    <a:pt x="593" y="150"/>
                  </a:lnTo>
                  <a:lnTo>
                    <a:pt x="598" y="148"/>
                  </a:lnTo>
                  <a:lnTo>
                    <a:pt x="601" y="146"/>
                  </a:lnTo>
                  <a:lnTo>
                    <a:pt x="607" y="144"/>
                  </a:lnTo>
                  <a:lnTo>
                    <a:pt x="612" y="144"/>
                  </a:lnTo>
                  <a:lnTo>
                    <a:pt x="615" y="145"/>
                  </a:lnTo>
                  <a:lnTo>
                    <a:pt x="621" y="145"/>
                  </a:lnTo>
                  <a:lnTo>
                    <a:pt x="624" y="146"/>
                  </a:lnTo>
                  <a:lnTo>
                    <a:pt x="627" y="144"/>
                  </a:lnTo>
                  <a:lnTo>
                    <a:pt x="627" y="142"/>
                  </a:lnTo>
                  <a:lnTo>
                    <a:pt x="627" y="140"/>
                  </a:lnTo>
                  <a:lnTo>
                    <a:pt x="624" y="135"/>
                  </a:lnTo>
                  <a:lnTo>
                    <a:pt x="618" y="126"/>
                  </a:lnTo>
                  <a:lnTo>
                    <a:pt x="613" y="122"/>
                  </a:lnTo>
                  <a:lnTo>
                    <a:pt x="610" y="120"/>
                  </a:lnTo>
                  <a:lnTo>
                    <a:pt x="604" y="118"/>
                  </a:lnTo>
                  <a:lnTo>
                    <a:pt x="601" y="118"/>
                  </a:lnTo>
                  <a:lnTo>
                    <a:pt x="594" y="125"/>
                  </a:lnTo>
                  <a:lnTo>
                    <a:pt x="592" y="124"/>
                  </a:lnTo>
                  <a:lnTo>
                    <a:pt x="590" y="121"/>
                  </a:lnTo>
                  <a:lnTo>
                    <a:pt x="588" y="120"/>
                  </a:lnTo>
                  <a:lnTo>
                    <a:pt x="584" y="120"/>
                  </a:lnTo>
                  <a:lnTo>
                    <a:pt x="580" y="121"/>
                  </a:lnTo>
                  <a:lnTo>
                    <a:pt x="574" y="124"/>
                  </a:lnTo>
                  <a:lnTo>
                    <a:pt x="572" y="125"/>
                  </a:lnTo>
                  <a:lnTo>
                    <a:pt x="572" y="124"/>
                  </a:lnTo>
                  <a:lnTo>
                    <a:pt x="570" y="117"/>
                  </a:lnTo>
                  <a:lnTo>
                    <a:pt x="572" y="112"/>
                  </a:lnTo>
                  <a:lnTo>
                    <a:pt x="580" y="93"/>
                  </a:lnTo>
                  <a:lnTo>
                    <a:pt x="584" y="82"/>
                  </a:lnTo>
                  <a:lnTo>
                    <a:pt x="586" y="79"/>
                  </a:lnTo>
                  <a:lnTo>
                    <a:pt x="589" y="81"/>
                  </a:lnTo>
                  <a:lnTo>
                    <a:pt x="596" y="86"/>
                  </a:lnTo>
                  <a:lnTo>
                    <a:pt x="598" y="86"/>
                  </a:lnTo>
                  <a:lnTo>
                    <a:pt x="601" y="85"/>
                  </a:lnTo>
                  <a:lnTo>
                    <a:pt x="615" y="78"/>
                  </a:lnTo>
                  <a:lnTo>
                    <a:pt x="620" y="75"/>
                  </a:lnTo>
                  <a:lnTo>
                    <a:pt x="621" y="73"/>
                  </a:lnTo>
                  <a:lnTo>
                    <a:pt x="621" y="70"/>
                  </a:lnTo>
                  <a:lnTo>
                    <a:pt x="619" y="66"/>
                  </a:lnTo>
                  <a:lnTo>
                    <a:pt x="618" y="65"/>
                  </a:lnTo>
                  <a:lnTo>
                    <a:pt x="619" y="63"/>
                  </a:lnTo>
                  <a:lnTo>
                    <a:pt x="621" y="58"/>
                  </a:lnTo>
                  <a:lnTo>
                    <a:pt x="624" y="53"/>
                  </a:lnTo>
                  <a:lnTo>
                    <a:pt x="628" y="46"/>
                  </a:lnTo>
                  <a:lnTo>
                    <a:pt x="632" y="40"/>
                  </a:lnTo>
                  <a:lnTo>
                    <a:pt x="640" y="34"/>
                  </a:lnTo>
                  <a:lnTo>
                    <a:pt x="641" y="26"/>
                  </a:lnTo>
                  <a:lnTo>
                    <a:pt x="640" y="24"/>
                  </a:lnTo>
                  <a:lnTo>
                    <a:pt x="637" y="21"/>
                  </a:lnTo>
                  <a:lnTo>
                    <a:pt x="634" y="20"/>
                  </a:lnTo>
                  <a:lnTo>
                    <a:pt x="629" y="21"/>
                  </a:lnTo>
                  <a:lnTo>
                    <a:pt x="630" y="19"/>
                  </a:lnTo>
                  <a:lnTo>
                    <a:pt x="632" y="16"/>
                  </a:lnTo>
                  <a:lnTo>
                    <a:pt x="639" y="8"/>
                  </a:lnTo>
                  <a:lnTo>
                    <a:pt x="642" y="6"/>
                  </a:lnTo>
                  <a:lnTo>
                    <a:pt x="646" y="5"/>
                  </a:lnTo>
                  <a:lnTo>
                    <a:pt x="657" y="3"/>
                  </a:lnTo>
                  <a:lnTo>
                    <a:pt x="663" y="2"/>
                  </a:lnTo>
                  <a:lnTo>
                    <a:pt x="670" y="1"/>
                  </a:lnTo>
                  <a:lnTo>
                    <a:pt x="675" y="0"/>
                  </a:lnTo>
                  <a:lnTo>
                    <a:pt x="682" y="3"/>
                  </a:lnTo>
                  <a:lnTo>
                    <a:pt x="689" y="7"/>
                  </a:lnTo>
                  <a:lnTo>
                    <a:pt x="693" y="9"/>
                  </a:lnTo>
                  <a:lnTo>
                    <a:pt x="702" y="8"/>
                  </a:lnTo>
                  <a:lnTo>
                    <a:pt x="705" y="9"/>
                  </a:lnTo>
                  <a:lnTo>
                    <a:pt x="709" y="13"/>
                  </a:lnTo>
                  <a:lnTo>
                    <a:pt x="714" y="23"/>
                  </a:lnTo>
                  <a:lnTo>
                    <a:pt x="721" y="46"/>
                  </a:lnTo>
                  <a:lnTo>
                    <a:pt x="726" y="62"/>
                  </a:lnTo>
                  <a:lnTo>
                    <a:pt x="732" y="80"/>
                  </a:lnTo>
                  <a:lnTo>
                    <a:pt x="735" y="84"/>
                  </a:lnTo>
                  <a:lnTo>
                    <a:pt x="738" y="86"/>
                  </a:lnTo>
                  <a:lnTo>
                    <a:pt x="745" y="89"/>
                  </a:lnTo>
                  <a:lnTo>
                    <a:pt x="755" y="91"/>
                  </a:lnTo>
                  <a:lnTo>
                    <a:pt x="771" y="99"/>
                  </a:lnTo>
                  <a:lnTo>
                    <a:pt x="772" y="100"/>
                  </a:lnTo>
                  <a:lnTo>
                    <a:pt x="774" y="109"/>
                  </a:lnTo>
                  <a:lnTo>
                    <a:pt x="777" y="120"/>
                  </a:lnTo>
                  <a:lnTo>
                    <a:pt x="778" y="124"/>
                  </a:lnTo>
                  <a:lnTo>
                    <a:pt x="783" y="124"/>
                  </a:lnTo>
                  <a:lnTo>
                    <a:pt x="787" y="124"/>
                  </a:lnTo>
                  <a:lnTo>
                    <a:pt x="797" y="124"/>
                  </a:lnTo>
                  <a:lnTo>
                    <a:pt x="801" y="121"/>
                  </a:lnTo>
                  <a:lnTo>
                    <a:pt x="806" y="119"/>
                  </a:lnTo>
                  <a:lnTo>
                    <a:pt x="814" y="116"/>
                  </a:lnTo>
                  <a:lnTo>
                    <a:pt x="822" y="114"/>
                  </a:lnTo>
                  <a:lnTo>
                    <a:pt x="827" y="114"/>
                  </a:lnTo>
                  <a:lnTo>
                    <a:pt x="829" y="115"/>
                  </a:lnTo>
                  <a:lnTo>
                    <a:pt x="829" y="117"/>
                  </a:lnTo>
                  <a:lnTo>
                    <a:pt x="830" y="121"/>
                  </a:lnTo>
                  <a:lnTo>
                    <a:pt x="830" y="125"/>
                  </a:lnTo>
                  <a:lnTo>
                    <a:pt x="826" y="129"/>
                  </a:lnTo>
                  <a:lnTo>
                    <a:pt x="823" y="132"/>
                  </a:lnTo>
                  <a:lnTo>
                    <a:pt x="821" y="139"/>
                  </a:lnTo>
                  <a:lnTo>
                    <a:pt x="819" y="147"/>
                  </a:lnTo>
                  <a:lnTo>
                    <a:pt x="816" y="156"/>
                  </a:lnTo>
                  <a:lnTo>
                    <a:pt x="812" y="166"/>
                  </a:lnTo>
                  <a:lnTo>
                    <a:pt x="810" y="169"/>
                  </a:lnTo>
                  <a:lnTo>
                    <a:pt x="807" y="175"/>
                  </a:lnTo>
                  <a:lnTo>
                    <a:pt x="804" y="178"/>
                  </a:lnTo>
                  <a:lnTo>
                    <a:pt x="800" y="178"/>
                  </a:lnTo>
                  <a:lnTo>
                    <a:pt x="796" y="176"/>
                  </a:lnTo>
                  <a:lnTo>
                    <a:pt x="792" y="174"/>
                  </a:lnTo>
                  <a:lnTo>
                    <a:pt x="790" y="173"/>
                  </a:lnTo>
                  <a:lnTo>
                    <a:pt x="779" y="182"/>
                  </a:lnTo>
                  <a:lnTo>
                    <a:pt x="779" y="187"/>
                  </a:lnTo>
                  <a:lnTo>
                    <a:pt x="781" y="194"/>
                  </a:lnTo>
                  <a:lnTo>
                    <a:pt x="781" y="200"/>
                  </a:lnTo>
                  <a:lnTo>
                    <a:pt x="781" y="205"/>
                  </a:lnTo>
                  <a:lnTo>
                    <a:pt x="781" y="208"/>
                  </a:lnTo>
                  <a:lnTo>
                    <a:pt x="781" y="210"/>
                  </a:lnTo>
                  <a:lnTo>
                    <a:pt x="781" y="212"/>
                  </a:lnTo>
                  <a:lnTo>
                    <a:pt x="780" y="215"/>
                  </a:lnTo>
                  <a:lnTo>
                    <a:pt x="777" y="218"/>
                  </a:lnTo>
                  <a:lnTo>
                    <a:pt x="770" y="222"/>
                  </a:lnTo>
                  <a:lnTo>
                    <a:pt x="769" y="223"/>
                  </a:lnTo>
                  <a:lnTo>
                    <a:pt x="765" y="217"/>
                  </a:lnTo>
                  <a:lnTo>
                    <a:pt x="764" y="217"/>
                  </a:lnTo>
                  <a:lnTo>
                    <a:pt x="762" y="218"/>
                  </a:lnTo>
                  <a:lnTo>
                    <a:pt x="760" y="221"/>
                  </a:lnTo>
                  <a:lnTo>
                    <a:pt x="759" y="227"/>
                  </a:lnTo>
                  <a:lnTo>
                    <a:pt x="753" y="231"/>
                  </a:lnTo>
                  <a:lnTo>
                    <a:pt x="749" y="234"/>
                  </a:lnTo>
                  <a:lnTo>
                    <a:pt x="746" y="234"/>
                  </a:lnTo>
                  <a:lnTo>
                    <a:pt x="743" y="233"/>
                  </a:lnTo>
                  <a:lnTo>
                    <a:pt x="741" y="232"/>
                  </a:lnTo>
                  <a:lnTo>
                    <a:pt x="738" y="233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40" y="244"/>
                  </a:lnTo>
                  <a:lnTo>
                    <a:pt x="740" y="245"/>
                  </a:lnTo>
                  <a:lnTo>
                    <a:pt x="737" y="246"/>
                  </a:lnTo>
                  <a:lnTo>
                    <a:pt x="731" y="246"/>
                  </a:lnTo>
                  <a:lnTo>
                    <a:pt x="728" y="245"/>
                  </a:lnTo>
                  <a:lnTo>
                    <a:pt x="725" y="243"/>
                  </a:lnTo>
                  <a:lnTo>
                    <a:pt x="723" y="240"/>
                  </a:lnTo>
                  <a:lnTo>
                    <a:pt x="720" y="240"/>
                  </a:lnTo>
                  <a:lnTo>
                    <a:pt x="718" y="241"/>
                  </a:lnTo>
                  <a:lnTo>
                    <a:pt x="714" y="249"/>
                  </a:lnTo>
                  <a:lnTo>
                    <a:pt x="710" y="254"/>
                  </a:lnTo>
                  <a:lnTo>
                    <a:pt x="703" y="258"/>
                  </a:lnTo>
                  <a:lnTo>
                    <a:pt x="694" y="263"/>
                  </a:lnTo>
                  <a:lnTo>
                    <a:pt x="691" y="266"/>
                  </a:lnTo>
                  <a:lnTo>
                    <a:pt x="688" y="269"/>
                  </a:lnTo>
                  <a:lnTo>
                    <a:pt x="686" y="273"/>
                  </a:lnTo>
                  <a:lnTo>
                    <a:pt x="683" y="274"/>
                  </a:lnTo>
                  <a:lnTo>
                    <a:pt x="676" y="275"/>
                  </a:lnTo>
                  <a:lnTo>
                    <a:pt x="671" y="276"/>
                  </a:lnTo>
                  <a:lnTo>
                    <a:pt x="657" y="284"/>
                  </a:lnTo>
                  <a:lnTo>
                    <a:pt x="654" y="287"/>
                  </a:lnTo>
                  <a:lnTo>
                    <a:pt x="650" y="291"/>
                  </a:lnTo>
                  <a:lnTo>
                    <a:pt x="646" y="293"/>
                  </a:lnTo>
                  <a:lnTo>
                    <a:pt x="645" y="293"/>
                  </a:lnTo>
                  <a:lnTo>
                    <a:pt x="645" y="291"/>
                  </a:lnTo>
                  <a:lnTo>
                    <a:pt x="651" y="285"/>
                  </a:lnTo>
                  <a:lnTo>
                    <a:pt x="652" y="282"/>
                  </a:lnTo>
                  <a:lnTo>
                    <a:pt x="649" y="282"/>
                  </a:lnTo>
                  <a:lnTo>
                    <a:pt x="647" y="282"/>
                  </a:lnTo>
                  <a:lnTo>
                    <a:pt x="646" y="280"/>
                  </a:lnTo>
                  <a:lnTo>
                    <a:pt x="647" y="279"/>
                  </a:lnTo>
                  <a:lnTo>
                    <a:pt x="652" y="272"/>
                  </a:lnTo>
                  <a:lnTo>
                    <a:pt x="654" y="269"/>
                  </a:lnTo>
                  <a:lnTo>
                    <a:pt x="658" y="266"/>
                  </a:lnTo>
                  <a:lnTo>
                    <a:pt x="658" y="264"/>
                  </a:lnTo>
                  <a:lnTo>
                    <a:pt x="658" y="262"/>
                  </a:lnTo>
                  <a:lnTo>
                    <a:pt x="654" y="258"/>
                  </a:lnTo>
                  <a:lnTo>
                    <a:pt x="649" y="255"/>
                  </a:lnTo>
                  <a:lnTo>
                    <a:pt x="645" y="255"/>
                  </a:lnTo>
                  <a:lnTo>
                    <a:pt x="644" y="255"/>
                  </a:lnTo>
                  <a:lnTo>
                    <a:pt x="641" y="258"/>
                  </a:lnTo>
                  <a:lnTo>
                    <a:pt x="634" y="268"/>
                  </a:lnTo>
                  <a:lnTo>
                    <a:pt x="631" y="269"/>
                  </a:lnTo>
                  <a:lnTo>
                    <a:pt x="628" y="270"/>
                  </a:lnTo>
                  <a:lnTo>
                    <a:pt x="624" y="272"/>
                  </a:lnTo>
                  <a:lnTo>
                    <a:pt x="622" y="273"/>
                  </a:lnTo>
                  <a:lnTo>
                    <a:pt x="619" y="277"/>
                  </a:lnTo>
                  <a:lnTo>
                    <a:pt x="618" y="280"/>
                  </a:lnTo>
                  <a:lnTo>
                    <a:pt x="618" y="282"/>
                  </a:lnTo>
                  <a:lnTo>
                    <a:pt x="616" y="284"/>
                  </a:lnTo>
                  <a:lnTo>
                    <a:pt x="613" y="285"/>
                  </a:lnTo>
                  <a:lnTo>
                    <a:pt x="610" y="285"/>
                  </a:lnTo>
                  <a:lnTo>
                    <a:pt x="608" y="288"/>
                  </a:lnTo>
                  <a:lnTo>
                    <a:pt x="606" y="288"/>
                  </a:lnTo>
                  <a:lnTo>
                    <a:pt x="604" y="284"/>
                  </a:lnTo>
                  <a:lnTo>
                    <a:pt x="601" y="284"/>
                  </a:lnTo>
                  <a:lnTo>
                    <a:pt x="599" y="285"/>
                  </a:lnTo>
                  <a:lnTo>
                    <a:pt x="597" y="290"/>
                  </a:lnTo>
                  <a:lnTo>
                    <a:pt x="595" y="295"/>
                  </a:lnTo>
                  <a:lnTo>
                    <a:pt x="595" y="298"/>
                  </a:lnTo>
                  <a:lnTo>
                    <a:pt x="597" y="301"/>
                  </a:lnTo>
                  <a:lnTo>
                    <a:pt x="601" y="303"/>
                  </a:lnTo>
                  <a:lnTo>
                    <a:pt x="606" y="305"/>
                  </a:lnTo>
                  <a:lnTo>
                    <a:pt x="613" y="305"/>
                  </a:lnTo>
                  <a:lnTo>
                    <a:pt x="615" y="307"/>
                  </a:lnTo>
                  <a:lnTo>
                    <a:pt x="615" y="311"/>
                  </a:lnTo>
                  <a:lnTo>
                    <a:pt x="614" y="315"/>
                  </a:lnTo>
                  <a:lnTo>
                    <a:pt x="614" y="320"/>
                  </a:lnTo>
                  <a:lnTo>
                    <a:pt x="616" y="322"/>
                  </a:lnTo>
                  <a:lnTo>
                    <a:pt x="620" y="322"/>
                  </a:lnTo>
                  <a:lnTo>
                    <a:pt x="624" y="321"/>
                  </a:lnTo>
                  <a:lnTo>
                    <a:pt x="629" y="317"/>
                  </a:lnTo>
                  <a:lnTo>
                    <a:pt x="632" y="313"/>
                  </a:lnTo>
                  <a:lnTo>
                    <a:pt x="636" y="311"/>
                  </a:lnTo>
                  <a:lnTo>
                    <a:pt x="639" y="310"/>
                  </a:lnTo>
                  <a:lnTo>
                    <a:pt x="640" y="311"/>
                  </a:lnTo>
                  <a:lnTo>
                    <a:pt x="646" y="316"/>
                  </a:lnTo>
                  <a:lnTo>
                    <a:pt x="649" y="317"/>
                  </a:lnTo>
                  <a:lnTo>
                    <a:pt x="656" y="317"/>
                  </a:lnTo>
                  <a:lnTo>
                    <a:pt x="658" y="317"/>
                  </a:lnTo>
                  <a:lnTo>
                    <a:pt x="661" y="318"/>
                  </a:lnTo>
                  <a:lnTo>
                    <a:pt x="663" y="318"/>
                  </a:lnTo>
                  <a:lnTo>
                    <a:pt x="661" y="323"/>
                  </a:lnTo>
                  <a:lnTo>
                    <a:pt x="661" y="327"/>
                  </a:lnTo>
                  <a:lnTo>
                    <a:pt x="657" y="326"/>
                  </a:lnTo>
                  <a:lnTo>
                    <a:pt x="655" y="325"/>
                  </a:lnTo>
                  <a:lnTo>
                    <a:pt x="652" y="326"/>
                  </a:lnTo>
                  <a:lnTo>
                    <a:pt x="642" y="330"/>
                  </a:lnTo>
                  <a:lnTo>
                    <a:pt x="637" y="333"/>
                  </a:lnTo>
                  <a:lnTo>
                    <a:pt x="637" y="339"/>
                  </a:lnTo>
                  <a:lnTo>
                    <a:pt x="634" y="340"/>
                  </a:lnTo>
                  <a:lnTo>
                    <a:pt x="633" y="339"/>
                  </a:lnTo>
                  <a:lnTo>
                    <a:pt x="633" y="337"/>
                  </a:lnTo>
                  <a:lnTo>
                    <a:pt x="632" y="336"/>
                  </a:lnTo>
                  <a:lnTo>
                    <a:pt x="629" y="338"/>
                  </a:lnTo>
                  <a:lnTo>
                    <a:pt x="630" y="341"/>
                  </a:lnTo>
                  <a:lnTo>
                    <a:pt x="629" y="344"/>
                  </a:lnTo>
                  <a:lnTo>
                    <a:pt x="626" y="348"/>
                  </a:lnTo>
                  <a:lnTo>
                    <a:pt x="617" y="356"/>
                  </a:lnTo>
                  <a:lnTo>
                    <a:pt x="616" y="357"/>
                  </a:lnTo>
                  <a:lnTo>
                    <a:pt x="616" y="362"/>
                  </a:lnTo>
                  <a:lnTo>
                    <a:pt x="621" y="363"/>
                  </a:lnTo>
                  <a:lnTo>
                    <a:pt x="625" y="367"/>
                  </a:lnTo>
                  <a:lnTo>
                    <a:pt x="630" y="371"/>
                  </a:lnTo>
                  <a:lnTo>
                    <a:pt x="632" y="375"/>
                  </a:lnTo>
                  <a:lnTo>
                    <a:pt x="634" y="384"/>
                  </a:lnTo>
                  <a:lnTo>
                    <a:pt x="639" y="389"/>
                  </a:lnTo>
                  <a:lnTo>
                    <a:pt x="640" y="392"/>
                  </a:lnTo>
                  <a:lnTo>
                    <a:pt x="639" y="397"/>
                  </a:lnTo>
                  <a:lnTo>
                    <a:pt x="640" y="398"/>
                  </a:lnTo>
                  <a:lnTo>
                    <a:pt x="644" y="400"/>
                  </a:lnTo>
                  <a:lnTo>
                    <a:pt x="647" y="405"/>
                  </a:lnTo>
                  <a:lnTo>
                    <a:pt x="650" y="406"/>
                  </a:lnTo>
                  <a:lnTo>
                    <a:pt x="652" y="408"/>
                  </a:lnTo>
                  <a:lnTo>
                    <a:pt x="652" y="411"/>
                  </a:lnTo>
                  <a:lnTo>
                    <a:pt x="652" y="412"/>
                  </a:lnTo>
                  <a:lnTo>
                    <a:pt x="647" y="414"/>
                  </a:lnTo>
                  <a:lnTo>
                    <a:pt x="648" y="415"/>
                  </a:lnTo>
                  <a:lnTo>
                    <a:pt x="650" y="417"/>
                  </a:lnTo>
                  <a:lnTo>
                    <a:pt x="652" y="423"/>
                  </a:lnTo>
                  <a:lnTo>
                    <a:pt x="652" y="425"/>
                  </a:lnTo>
                  <a:lnTo>
                    <a:pt x="651" y="426"/>
                  </a:lnTo>
                  <a:lnTo>
                    <a:pt x="648" y="426"/>
                  </a:lnTo>
                  <a:lnTo>
                    <a:pt x="644" y="428"/>
                  </a:lnTo>
                  <a:lnTo>
                    <a:pt x="638" y="432"/>
                  </a:lnTo>
                  <a:lnTo>
                    <a:pt x="633" y="433"/>
                  </a:lnTo>
                  <a:lnTo>
                    <a:pt x="629" y="435"/>
                  </a:lnTo>
                  <a:lnTo>
                    <a:pt x="634" y="437"/>
                  </a:lnTo>
                  <a:lnTo>
                    <a:pt x="636" y="437"/>
                  </a:lnTo>
                  <a:lnTo>
                    <a:pt x="642" y="434"/>
                  </a:lnTo>
                  <a:lnTo>
                    <a:pt x="645" y="434"/>
                  </a:lnTo>
                  <a:lnTo>
                    <a:pt x="646" y="434"/>
                  </a:lnTo>
                  <a:lnTo>
                    <a:pt x="649" y="438"/>
                  </a:lnTo>
                  <a:lnTo>
                    <a:pt x="651" y="440"/>
                  </a:lnTo>
                  <a:lnTo>
                    <a:pt x="654" y="440"/>
                  </a:lnTo>
                  <a:lnTo>
                    <a:pt x="654" y="441"/>
                  </a:lnTo>
                  <a:lnTo>
                    <a:pt x="652" y="443"/>
                  </a:lnTo>
                  <a:lnTo>
                    <a:pt x="650" y="445"/>
                  </a:lnTo>
                  <a:lnTo>
                    <a:pt x="648" y="446"/>
                  </a:lnTo>
                  <a:lnTo>
                    <a:pt x="649" y="447"/>
                  </a:lnTo>
                  <a:lnTo>
                    <a:pt x="651" y="447"/>
                  </a:lnTo>
                  <a:lnTo>
                    <a:pt x="652" y="448"/>
                  </a:lnTo>
                  <a:lnTo>
                    <a:pt x="651" y="450"/>
                  </a:lnTo>
                  <a:lnTo>
                    <a:pt x="649" y="455"/>
                  </a:lnTo>
                  <a:lnTo>
                    <a:pt x="648" y="460"/>
                  </a:lnTo>
                  <a:lnTo>
                    <a:pt x="648" y="462"/>
                  </a:lnTo>
                  <a:lnTo>
                    <a:pt x="647" y="465"/>
                  </a:lnTo>
                  <a:lnTo>
                    <a:pt x="646" y="467"/>
                  </a:lnTo>
                  <a:lnTo>
                    <a:pt x="643" y="464"/>
                  </a:lnTo>
                  <a:lnTo>
                    <a:pt x="643" y="465"/>
                  </a:lnTo>
                  <a:lnTo>
                    <a:pt x="639" y="470"/>
                  </a:lnTo>
                  <a:lnTo>
                    <a:pt x="637" y="475"/>
                  </a:lnTo>
                  <a:lnTo>
                    <a:pt x="636" y="479"/>
                  </a:lnTo>
                  <a:lnTo>
                    <a:pt x="635" y="481"/>
                  </a:lnTo>
                  <a:lnTo>
                    <a:pt x="631" y="484"/>
                  </a:lnTo>
                  <a:lnTo>
                    <a:pt x="630" y="487"/>
                  </a:lnTo>
                  <a:lnTo>
                    <a:pt x="628" y="488"/>
                  </a:lnTo>
                  <a:lnTo>
                    <a:pt x="624" y="488"/>
                  </a:lnTo>
                  <a:lnTo>
                    <a:pt x="622" y="490"/>
                  </a:lnTo>
                  <a:lnTo>
                    <a:pt x="624" y="495"/>
                  </a:lnTo>
                  <a:lnTo>
                    <a:pt x="622" y="498"/>
                  </a:lnTo>
                  <a:lnTo>
                    <a:pt x="623" y="502"/>
                  </a:lnTo>
                  <a:lnTo>
                    <a:pt x="622" y="504"/>
                  </a:lnTo>
                  <a:lnTo>
                    <a:pt x="621" y="506"/>
                  </a:lnTo>
                  <a:lnTo>
                    <a:pt x="618" y="507"/>
                  </a:lnTo>
                  <a:lnTo>
                    <a:pt x="617" y="509"/>
                  </a:lnTo>
                  <a:lnTo>
                    <a:pt x="616" y="512"/>
                  </a:lnTo>
                  <a:lnTo>
                    <a:pt x="614" y="516"/>
                  </a:lnTo>
                  <a:lnTo>
                    <a:pt x="610" y="519"/>
                  </a:lnTo>
                  <a:lnTo>
                    <a:pt x="607" y="522"/>
                  </a:lnTo>
                  <a:lnTo>
                    <a:pt x="604" y="521"/>
                  </a:lnTo>
                  <a:lnTo>
                    <a:pt x="602" y="521"/>
                  </a:lnTo>
                  <a:lnTo>
                    <a:pt x="601" y="521"/>
                  </a:lnTo>
                  <a:lnTo>
                    <a:pt x="600" y="523"/>
                  </a:lnTo>
                  <a:lnTo>
                    <a:pt x="601" y="528"/>
                  </a:lnTo>
                  <a:lnTo>
                    <a:pt x="599" y="529"/>
                  </a:lnTo>
                  <a:lnTo>
                    <a:pt x="595" y="534"/>
                  </a:lnTo>
                  <a:lnTo>
                    <a:pt x="592" y="534"/>
                  </a:lnTo>
                  <a:lnTo>
                    <a:pt x="589" y="536"/>
                  </a:lnTo>
                  <a:lnTo>
                    <a:pt x="585" y="539"/>
                  </a:lnTo>
                  <a:lnTo>
                    <a:pt x="582" y="540"/>
                  </a:lnTo>
                  <a:lnTo>
                    <a:pt x="581" y="541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7" y="545"/>
                  </a:lnTo>
                  <a:lnTo>
                    <a:pt x="574" y="546"/>
                  </a:lnTo>
                  <a:lnTo>
                    <a:pt x="571" y="549"/>
                  </a:lnTo>
                  <a:lnTo>
                    <a:pt x="569" y="548"/>
                  </a:lnTo>
                  <a:lnTo>
                    <a:pt x="566" y="547"/>
                  </a:lnTo>
                  <a:lnTo>
                    <a:pt x="564" y="548"/>
                  </a:lnTo>
                  <a:lnTo>
                    <a:pt x="562" y="550"/>
                  </a:lnTo>
                  <a:lnTo>
                    <a:pt x="560" y="551"/>
                  </a:lnTo>
                  <a:lnTo>
                    <a:pt x="556" y="552"/>
                  </a:lnTo>
                  <a:lnTo>
                    <a:pt x="556" y="549"/>
                  </a:lnTo>
                  <a:lnTo>
                    <a:pt x="552" y="549"/>
                  </a:lnTo>
                  <a:lnTo>
                    <a:pt x="548" y="550"/>
                  </a:lnTo>
                  <a:lnTo>
                    <a:pt x="546" y="552"/>
                  </a:lnTo>
                  <a:lnTo>
                    <a:pt x="544" y="551"/>
                  </a:lnTo>
                  <a:lnTo>
                    <a:pt x="542" y="548"/>
                  </a:lnTo>
                  <a:lnTo>
                    <a:pt x="541" y="547"/>
                  </a:lnTo>
                  <a:lnTo>
                    <a:pt x="540" y="549"/>
                  </a:lnTo>
                  <a:lnTo>
                    <a:pt x="540" y="550"/>
                  </a:lnTo>
                  <a:lnTo>
                    <a:pt x="540" y="552"/>
                  </a:lnTo>
                  <a:lnTo>
                    <a:pt x="540" y="556"/>
                  </a:lnTo>
                  <a:lnTo>
                    <a:pt x="538" y="558"/>
                  </a:lnTo>
                  <a:lnTo>
                    <a:pt x="536" y="559"/>
                  </a:lnTo>
                  <a:lnTo>
                    <a:pt x="533" y="558"/>
                  </a:lnTo>
                  <a:lnTo>
                    <a:pt x="532" y="560"/>
                  </a:lnTo>
                  <a:lnTo>
                    <a:pt x="532" y="561"/>
                  </a:lnTo>
                  <a:lnTo>
                    <a:pt x="531" y="562"/>
                  </a:lnTo>
                  <a:lnTo>
                    <a:pt x="528" y="563"/>
                  </a:lnTo>
                  <a:lnTo>
                    <a:pt x="525" y="563"/>
                  </a:lnTo>
                  <a:lnTo>
                    <a:pt x="522" y="563"/>
                  </a:lnTo>
                  <a:lnTo>
                    <a:pt x="519" y="562"/>
                  </a:lnTo>
                  <a:lnTo>
                    <a:pt x="517" y="563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09" y="566"/>
                  </a:lnTo>
                  <a:lnTo>
                    <a:pt x="504" y="567"/>
                  </a:lnTo>
                  <a:lnTo>
                    <a:pt x="502" y="570"/>
                  </a:lnTo>
                  <a:lnTo>
                    <a:pt x="499" y="570"/>
                  </a:lnTo>
                  <a:lnTo>
                    <a:pt x="497" y="569"/>
                  </a:lnTo>
                  <a:lnTo>
                    <a:pt x="497" y="572"/>
                  </a:lnTo>
                  <a:lnTo>
                    <a:pt x="495" y="574"/>
                  </a:lnTo>
                  <a:lnTo>
                    <a:pt x="495" y="575"/>
                  </a:lnTo>
                  <a:lnTo>
                    <a:pt x="498" y="579"/>
                  </a:lnTo>
                  <a:lnTo>
                    <a:pt x="499" y="580"/>
                  </a:lnTo>
                  <a:lnTo>
                    <a:pt x="500" y="581"/>
                  </a:lnTo>
                  <a:lnTo>
                    <a:pt x="498" y="583"/>
                  </a:lnTo>
                  <a:lnTo>
                    <a:pt x="493" y="584"/>
                  </a:lnTo>
                  <a:lnTo>
                    <a:pt x="490" y="579"/>
                  </a:lnTo>
                  <a:lnTo>
                    <a:pt x="489" y="575"/>
                  </a:lnTo>
                  <a:lnTo>
                    <a:pt x="489" y="572"/>
                  </a:lnTo>
                  <a:lnTo>
                    <a:pt x="491" y="567"/>
                  </a:lnTo>
                  <a:lnTo>
                    <a:pt x="491" y="566"/>
                  </a:lnTo>
                  <a:lnTo>
                    <a:pt x="487" y="564"/>
                  </a:lnTo>
                  <a:lnTo>
                    <a:pt x="486" y="565"/>
                  </a:lnTo>
                  <a:lnTo>
                    <a:pt x="485" y="567"/>
                  </a:lnTo>
                  <a:lnTo>
                    <a:pt x="482" y="567"/>
                  </a:lnTo>
                  <a:lnTo>
                    <a:pt x="478" y="566"/>
                  </a:lnTo>
                  <a:lnTo>
                    <a:pt x="474" y="561"/>
                  </a:lnTo>
                  <a:lnTo>
                    <a:pt x="473" y="562"/>
                  </a:lnTo>
                  <a:lnTo>
                    <a:pt x="473" y="563"/>
                  </a:lnTo>
                  <a:lnTo>
                    <a:pt x="472" y="565"/>
                  </a:lnTo>
                  <a:lnTo>
                    <a:pt x="470" y="566"/>
                  </a:lnTo>
                  <a:lnTo>
                    <a:pt x="468" y="566"/>
                  </a:lnTo>
                  <a:lnTo>
                    <a:pt x="465" y="566"/>
                  </a:lnTo>
                  <a:lnTo>
                    <a:pt x="464" y="566"/>
                  </a:lnTo>
                  <a:lnTo>
                    <a:pt x="458" y="565"/>
                  </a:lnTo>
                  <a:lnTo>
                    <a:pt x="454" y="564"/>
                  </a:lnTo>
                  <a:lnTo>
                    <a:pt x="449" y="560"/>
                  </a:lnTo>
                  <a:lnTo>
                    <a:pt x="447" y="557"/>
                  </a:lnTo>
                  <a:lnTo>
                    <a:pt x="447" y="554"/>
                  </a:lnTo>
                  <a:lnTo>
                    <a:pt x="449" y="549"/>
                  </a:lnTo>
                  <a:lnTo>
                    <a:pt x="449" y="546"/>
                  </a:lnTo>
                  <a:lnTo>
                    <a:pt x="448" y="545"/>
                  </a:lnTo>
                  <a:lnTo>
                    <a:pt x="443" y="545"/>
                  </a:lnTo>
                  <a:lnTo>
                    <a:pt x="439" y="545"/>
                  </a:lnTo>
                  <a:lnTo>
                    <a:pt x="434" y="543"/>
                  </a:lnTo>
                  <a:lnTo>
                    <a:pt x="430" y="539"/>
                  </a:lnTo>
                  <a:lnTo>
                    <a:pt x="428" y="540"/>
                  </a:lnTo>
                  <a:lnTo>
                    <a:pt x="425" y="542"/>
                  </a:lnTo>
                  <a:lnTo>
                    <a:pt x="421" y="546"/>
                  </a:lnTo>
                  <a:lnTo>
                    <a:pt x="419" y="547"/>
                  </a:lnTo>
                  <a:lnTo>
                    <a:pt x="414" y="548"/>
                  </a:lnTo>
                  <a:lnTo>
                    <a:pt x="404" y="548"/>
                  </a:lnTo>
                  <a:lnTo>
                    <a:pt x="402" y="549"/>
                  </a:lnTo>
                  <a:lnTo>
                    <a:pt x="399" y="552"/>
                  </a:lnTo>
                  <a:lnTo>
                    <a:pt x="397" y="551"/>
                  </a:lnTo>
                  <a:lnTo>
                    <a:pt x="393" y="548"/>
                  </a:lnTo>
                  <a:lnTo>
                    <a:pt x="391" y="548"/>
                  </a:lnTo>
                  <a:lnTo>
                    <a:pt x="388" y="549"/>
                  </a:lnTo>
                  <a:lnTo>
                    <a:pt x="385" y="55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7" name="Freeform 351"/>
            <p:cNvSpPr>
              <a:spLocks/>
            </p:cNvSpPr>
            <p:nvPr/>
          </p:nvSpPr>
          <p:spPr bwMode="auto">
            <a:xfrm>
              <a:off x="4348" y="2801"/>
              <a:ext cx="33" cy="28"/>
            </a:xfrm>
            <a:custGeom>
              <a:avLst/>
              <a:gdLst>
                <a:gd name="T0" fmla="*/ 12 w 32"/>
                <a:gd name="T1" fmla="*/ 28 h 28"/>
                <a:gd name="T2" fmla="*/ 6 w 32"/>
                <a:gd name="T3" fmla="*/ 25 h 28"/>
                <a:gd name="T4" fmla="*/ 1 w 32"/>
                <a:gd name="T5" fmla="*/ 22 h 28"/>
                <a:gd name="T6" fmla="*/ 0 w 32"/>
                <a:gd name="T7" fmla="*/ 14 h 28"/>
                <a:gd name="T8" fmla="*/ 1 w 32"/>
                <a:gd name="T9" fmla="*/ 12 h 28"/>
                <a:gd name="T10" fmla="*/ 2 w 32"/>
                <a:gd name="T11" fmla="*/ 11 h 28"/>
                <a:gd name="T12" fmla="*/ 4 w 32"/>
                <a:gd name="T13" fmla="*/ 9 h 28"/>
                <a:gd name="T14" fmla="*/ 9 w 32"/>
                <a:gd name="T15" fmla="*/ 5 h 28"/>
                <a:gd name="T16" fmla="*/ 12 w 32"/>
                <a:gd name="T17" fmla="*/ 6 h 28"/>
                <a:gd name="T18" fmla="*/ 12 w 32"/>
                <a:gd name="T19" fmla="*/ 4 h 28"/>
                <a:gd name="T20" fmla="*/ 14 w 32"/>
                <a:gd name="T21" fmla="*/ 2 h 28"/>
                <a:gd name="T22" fmla="*/ 15 w 32"/>
                <a:gd name="T23" fmla="*/ 2 h 28"/>
                <a:gd name="T24" fmla="*/ 28 w 32"/>
                <a:gd name="T25" fmla="*/ 4 h 28"/>
                <a:gd name="T26" fmla="*/ 30 w 32"/>
                <a:gd name="T27" fmla="*/ 1 h 28"/>
                <a:gd name="T28" fmla="*/ 33 w 32"/>
                <a:gd name="T29" fmla="*/ 1 h 28"/>
                <a:gd name="T30" fmla="*/ 37 w 32"/>
                <a:gd name="T31" fmla="*/ 0 h 28"/>
                <a:gd name="T32" fmla="*/ 41 w 32"/>
                <a:gd name="T33" fmla="*/ 5 h 28"/>
                <a:gd name="T34" fmla="*/ 40 w 32"/>
                <a:gd name="T35" fmla="*/ 6 h 28"/>
                <a:gd name="T36" fmla="*/ 37 w 32"/>
                <a:gd name="T37" fmla="*/ 8 h 28"/>
                <a:gd name="T38" fmla="*/ 35 w 32"/>
                <a:gd name="T39" fmla="*/ 12 h 28"/>
                <a:gd name="T40" fmla="*/ 33 w 32"/>
                <a:gd name="T41" fmla="*/ 16 h 28"/>
                <a:gd name="T42" fmla="*/ 34 w 32"/>
                <a:gd name="T43" fmla="*/ 18 h 28"/>
                <a:gd name="T44" fmla="*/ 33 w 32"/>
                <a:gd name="T45" fmla="*/ 21 h 28"/>
                <a:gd name="T46" fmla="*/ 31 w 32"/>
                <a:gd name="T47" fmla="*/ 21 h 28"/>
                <a:gd name="T48" fmla="*/ 15 w 32"/>
                <a:gd name="T49" fmla="*/ 24 h 28"/>
                <a:gd name="T50" fmla="*/ 12 w 32"/>
                <a:gd name="T51" fmla="*/ 28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28"/>
                <a:gd name="T80" fmla="*/ 32 w 32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28">
                  <a:moveTo>
                    <a:pt x="12" y="28"/>
                  </a:moveTo>
                  <a:lnTo>
                    <a:pt x="6" y="25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9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5"/>
                  </a:lnTo>
                  <a:lnTo>
                    <a:pt x="31" y="6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5" y="24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8" name="Freeform 352"/>
            <p:cNvSpPr>
              <a:spLocks/>
            </p:cNvSpPr>
            <p:nvPr/>
          </p:nvSpPr>
          <p:spPr bwMode="auto">
            <a:xfrm>
              <a:off x="3870" y="2209"/>
              <a:ext cx="838" cy="589"/>
            </a:xfrm>
            <a:custGeom>
              <a:avLst/>
              <a:gdLst>
                <a:gd name="T0" fmla="*/ 407 w 830"/>
                <a:gd name="T1" fmla="*/ 610 h 584"/>
                <a:gd name="T2" fmla="*/ 382 w 830"/>
                <a:gd name="T3" fmla="*/ 587 h 584"/>
                <a:gd name="T4" fmla="*/ 352 w 830"/>
                <a:gd name="T5" fmla="*/ 563 h 584"/>
                <a:gd name="T6" fmla="*/ 359 w 830"/>
                <a:gd name="T7" fmla="*/ 509 h 584"/>
                <a:gd name="T8" fmla="*/ 337 w 830"/>
                <a:gd name="T9" fmla="*/ 494 h 584"/>
                <a:gd name="T10" fmla="*/ 281 w 830"/>
                <a:gd name="T11" fmla="*/ 506 h 584"/>
                <a:gd name="T12" fmla="*/ 235 w 830"/>
                <a:gd name="T13" fmla="*/ 503 h 584"/>
                <a:gd name="T14" fmla="*/ 200 w 830"/>
                <a:gd name="T15" fmla="*/ 504 h 584"/>
                <a:gd name="T16" fmla="*/ 175 w 830"/>
                <a:gd name="T17" fmla="*/ 494 h 584"/>
                <a:gd name="T18" fmla="*/ 130 w 830"/>
                <a:gd name="T19" fmla="*/ 474 h 584"/>
                <a:gd name="T20" fmla="*/ 99 w 830"/>
                <a:gd name="T21" fmla="*/ 461 h 584"/>
                <a:gd name="T22" fmla="*/ 79 w 830"/>
                <a:gd name="T23" fmla="*/ 426 h 584"/>
                <a:gd name="T24" fmla="*/ 76 w 830"/>
                <a:gd name="T25" fmla="*/ 404 h 584"/>
                <a:gd name="T26" fmla="*/ 43 w 830"/>
                <a:gd name="T27" fmla="*/ 374 h 584"/>
                <a:gd name="T28" fmla="*/ 22 w 830"/>
                <a:gd name="T29" fmla="*/ 354 h 584"/>
                <a:gd name="T30" fmla="*/ 16 w 830"/>
                <a:gd name="T31" fmla="*/ 345 h 584"/>
                <a:gd name="T32" fmla="*/ 8 w 830"/>
                <a:gd name="T33" fmla="*/ 322 h 584"/>
                <a:gd name="T34" fmla="*/ 24 w 830"/>
                <a:gd name="T35" fmla="*/ 278 h 584"/>
                <a:gd name="T36" fmla="*/ 69 w 830"/>
                <a:gd name="T37" fmla="*/ 270 h 584"/>
                <a:gd name="T38" fmla="*/ 104 w 830"/>
                <a:gd name="T39" fmla="*/ 230 h 584"/>
                <a:gd name="T40" fmla="*/ 116 w 830"/>
                <a:gd name="T41" fmla="*/ 186 h 584"/>
                <a:gd name="T42" fmla="*/ 139 w 830"/>
                <a:gd name="T43" fmla="*/ 142 h 584"/>
                <a:gd name="T44" fmla="*/ 192 w 830"/>
                <a:gd name="T45" fmla="*/ 117 h 584"/>
                <a:gd name="T46" fmla="*/ 214 w 830"/>
                <a:gd name="T47" fmla="*/ 113 h 584"/>
                <a:gd name="T48" fmla="*/ 252 w 830"/>
                <a:gd name="T49" fmla="*/ 171 h 584"/>
                <a:gd name="T50" fmla="*/ 316 w 830"/>
                <a:gd name="T51" fmla="*/ 209 h 584"/>
                <a:gd name="T52" fmla="*/ 418 w 830"/>
                <a:gd name="T53" fmla="*/ 243 h 584"/>
                <a:gd name="T54" fmla="*/ 479 w 830"/>
                <a:gd name="T55" fmla="*/ 253 h 584"/>
                <a:gd name="T56" fmla="*/ 565 w 830"/>
                <a:gd name="T57" fmla="*/ 220 h 584"/>
                <a:gd name="T58" fmla="*/ 589 w 830"/>
                <a:gd name="T59" fmla="*/ 199 h 584"/>
                <a:gd name="T60" fmla="*/ 639 w 830"/>
                <a:gd name="T61" fmla="*/ 160 h 584"/>
                <a:gd name="T62" fmla="*/ 682 w 830"/>
                <a:gd name="T63" fmla="*/ 149 h 584"/>
                <a:gd name="T64" fmla="*/ 628 w 830"/>
                <a:gd name="T65" fmla="*/ 133 h 584"/>
                <a:gd name="T66" fmla="*/ 669 w 830"/>
                <a:gd name="T67" fmla="*/ 87 h 584"/>
                <a:gd name="T68" fmla="*/ 697 w 830"/>
                <a:gd name="T69" fmla="*/ 24 h 584"/>
                <a:gd name="T70" fmla="*/ 745 w 830"/>
                <a:gd name="T71" fmla="*/ 3 h 584"/>
                <a:gd name="T72" fmla="*/ 823 w 830"/>
                <a:gd name="T73" fmla="*/ 100 h 584"/>
                <a:gd name="T74" fmla="*/ 901 w 830"/>
                <a:gd name="T75" fmla="*/ 123 h 584"/>
                <a:gd name="T76" fmla="*/ 876 w 830"/>
                <a:gd name="T77" fmla="*/ 196 h 584"/>
                <a:gd name="T78" fmla="*/ 852 w 830"/>
                <a:gd name="T79" fmla="*/ 233 h 584"/>
                <a:gd name="T80" fmla="*/ 807 w 830"/>
                <a:gd name="T81" fmla="*/ 250 h 584"/>
                <a:gd name="T82" fmla="*/ 777 w 830"/>
                <a:gd name="T83" fmla="*/ 267 h 584"/>
                <a:gd name="T84" fmla="*/ 708 w 830"/>
                <a:gd name="T85" fmla="*/ 317 h 584"/>
                <a:gd name="T86" fmla="*/ 718 w 830"/>
                <a:gd name="T87" fmla="*/ 282 h 584"/>
                <a:gd name="T88" fmla="*/ 673 w 830"/>
                <a:gd name="T89" fmla="*/ 296 h 584"/>
                <a:gd name="T90" fmla="*/ 649 w 830"/>
                <a:gd name="T91" fmla="*/ 325 h 584"/>
                <a:gd name="T92" fmla="*/ 687 w 830"/>
                <a:gd name="T93" fmla="*/ 340 h 584"/>
                <a:gd name="T94" fmla="*/ 714 w 830"/>
                <a:gd name="T95" fmla="*/ 352 h 584"/>
                <a:gd name="T96" fmla="*/ 671 w 830"/>
                <a:gd name="T97" fmla="*/ 383 h 584"/>
                <a:gd name="T98" fmla="*/ 705 w 830"/>
                <a:gd name="T99" fmla="*/ 439 h 584"/>
                <a:gd name="T100" fmla="*/ 694 w 830"/>
                <a:gd name="T101" fmla="*/ 468 h 584"/>
                <a:gd name="T102" fmla="*/ 708 w 830"/>
                <a:gd name="T103" fmla="*/ 481 h 584"/>
                <a:gd name="T104" fmla="*/ 696 w 830"/>
                <a:gd name="T105" fmla="*/ 506 h 584"/>
                <a:gd name="T106" fmla="*/ 675 w 830"/>
                <a:gd name="T107" fmla="*/ 546 h 584"/>
                <a:gd name="T108" fmla="*/ 649 w 830"/>
                <a:gd name="T109" fmla="*/ 579 h 584"/>
                <a:gd name="T110" fmla="*/ 616 w 830"/>
                <a:gd name="T111" fmla="*/ 593 h 584"/>
                <a:gd name="T112" fmla="*/ 587 w 830"/>
                <a:gd name="T113" fmla="*/ 597 h 584"/>
                <a:gd name="T114" fmla="*/ 560 w 830"/>
                <a:gd name="T115" fmla="*/ 611 h 584"/>
                <a:gd name="T116" fmla="*/ 545 w 830"/>
                <a:gd name="T117" fmla="*/ 626 h 584"/>
                <a:gd name="T118" fmla="*/ 519 w 830"/>
                <a:gd name="T119" fmla="*/ 606 h 584"/>
                <a:gd name="T120" fmla="*/ 487 w 830"/>
                <a:gd name="T121" fmla="*/ 599 h 584"/>
                <a:gd name="T122" fmla="*/ 440 w 830"/>
                <a:gd name="T123" fmla="*/ 593 h 5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0"/>
                <a:gd name="T187" fmla="*/ 0 h 584"/>
                <a:gd name="T188" fmla="*/ 830 w 830"/>
                <a:gd name="T189" fmla="*/ 584 h 5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0" h="584">
                  <a:moveTo>
                    <a:pt x="385" y="551"/>
                  </a:moveTo>
                  <a:lnTo>
                    <a:pt x="381" y="553"/>
                  </a:lnTo>
                  <a:lnTo>
                    <a:pt x="379" y="554"/>
                  </a:lnTo>
                  <a:lnTo>
                    <a:pt x="379" y="557"/>
                  </a:lnTo>
                  <a:lnTo>
                    <a:pt x="379" y="560"/>
                  </a:lnTo>
                  <a:lnTo>
                    <a:pt x="381" y="563"/>
                  </a:lnTo>
                  <a:lnTo>
                    <a:pt x="382" y="566"/>
                  </a:lnTo>
                  <a:lnTo>
                    <a:pt x="381" y="569"/>
                  </a:lnTo>
                  <a:lnTo>
                    <a:pt x="379" y="570"/>
                  </a:lnTo>
                  <a:lnTo>
                    <a:pt x="375" y="569"/>
                  </a:lnTo>
                  <a:lnTo>
                    <a:pt x="373" y="568"/>
                  </a:lnTo>
                  <a:lnTo>
                    <a:pt x="372" y="567"/>
                  </a:lnTo>
                  <a:lnTo>
                    <a:pt x="371" y="565"/>
                  </a:lnTo>
                  <a:lnTo>
                    <a:pt x="370" y="563"/>
                  </a:lnTo>
                  <a:lnTo>
                    <a:pt x="366" y="565"/>
                  </a:lnTo>
                  <a:lnTo>
                    <a:pt x="362" y="566"/>
                  </a:lnTo>
                  <a:lnTo>
                    <a:pt x="361" y="566"/>
                  </a:lnTo>
                  <a:lnTo>
                    <a:pt x="358" y="564"/>
                  </a:lnTo>
                  <a:lnTo>
                    <a:pt x="356" y="559"/>
                  </a:lnTo>
                  <a:lnTo>
                    <a:pt x="355" y="557"/>
                  </a:lnTo>
                  <a:lnTo>
                    <a:pt x="352" y="557"/>
                  </a:lnTo>
                  <a:lnTo>
                    <a:pt x="349" y="557"/>
                  </a:lnTo>
                  <a:lnTo>
                    <a:pt x="347" y="556"/>
                  </a:lnTo>
                  <a:lnTo>
                    <a:pt x="346" y="554"/>
                  </a:lnTo>
                  <a:lnTo>
                    <a:pt x="351" y="543"/>
                  </a:lnTo>
                  <a:lnTo>
                    <a:pt x="351" y="542"/>
                  </a:lnTo>
                  <a:lnTo>
                    <a:pt x="348" y="541"/>
                  </a:lnTo>
                  <a:lnTo>
                    <a:pt x="344" y="542"/>
                  </a:lnTo>
                  <a:lnTo>
                    <a:pt x="343" y="539"/>
                  </a:lnTo>
                  <a:lnTo>
                    <a:pt x="341" y="528"/>
                  </a:lnTo>
                  <a:lnTo>
                    <a:pt x="340" y="527"/>
                  </a:lnTo>
                  <a:lnTo>
                    <a:pt x="337" y="527"/>
                  </a:lnTo>
                  <a:lnTo>
                    <a:pt x="333" y="527"/>
                  </a:lnTo>
                  <a:lnTo>
                    <a:pt x="328" y="530"/>
                  </a:lnTo>
                  <a:lnTo>
                    <a:pt x="326" y="531"/>
                  </a:lnTo>
                  <a:lnTo>
                    <a:pt x="324" y="531"/>
                  </a:lnTo>
                  <a:lnTo>
                    <a:pt x="324" y="529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4" y="517"/>
                  </a:lnTo>
                  <a:lnTo>
                    <a:pt x="328" y="511"/>
                  </a:lnTo>
                  <a:lnTo>
                    <a:pt x="329" y="510"/>
                  </a:lnTo>
                  <a:lnTo>
                    <a:pt x="332" y="508"/>
                  </a:lnTo>
                  <a:lnTo>
                    <a:pt x="336" y="504"/>
                  </a:lnTo>
                  <a:lnTo>
                    <a:pt x="339" y="500"/>
                  </a:lnTo>
                  <a:lnTo>
                    <a:pt x="341" y="494"/>
                  </a:lnTo>
                  <a:lnTo>
                    <a:pt x="340" y="488"/>
                  </a:lnTo>
                  <a:lnTo>
                    <a:pt x="339" y="476"/>
                  </a:lnTo>
                  <a:lnTo>
                    <a:pt x="336" y="476"/>
                  </a:lnTo>
                  <a:lnTo>
                    <a:pt x="334" y="475"/>
                  </a:lnTo>
                  <a:lnTo>
                    <a:pt x="332" y="473"/>
                  </a:lnTo>
                  <a:lnTo>
                    <a:pt x="331" y="467"/>
                  </a:lnTo>
                  <a:lnTo>
                    <a:pt x="328" y="464"/>
                  </a:lnTo>
                  <a:lnTo>
                    <a:pt x="325" y="462"/>
                  </a:lnTo>
                  <a:lnTo>
                    <a:pt x="324" y="462"/>
                  </a:lnTo>
                  <a:lnTo>
                    <a:pt x="322" y="465"/>
                  </a:lnTo>
                  <a:lnTo>
                    <a:pt x="318" y="465"/>
                  </a:lnTo>
                  <a:lnTo>
                    <a:pt x="313" y="464"/>
                  </a:lnTo>
                  <a:lnTo>
                    <a:pt x="309" y="463"/>
                  </a:lnTo>
                  <a:lnTo>
                    <a:pt x="307" y="463"/>
                  </a:lnTo>
                  <a:lnTo>
                    <a:pt x="307" y="462"/>
                  </a:lnTo>
                  <a:lnTo>
                    <a:pt x="308" y="461"/>
                  </a:lnTo>
                  <a:lnTo>
                    <a:pt x="310" y="458"/>
                  </a:lnTo>
                  <a:lnTo>
                    <a:pt x="310" y="455"/>
                  </a:lnTo>
                  <a:lnTo>
                    <a:pt x="305" y="450"/>
                  </a:lnTo>
                  <a:lnTo>
                    <a:pt x="303" y="447"/>
                  </a:lnTo>
                  <a:lnTo>
                    <a:pt x="294" y="453"/>
                  </a:lnTo>
                  <a:lnTo>
                    <a:pt x="292" y="453"/>
                  </a:lnTo>
                  <a:lnTo>
                    <a:pt x="286" y="451"/>
                  </a:lnTo>
                  <a:lnTo>
                    <a:pt x="284" y="450"/>
                  </a:lnTo>
                  <a:lnTo>
                    <a:pt x="282" y="450"/>
                  </a:lnTo>
                  <a:lnTo>
                    <a:pt x="279" y="452"/>
                  </a:lnTo>
                  <a:lnTo>
                    <a:pt x="272" y="458"/>
                  </a:lnTo>
                  <a:lnTo>
                    <a:pt x="267" y="459"/>
                  </a:lnTo>
                  <a:lnTo>
                    <a:pt x="264" y="462"/>
                  </a:lnTo>
                  <a:lnTo>
                    <a:pt x="256" y="470"/>
                  </a:lnTo>
                  <a:lnTo>
                    <a:pt x="254" y="471"/>
                  </a:lnTo>
                  <a:lnTo>
                    <a:pt x="250" y="473"/>
                  </a:lnTo>
                  <a:lnTo>
                    <a:pt x="245" y="473"/>
                  </a:lnTo>
                  <a:lnTo>
                    <a:pt x="244" y="474"/>
                  </a:lnTo>
                  <a:lnTo>
                    <a:pt x="242" y="470"/>
                  </a:lnTo>
                  <a:lnTo>
                    <a:pt x="240" y="468"/>
                  </a:lnTo>
                  <a:lnTo>
                    <a:pt x="238" y="468"/>
                  </a:lnTo>
                  <a:lnTo>
                    <a:pt x="228" y="468"/>
                  </a:lnTo>
                  <a:lnTo>
                    <a:pt x="225" y="466"/>
                  </a:lnTo>
                  <a:lnTo>
                    <a:pt x="223" y="464"/>
                  </a:lnTo>
                  <a:lnTo>
                    <a:pt x="220" y="464"/>
                  </a:lnTo>
                  <a:lnTo>
                    <a:pt x="219" y="465"/>
                  </a:lnTo>
                  <a:lnTo>
                    <a:pt x="217" y="467"/>
                  </a:lnTo>
                  <a:lnTo>
                    <a:pt x="213" y="470"/>
                  </a:lnTo>
                  <a:lnTo>
                    <a:pt x="205" y="481"/>
                  </a:lnTo>
                  <a:lnTo>
                    <a:pt x="204" y="476"/>
                  </a:lnTo>
                  <a:lnTo>
                    <a:pt x="205" y="470"/>
                  </a:lnTo>
                  <a:lnTo>
                    <a:pt x="204" y="469"/>
                  </a:lnTo>
                  <a:lnTo>
                    <a:pt x="202" y="469"/>
                  </a:lnTo>
                  <a:lnTo>
                    <a:pt x="199" y="470"/>
                  </a:lnTo>
                  <a:lnTo>
                    <a:pt x="198" y="470"/>
                  </a:lnTo>
                  <a:lnTo>
                    <a:pt x="193" y="469"/>
                  </a:lnTo>
                  <a:lnTo>
                    <a:pt x="191" y="471"/>
                  </a:lnTo>
                  <a:lnTo>
                    <a:pt x="189" y="470"/>
                  </a:lnTo>
                  <a:lnTo>
                    <a:pt x="184" y="471"/>
                  </a:lnTo>
                  <a:lnTo>
                    <a:pt x="182" y="468"/>
                  </a:lnTo>
                  <a:lnTo>
                    <a:pt x="178" y="466"/>
                  </a:lnTo>
                  <a:lnTo>
                    <a:pt x="176" y="466"/>
                  </a:lnTo>
                  <a:lnTo>
                    <a:pt x="175" y="468"/>
                  </a:lnTo>
                  <a:lnTo>
                    <a:pt x="174" y="469"/>
                  </a:lnTo>
                  <a:lnTo>
                    <a:pt x="169" y="467"/>
                  </a:lnTo>
                  <a:lnTo>
                    <a:pt x="169" y="469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4" y="463"/>
                  </a:lnTo>
                  <a:lnTo>
                    <a:pt x="162" y="464"/>
                  </a:lnTo>
                  <a:lnTo>
                    <a:pt x="156" y="463"/>
                  </a:lnTo>
                  <a:lnTo>
                    <a:pt x="156" y="461"/>
                  </a:lnTo>
                  <a:lnTo>
                    <a:pt x="157" y="458"/>
                  </a:lnTo>
                  <a:lnTo>
                    <a:pt x="155" y="458"/>
                  </a:lnTo>
                  <a:lnTo>
                    <a:pt x="153" y="460"/>
                  </a:lnTo>
                  <a:lnTo>
                    <a:pt x="144" y="454"/>
                  </a:lnTo>
                  <a:lnTo>
                    <a:pt x="144" y="452"/>
                  </a:lnTo>
                  <a:lnTo>
                    <a:pt x="143" y="449"/>
                  </a:lnTo>
                  <a:lnTo>
                    <a:pt x="142" y="448"/>
                  </a:lnTo>
                  <a:lnTo>
                    <a:pt x="137" y="449"/>
                  </a:lnTo>
                  <a:lnTo>
                    <a:pt x="136" y="450"/>
                  </a:lnTo>
                  <a:lnTo>
                    <a:pt x="132" y="444"/>
                  </a:lnTo>
                  <a:lnTo>
                    <a:pt x="129" y="443"/>
                  </a:lnTo>
                  <a:lnTo>
                    <a:pt x="126" y="442"/>
                  </a:lnTo>
                  <a:lnTo>
                    <a:pt x="121" y="438"/>
                  </a:lnTo>
                  <a:lnTo>
                    <a:pt x="116" y="436"/>
                  </a:lnTo>
                  <a:lnTo>
                    <a:pt x="115" y="432"/>
                  </a:lnTo>
                  <a:lnTo>
                    <a:pt x="108" y="430"/>
                  </a:lnTo>
                  <a:lnTo>
                    <a:pt x="107" y="431"/>
                  </a:lnTo>
                  <a:lnTo>
                    <a:pt x="106" y="431"/>
                  </a:lnTo>
                  <a:lnTo>
                    <a:pt x="105" y="435"/>
                  </a:lnTo>
                  <a:lnTo>
                    <a:pt x="103" y="437"/>
                  </a:lnTo>
                  <a:lnTo>
                    <a:pt x="101" y="437"/>
                  </a:lnTo>
                  <a:lnTo>
                    <a:pt x="100" y="434"/>
                  </a:lnTo>
                  <a:lnTo>
                    <a:pt x="94" y="429"/>
                  </a:lnTo>
                  <a:lnTo>
                    <a:pt x="94" y="430"/>
                  </a:lnTo>
                  <a:lnTo>
                    <a:pt x="89" y="428"/>
                  </a:lnTo>
                  <a:lnTo>
                    <a:pt x="90" y="425"/>
                  </a:lnTo>
                  <a:lnTo>
                    <a:pt x="83" y="421"/>
                  </a:lnTo>
                  <a:lnTo>
                    <a:pt x="81" y="422"/>
                  </a:lnTo>
                  <a:lnTo>
                    <a:pt x="76" y="416"/>
                  </a:lnTo>
                  <a:lnTo>
                    <a:pt x="74" y="414"/>
                  </a:lnTo>
                  <a:lnTo>
                    <a:pt x="71" y="416"/>
                  </a:lnTo>
                  <a:lnTo>
                    <a:pt x="70" y="416"/>
                  </a:lnTo>
                  <a:lnTo>
                    <a:pt x="69" y="413"/>
                  </a:lnTo>
                  <a:lnTo>
                    <a:pt x="70" y="411"/>
                  </a:lnTo>
                  <a:lnTo>
                    <a:pt x="69" y="409"/>
                  </a:lnTo>
                  <a:lnTo>
                    <a:pt x="69" y="405"/>
                  </a:lnTo>
                  <a:lnTo>
                    <a:pt x="66" y="401"/>
                  </a:lnTo>
                  <a:lnTo>
                    <a:pt x="65" y="396"/>
                  </a:lnTo>
                  <a:lnTo>
                    <a:pt x="70" y="395"/>
                  </a:lnTo>
                  <a:lnTo>
                    <a:pt x="70" y="397"/>
                  </a:lnTo>
                  <a:lnTo>
                    <a:pt x="72" y="399"/>
                  </a:lnTo>
                  <a:lnTo>
                    <a:pt x="74" y="399"/>
                  </a:lnTo>
                  <a:lnTo>
                    <a:pt x="76" y="397"/>
                  </a:lnTo>
                  <a:lnTo>
                    <a:pt x="80" y="394"/>
                  </a:lnTo>
                  <a:lnTo>
                    <a:pt x="78" y="389"/>
                  </a:lnTo>
                  <a:lnTo>
                    <a:pt x="78" y="386"/>
                  </a:lnTo>
                  <a:lnTo>
                    <a:pt x="74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69" y="383"/>
                  </a:lnTo>
                  <a:lnTo>
                    <a:pt x="67" y="381"/>
                  </a:lnTo>
                  <a:lnTo>
                    <a:pt x="67" y="377"/>
                  </a:lnTo>
                  <a:lnTo>
                    <a:pt x="67" y="373"/>
                  </a:lnTo>
                  <a:lnTo>
                    <a:pt x="68" y="371"/>
                  </a:lnTo>
                  <a:lnTo>
                    <a:pt x="70" y="370"/>
                  </a:lnTo>
                  <a:lnTo>
                    <a:pt x="68" y="368"/>
                  </a:lnTo>
                  <a:lnTo>
                    <a:pt x="66" y="365"/>
                  </a:lnTo>
                  <a:lnTo>
                    <a:pt x="61" y="364"/>
                  </a:lnTo>
                  <a:lnTo>
                    <a:pt x="59" y="360"/>
                  </a:lnTo>
                  <a:lnTo>
                    <a:pt x="57" y="353"/>
                  </a:lnTo>
                  <a:lnTo>
                    <a:pt x="57" y="349"/>
                  </a:lnTo>
                  <a:lnTo>
                    <a:pt x="54" y="350"/>
                  </a:lnTo>
                  <a:lnTo>
                    <a:pt x="53" y="349"/>
                  </a:lnTo>
                  <a:lnTo>
                    <a:pt x="51" y="348"/>
                  </a:lnTo>
                  <a:lnTo>
                    <a:pt x="43" y="347"/>
                  </a:lnTo>
                  <a:lnTo>
                    <a:pt x="39" y="344"/>
                  </a:lnTo>
                  <a:lnTo>
                    <a:pt x="38" y="343"/>
                  </a:lnTo>
                  <a:lnTo>
                    <a:pt x="37" y="342"/>
                  </a:lnTo>
                  <a:lnTo>
                    <a:pt x="36" y="342"/>
                  </a:lnTo>
                  <a:lnTo>
                    <a:pt x="33" y="343"/>
                  </a:lnTo>
                  <a:lnTo>
                    <a:pt x="31" y="341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30" y="335"/>
                  </a:lnTo>
                  <a:lnTo>
                    <a:pt x="30" y="331"/>
                  </a:lnTo>
                  <a:lnTo>
                    <a:pt x="29" y="329"/>
                  </a:lnTo>
                  <a:lnTo>
                    <a:pt x="27" y="327"/>
                  </a:lnTo>
                  <a:lnTo>
                    <a:pt x="22" y="327"/>
                  </a:lnTo>
                  <a:lnTo>
                    <a:pt x="21" y="328"/>
                  </a:lnTo>
                  <a:lnTo>
                    <a:pt x="21" y="324"/>
                  </a:lnTo>
                  <a:lnTo>
                    <a:pt x="18" y="324"/>
                  </a:lnTo>
                  <a:lnTo>
                    <a:pt x="16" y="323"/>
                  </a:lnTo>
                  <a:lnTo>
                    <a:pt x="14" y="325"/>
                  </a:lnTo>
                  <a:lnTo>
                    <a:pt x="13" y="324"/>
                  </a:lnTo>
                  <a:lnTo>
                    <a:pt x="12" y="323"/>
                  </a:lnTo>
                  <a:lnTo>
                    <a:pt x="11" y="322"/>
                  </a:lnTo>
                  <a:lnTo>
                    <a:pt x="10" y="322"/>
                  </a:lnTo>
                  <a:lnTo>
                    <a:pt x="10" y="320"/>
                  </a:lnTo>
                  <a:lnTo>
                    <a:pt x="13" y="320"/>
                  </a:lnTo>
                  <a:lnTo>
                    <a:pt x="14" y="320"/>
                  </a:lnTo>
                  <a:lnTo>
                    <a:pt x="16" y="318"/>
                  </a:lnTo>
                  <a:lnTo>
                    <a:pt x="17" y="317"/>
                  </a:lnTo>
                  <a:lnTo>
                    <a:pt x="18" y="315"/>
                  </a:lnTo>
                  <a:lnTo>
                    <a:pt x="17" y="314"/>
                  </a:lnTo>
                  <a:lnTo>
                    <a:pt x="18" y="311"/>
                  </a:lnTo>
                  <a:lnTo>
                    <a:pt x="16" y="309"/>
                  </a:lnTo>
                  <a:lnTo>
                    <a:pt x="17" y="306"/>
                  </a:lnTo>
                  <a:lnTo>
                    <a:pt x="17" y="305"/>
                  </a:lnTo>
                  <a:lnTo>
                    <a:pt x="16" y="305"/>
                  </a:lnTo>
                  <a:lnTo>
                    <a:pt x="16" y="303"/>
                  </a:lnTo>
                  <a:lnTo>
                    <a:pt x="16" y="301"/>
                  </a:lnTo>
                  <a:lnTo>
                    <a:pt x="14" y="297"/>
                  </a:lnTo>
                  <a:lnTo>
                    <a:pt x="12" y="296"/>
                  </a:lnTo>
                  <a:lnTo>
                    <a:pt x="8" y="295"/>
                  </a:lnTo>
                  <a:lnTo>
                    <a:pt x="7" y="295"/>
                  </a:lnTo>
                  <a:lnTo>
                    <a:pt x="5" y="296"/>
                  </a:lnTo>
                  <a:lnTo>
                    <a:pt x="3" y="296"/>
                  </a:lnTo>
                  <a:lnTo>
                    <a:pt x="0" y="293"/>
                  </a:lnTo>
                  <a:lnTo>
                    <a:pt x="0" y="291"/>
                  </a:lnTo>
                  <a:lnTo>
                    <a:pt x="1" y="289"/>
                  </a:lnTo>
                  <a:lnTo>
                    <a:pt x="1" y="281"/>
                  </a:lnTo>
                  <a:lnTo>
                    <a:pt x="1" y="280"/>
                  </a:lnTo>
                  <a:lnTo>
                    <a:pt x="2" y="274"/>
                  </a:lnTo>
                  <a:lnTo>
                    <a:pt x="3" y="273"/>
                  </a:lnTo>
                  <a:lnTo>
                    <a:pt x="4" y="271"/>
                  </a:lnTo>
                  <a:lnTo>
                    <a:pt x="13" y="266"/>
                  </a:lnTo>
                  <a:lnTo>
                    <a:pt x="24" y="260"/>
                  </a:lnTo>
                  <a:lnTo>
                    <a:pt x="26" y="259"/>
                  </a:lnTo>
                  <a:lnTo>
                    <a:pt x="26" y="260"/>
                  </a:lnTo>
                  <a:lnTo>
                    <a:pt x="27" y="265"/>
                  </a:lnTo>
                  <a:lnTo>
                    <a:pt x="30" y="265"/>
                  </a:lnTo>
                  <a:lnTo>
                    <a:pt x="33" y="264"/>
                  </a:lnTo>
                  <a:lnTo>
                    <a:pt x="38" y="263"/>
                  </a:lnTo>
                  <a:lnTo>
                    <a:pt x="40" y="261"/>
                  </a:lnTo>
                  <a:lnTo>
                    <a:pt x="43" y="255"/>
                  </a:lnTo>
                  <a:lnTo>
                    <a:pt x="45" y="251"/>
                  </a:lnTo>
                  <a:lnTo>
                    <a:pt x="47" y="250"/>
                  </a:lnTo>
                  <a:lnTo>
                    <a:pt x="54" y="252"/>
                  </a:lnTo>
                  <a:lnTo>
                    <a:pt x="57" y="252"/>
                  </a:lnTo>
                  <a:lnTo>
                    <a:pt x="60" y="252"/>
                  </a:lnTo>
                  <a:lnTo>
                    <a:pt x="64" y="249"/>
                  </a:lnTo>
                  <a:lnTo>
                    <a:pt x="68" y="243"/>
                  </a:lnTo>
                  <a:lnTo>
                    <a:pt x="70" y="240"/>
                  </a:lnTo>
                  <a:lnTo>
                    <a:pt x="73" y="239"/>
                  </a:lnTo>
                  <a:lnTo>
                    <a:pt x="81" y="237"/>
                  </a:lnTo>
                  <a:lnTo>
                    <a:pt x="87" y="235"/>
                  </a:lnTo>
                  <a:lnTo>
                    <a:pt x="90" y="233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89" y="223"/>
                  </a:lnTo>
                  <a:lnTo>
                    <a:pt x="89" y="220"/>
                  </a:lnTo>
                  <a:lnTo>
                    <a:pt x="91" y="216"/>
                  </a:lnTo>
                  <a:lnTo>
                    <a:pt x="95" y="212"/>
                  </a:lnTo>
                  <a:lnTo>
                    <a:pt x="96" y="209"/>
                  </a:lnTo>
                  <a:lnTo>
                    <a:pt x="96" y="205"/>
                  </a:lnTo>
                  <a:lnTo>
                    <a:pt x="94" y="201"/>
                  </a:lnTo>
                  <a:lnTo>
                    <a:pt x="92" y="196"/>
                  </a:lnTo>
                  <a:lnTo>
                    <a:pt x="91" y="184"/>
                  </a:lnTo>
                  <a:lnTo>
                    <a:pt x="89" y="183"/>
                  </a:lnTo>
                  <a:lnTo>
                    <a:pt x="87" y="184"/>
                  </a:lnTo>
                  <a:lnTo>
                    <a:pt x="85" y="182"/>
                  </a:lnTo>
                  <a:lnTo>
                    <a:pt x="85" y="180"/>
                  </a:lnTo>
                  <a:lnTo>
                    <a:pt x="87" y="178"/>
                  </a:lnTo>
                  <a:lnTo>
                    <a:pt x="89" y="176"/>
                  </a:lnTo>
                  <a:lnTo>
                    <a:pt x="100" y="174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2" y="173"/>
                  </a:lnTo>
                  <a:lnTo>
                    <a:pt x="119" y="175"/>
                  </a:lnTo>
                  <a:lnTo>
                    <a:pt x="121" y="174"/>
                  </a:lnTo>
                  <a:lnTo>
                    <a:pt x="123" y="173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64"/>
                  </a:lnTo>
                  <a:lnTo>
                    <a:pt x="120" y="160"/>
                  </a:lnTo>
                  <a:lnTo>
                    <a:pt x="122" y="155"/>
                  </a:lnTo>
                  <a:lnTo>
                    <a:pt x="124" y="148"/>
                  </a:lnTo>
                  <a:lnTo>
                    <a:pt x="127" y="138"/>
                  </a:lnTo>
                  <a:lnTo>
                    <a:pt x="130" y="133"/>
                  </a:lnTo>
                  <a:lnTo>
                    <a:pt x="137" y="136"/>
                  </a:lnTo>
                  <a:lnTo>
                    <a:pt x="141" y="137"/>
                  </a:lnTo>
                  <a:lnTo>
                    <a:pt x="145" y="138"/>
                  </a:lnTo>
                  <a:lnTo>
                    <a:pt x="153" y="139"/>
                  </a:lnTo>
                  <a:lnTo>
                    <a:pt x="158" y="138"/>
                  </a:lnTo>
                  <a:lnTo>
                    <a:pt x="160" y="137"/>
                  </a:lnTo>
                  <a:lnTo>
                    <a:pt x="163" y="134"/>
                  </a:lnTo>
                  <a:lnTo>
                    <a:pt x="164" y="130"/>
                  </a:lnTo>
                  <a:lnTo>
                    <a:pt x="163" y="124"/>
                  </a:lnTo>
                  <a:lnTo>
                    <a:pt x="162" y="117"/>
                  </a:lnTo>
                  <a:lnTo>
                    <a:pt x="164" y="112"/>
                  </a:lnTo>
                  <a:lnTo>
                    <a:pt x="167" y="109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78" y="106"/>
                  </a:lnTo>
                  <a:lnTo>
                    <a:pt x="178" y="101"/>
                  </a:lnTo>
                  <a:lnTo>
                    <a:pt x="178" y="99"/>
                  </a:lnTo>
                  <a:lnTo>
                    <a:pt x="180" y="96"/>
                  </a:lnTo>
                  <a:lnTo>
                    <a:pt x="183" y="95"/>
                  </a:lnTo>
                  <a:lnTo>
                    <a:pt x="187" y="94"/>
                  </a:lnTo>
                  <a:lnTo>
                    <a:pt x="188" y="94"/>
                  </a:lnTo>
                  <a:lnTo>
                    <a:pt x="192" y="94"/>
                  </a:lnTo>
                  <a:lnTo>
                    <a:pt x="193" y="94"/>
                  </a:lnTo>
                  <a:lnTo>
                    <a:pt x="193" y="95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8" y="108"/>
                  </a:lnTo>
                  <a:lnTo>
                    <a:pt x="206" y="115"/>
                  </a:lnTo>
                  <a:lnTo>
                    <a:pt x="211" y="119"/>
                  </a:lnTo>
                  <a:lnTo>
                    <a:pt x="215" y="119"/>
                  </a:lnTo>
                  <a:lnTo>
                    <a:pt x="219" y="121"/>
                  </a:lnTo>
                  <a:lnTo>
                    <a:pt x="223" y="122"/>
                  </a:lnTo>
                  <a:lnTo>
                    <a:pt x="225" y="123"/>
                  </a:lnTo>
                  <a:lnTo>
                    <a:pt x="229" y="129"/>
                  </a:lnTo>
                  <a:lnTo>
                    <a:pt x="235" y="142"/>
                  </a:lnTo>
                  <a:lnTo>
                    <a:pt x="238" y="148"/>
                  </a:lnTo>
                  <a:lnTo>
                    <a:pt x="236" y="152"/>
                  </a:lnTo>
                  <a:lnTo>
                    <a:pt x="235" y="159"/>
                  </a:lnTo>
                  <a:lnTo>
                    <a:pt x="234" y="162"/>
                  </a:lnTo>
                  <a:lnTo>
                    <a:pt x="231" y="165"/>
                  </a:lnTo>
                  <a:lnTo>
                    <a:pt x="231" y="166"/>
                  </a:lnTo>
                  <a:lnTo>
                    <a:pt x="232" y="170"/>
                  </a:lnTo>
                  <a:lnTo>
                    <a:pt x="233" y="172"/>
                  </a:lnTo>
                  <a:lnTo>
                    <a:pt x="238" y="175"/>
                  </a:lnTo>
                  <a:lnTo>
                    <a:pt x="244" y="176"/>
                  </a:lnTo>
                  <a:lnTo>
                    <a:pt x="253" y="177"/>
                  </a:lnTo>
                  <a:lnTo>
                    <a:pt x="259" y="177"/>
                  </a:lnTo>
                  <a:lnTo>
                    <a:pt x="264" y="177"/>
                  </a:lnTo>
                  <a:lnTo>
                    <a:pt x="270" y="180"/>
                  </a:lnTo>
                  <a:lnTo>
                    <a:pt x="273" y="182"/>
                  </a:lnTo>
                  <a:lnTo>
                    <a:pt x="283" y="189"/>
                  </a:lnTo>
                  <a:lnTo>
                    <a:pt x="289" y="191"/>
                  </a:lnTo>
                  <a:lnTo>
                    <a:pt x="293" y="192"/>
                  </a:lnTo>
                  <a:lnTo>
                    <a:pt x="294" y="197"/>
                  </a:lnTo>
                  <a:lnTo>
                    <a:pt x="303" y="215"/>
                  </a:lnTo>
                  <a:lnTo>
                    <a:pt x="306" y="219"/>
                  </a:lnTo>
                  <a:lnTo>
                    <a:pt x="309" y="221"/>
                  </a:lnTo>
                  <a:lnTo>
                    <a:pt x="321" y="221"/>
                  </a:lnTo>
                  <a:lnTo>
                    <a:pt x="329" y="223"/>
                  </a:lnTo>
                  <a:lnTo>
                    <a:pt x="334" y="223"/>
                  </a:lnTo>
                  <a:lnTo>
                    <a:pt x="341" y="224"/>
                  </a:lnTo>
                  <a:lnTo>
                    <a:pt x="358" y="223"/>
                  </a:lnTo>
                  <a:lnTo>
                    <a:pt x="364" y="223"/>
                  </a:lnTo>
                  <a:lnTo>
                    <a:pt x="371" y="224"/>
                  </a:lnTo>
                  <a:lnTo>
                    <a:pt x="382" y="225"/>
                  </a:lnTo>
                  <a:lnTo>
                    <a:pt x="385" y="226"/>
                  </a:lnTo>
                  <a:lnTo>
                    <a:pt x="390" y="231"/>
                  </a:lnTo>
                  <a:lnTo>
                    <a:pt x="396" y="234"/>
                  </a:lnTo>
                  <a:lnTo>
                    <a:pt x="406" y="237"/>
                  </a:lnTo>
                  <a:lnTo>
                    <a:pt x="411" y="238"/>
                  </a:lnTo>
                  <a:lnTo>
                    <a:pt x="415" y="238"/>
                  </a:lnTo>
                  <a:lnTo>
                    <a:pt x="419" y="238"/>
                  </a:lnTo>
                  <a:lnTo>
                    <a:pt x="421" y="241"/>
                  </a:lnTo>
                  <a:lnTo>
                    <a:pt x="423" y="242"/>
                  </a:lnTo>
                  <a:lnTo>
                    <a:pt x="426" y="242"/>
                  </a:lnTo>
                  <a:lnTo>
                    <a:pt x="430" y="240"/>
                  </a:lnTo>
                  <a:lnTo>
                    <a:pt x="439" y="235"/>
                  </a:lnTo>
                  <a:lnTo>
                    <a:pt x="441" y="235"/>
                  </a:lnTo>
                  <a:lnTo>
                    <a:pt x="445" y="232"/>
                  </a:lnTo>
                  <a:lnTo>
                    <a:pt x="451" y="230"/>
                  </a:lnTo>
                  <a:lnTo>
                    <a:pt x="458" y="227"/>
                  </a:lnTo>
                  <a:lnTo>
                    <a:pt x="466" y="227"/>
                  </a:lnTo>
                  <a:lnTo>
                    <a:pt x="475" y="226"/>
                  </a:lnTo>
                  <a:lnTo>
                    <a:pt x="481" y="227"/>
                  </a:lnTo>
                  <a:lnTo>
                    <a:pt x="486" y="226"/>
                  </a:lnTo>
                  <a:lnTo>
                    <a:pt x="497" y="220"/>
                  </a:lnTo>
                  <a:lnTo>
                    <a:pt x="499" y="219"/>
                  </a:lnTo>
                  <a:lnTo>
                    <a:pt x="506" y="210"/>
                  </a:lnTo>
                  <a:lnTo>
                    <a:pt x="510" y="207"/>
                  </a:lnTo>
                  <a:lnTo>
                    <a:pt x="517" y="205"/>
                  </a:lnTo>
                  <a:lnTo>
                    <a:pt x="520" y="202"/>
                  </a:lnTo>
                  <a:lnTo>
                    <a:pt x="520" y="200"/>
                  </a:lnTo>
                  <a:lnTo>
                    <a:pt x="519" y="198"/>
                  </a:lnTo>
                  <a:lnTo>
                    <a:pt x="516" y="195"/>
                  </a:lnTo>
                  <a:lnTo>
                    <a:pt x="513" y="190"/>
                  </a:lnTo>
                  <a:lnTo>
                    <a:pt x="513" y="187"/>
                  </a:lnTo>
                  <a:lnTo>
                    <a:pt x="514" y="183"/>
                  </a:lnTo>
                  <a:lnTo>
                    <a:pt x="518" y="178"/>
                  </a:lnTo>
                  <a:lnTo>
                    <a:pt x="520" y="176"/>
                  </a:lnTo>
                  <a:lnTo>
                    <a:pt x="522" y="176"/>
                  </a:lnTo>
                  <a:lnTo>
                    <a:pt x="527" y="177"/>
                  </a:lnTo>
                  <a:lnTo>
                    <a:pt x="531" y="180"/>
                  </a:lnTo>
                  <a:lnTo>
                    <a:pt x="535" y="181"/>
                  </a:lnTo>
                  <a:lnTo>
                    <a:pt x="541" y="181"/>
                  </a:lnTo>
                  <a:lnTo>
                    <a:pt x="545" y="181"/>
                  </a:lnTo>
                  <a:lnTo>
                    <a:pt x="550" y="177"/>
                  </a:lnTo>
                  <a:lnTo>
                    <a:pt x="557" y="169"/>
                  </a:lnTo>
                  <a:lnTo>
                    <a:pt x="558" y="169"/>
                  </a:lnTo>
                  <a:lnTo>
                    <a:pt x="561" y="169"/>
                  </a:lnTo>
                  <a:lnTo>
                    <a:pt x="565" y="170"/>
                  </a:lnTo>
                  <a:lnTo>
                    <a:pt x="570" y="169"/>
                  </a:lnTo>
                  <a:lnTo>
                    <a:pt x="574" y="166"/>
                  </a:lnTo>
                  <a:lnTo>
                    <a:pt x="576" y="165"/>
                  </a:lnTo>
                  <a:lnTo>
                    <a:pt x="578" y="163"/>
                  </a:lnTo>
                  <a:lnTo>
                    <a:pt x="580" y="156"/>
                  </a:lnTo>
                  <a:lnTo>
                    <a:pt x="582" y="153"/>
                  </a:lnTo>
                  <a:lnTo>
                    <a:pt x="585" y="151"/>
                  </a:lnTo>
                  <a:lnTo>
                    <a:pt x="588" y="151"/>
                  </a:lnTo>
                  <a:lnTo>
                    <a:pt x="591" y="152"/>
                  </a:lnTo>
                  <a:lnTo>
                    <a:pt x="593" y="150"/>
                  </a:lnTo>
                  <a:lnTo>
                    <a:pt x="598" y="148"/>
                  </a:lnTo>
                  <a:lnTo>
                    <a:pt x="601" y="146"/>
                  </a:lnTo>
                  <a:lnTo>
                    <a:pt x="607" y="144"/>
                  </a:lnTo>
                  <a:lnTo>
                    <a:pt x="612" y="144"/>
                  </a:lnTo>
                  <a:lnTo>
                    <a:pt x="615" y="145"/>
                  </a:lnTo>
                  <a:lnTo>
                    <a:pt x="621" y="145"/>
                  </a:lnTo>
                  <a:lnTo>
                    <a:pt x="624" y="146"/>
                  </a:lnTo>
                  <a:lnTo>
                    <a:pt x="627" y="144"/>
                  </a:lnTo>
                  <a:lnTo>
                    <a:pt x="627" y="142"/>
                  </a:lnTo>
                  <a:lnTo>
                    <a:pt x="627" y="140"/>
                  </a:lnTo>
                  <a:lnTo>
                    <a:pt x="624" y="135"/>
                  </a:lnTo>
                  <a:lnTo>
                    <a:pt x="618" y="126"/>
                  </a:lnTo>
                  <a:lnTo>
                    <a:pt x="613" y="122"/>
                  </a:lnTo>
                  <a:lnTo>
                    <a:pt x="610" y="120"/>
                  </a:lnTo>
                  <a:lnTo>
                    <a:pt x="604" y="118"/>
                  </a:lnTo>
                  <a:lnTo>
                    <a:pt x="601" y="118"/>
                  </a:lnTo>
                  <a:lnTo>
                    <a:pt x="594" y="125"/>
                  </a:lnTo>
                  <a:lnTo>
                    <a:pt x="592" y="124"/>
                  </a:lnTo>
                  <a:lnTo>
                    <a:pt x="590" y="121"/>
                  </a:lnTo>
                  <a:lnTo>
                    <a:pt x="588" y="120"/>
                  </a:lnTo>
                  <a:lnTo>
                    <a:pt x="584" y="120"/>
                  </a:lnTo>
                  <a:lnTo>
                    <a:pt x="580" y="121"/>
                  </a:lnTo>
                  <a:lnTo>
                    <a:pt x="574" y="124"/>
                  </a:lnTo>
                  <a:lnTo>
                    <a:pt x="572" y="125"/>
                  </a:lnTo>
                  <a:lnTo>
                    <a:pt x="572" y="124"/>
                  </a:lnTo>
                  <a:lnTo>
                    <a:pt x="570" y="117"/>
                  </a:lnTo>
                  <a:lnTo>
                    <a:pt x="572" y="112"/>
                  </a:lnTo>
                  <a:lnTo>
                    <a:pt x="580" y="93"/>
                  </a:lnTo>
                  <a:lnTo>
                    <a:pt x="584" y="82"/>
                  </a:lnTo>
                  <a:lnTo>
                    <a:pt x="586" y="79"/>
                  </a:lnTo>
                  <a:lnTo>
                    <a:pt x="589" y="81"/>
                  </a:lnTo>
                  <a:lnTo>
                    <a:pt x="596" y="86"/>
                  </a:lnTo>
                  <a:lnTo>
                    <a:pt x="598" y="86"/>
                  </a:lnTo>
                  <a:lnTo>
                    <a:pt x="601" y="85"/>
                  </a:lnTo>
                  <a:lnTo>
                    <a:pt x="615" y="78"/>
                  </a:lnTo>
                  <a:lnTo>
                    <a:pt x="620" y="75"/>
                  </a:lnTo>
                  <a:lnTo>
                    <a:pt x="621" y="73"/>
                  </a:lnTo>
                  <a:lnTo>
                    <a:pt x="621" y="70"/>
                  </a:lnTo>
                  <a:lnTo>
                    <a:pt x="619" y="66"/>
                  </a:lnTo>
                  <a:lnTo>
                    <a:pt x="618" y="65"/>
                  </a:lnTo>
                  <a:lnTo>
                    <a:pt x="619" y="63"/>
                  </a:lnTo>
                  <a:lnTo>
                    <a:pt x="621" y="58"/>
                  </a:lnTo>
                  <a:lnTo>
                    <a:pt x="624" y="53"/>
                  </a:lnTo>
                  <a:lnTo>
                    <a:pt x="628" y="46"/>
                  </a:lnTo>
                  <a:lnTo>
                    <a:pt x="632" y="40"/>
                  </a:lnTo>
                  <a:lnTo>
                    <a:pt x="640" y="34"/>
                  </a:lnTo>
                  <a:lnTo>
                    <a:pt x="641" y="26"/>
                  </a:lnTo>
                  <a:lnTo>
                    <a:pt x="640" y="24"/>
                  </a:lnTo>
                  <a:lnTo>
                    <a:pt x="637" y="21"/>
                  </a:lnTo>
                  <a:lnTo>
                    <a:pt x="634" y="20"/>
                  </a:lnTo>
                  <a:lnTo>
                    <a:pt x="629" y="21"/>
                  </a:lnTo>
                  <a:lnTo>
                    <a:pt x="630" y="19"/>
                  </a:lnTo>
                  <a:lnTo>
                    <a:pt x="632" y="16"/>
                  </a:lnTo>
                  <a:lnTo>
                    <a:pt x="639" y="8"/>
                  </a:lnTo>
                  <a:lnTo>
                    <a:pt x="642" y="6"/>
                  </a:lnTo>
                  <a:lnTo>
                    <a:pt x="646" y="5"/>
                  </a:lnTo>
                  <a:lnTo>
                    <a:pt x="657" y="3"/>
                  </a:lnTo>
                  <a:lnTo>
                    <a:pt x="663" y="2"/>
                  </a:lnTo>
                  <a:lnTo>
                    <a:pt x="670" y="1"/>
                  </a:lnTo>
                  <a:lnTo>
                    <a:pt x="675" y="0"/>
                  </a:lnTo>
                  <a:lnTo>
                    <a:pt x="682" y="3"/>
                  </a:lnTo>
                  <a:lnTo>
                    <a:pt x="689" y="7"/>
                  </a:lnTo>
                  <a:lnTo>
                    <a:pt x="693" y="9"/>
                  </a:lnTo>
                  <a:lnTo>
                    <a:pt x="702" y="8"/>
                  </a:lnTo>
                  <a:lnTo>
                    <a:pt x="705" y="9"/>
                  </a:lnTo>
                  <a:lnTo>
                    <a:pt x="709" y="13"/>
                  </a:lnTo>
                  <a:lnTo>
                    <a:pt x="714" y="23"/>
                  </a:lnTo>
                  <a:lnTo>
                    <a:pt x="721" y="46"/>
                  </a:lnTo>
                  <a:lnTo>
                    <a:pt x="726" y="62"/>
                  </a:lnTo>
                  <a:lnTo>
                    <a:pt x="732" y="80"/>
                  </a:lnTo>
                  <a:lnTo>
                    <a:pt x="735" y="84"/>
                  </a:lnTo>
                  <a:lnTo>
                    <a:pt x="738" y="86"/>
                  </a:lnTo>
                  <a:lnTo>
                    <a:pt x="745" y="89"/>
                  </a:lnTo>
                  <a:lnTo>
                    <a:pt x="755" y="91"/>
                  </a:lnTo>
                  <a:lnTo>
                    <a:pt x="771" y="99"/>
                  </a:lnTo>
                  <a:lnTo>
                    <a:pt x="772" y="100"/>
                  </a:lnTo>
                  <a:lnTo>
                    <a:pt x="774" y="109"/>
                  </a:lnTo>
                  <a:lnTo>
                    <a:pt x="777" y="120"/>
                  </a:lnTo>
                  <a:lnTo>
                    <a:pt x="778" y="124"/>
                  </a:lnTo>
                  <a:lnTo>
                    <a:pt x="783" y="124"/>
                  </a:lnTo>
                  <a:lnTo>
                    <a:pt x="787" y="124"/>
                  </a:lnTo>
                  <a:lnTo>
                    <a:pt x="797" y="124"/>
                  </a:lnTo>
                  <a:lnTo>
                    <a:pt x="801" y="121"/>
                  </a:lnTo>
                  <a:lnTo>
                    <a:pt x="806" y="119"/>
                  </a:lnTo>
                  <a:lnTo>
                    <a:pt x="814" y="116"/>
                  </a:lnTo>
                  <a:lnTo>
                    <a:pt x="822" y="114"/>
                  </a:lnTo>
                  <a:lnTo>
                    <a:pt x="827" y="114"/>
                  </a:lnTo>
                  <a:lnTo>
                    <a:pt x="829" y="115"/>
                  </a:lnTo>
                  <a:lnTo>
                    <a:pt x="829" y="117"/>
                  </a:lnTo>
                  <a:lnTo>
                    <a:pt x="830" y="121"/>
                  </a:lnTo>
                  <a:lnTo>
                    <a:pt x="830" y="125"/>
                  </a:lnTo>
                  <a:lnTo>
                    <a:pt x="826" y="129"/>
                  </a:lnTo>
                  <a:lnTo>
                    <a:pt x="823" y="132"/>
                  </a:lnTo>
                  <a:lnTo>
                    <a:pt x="821" y="139"/>
                  </a:lnTo>
                  <a:lnTo>
                    <a:pt x="819" y="147"/>
                  </a:lnTo>
                  <a:lnTo>
                    <a:pt x="816" y="156"/>
                  </a:lnTo>
                  <a:lnTo>
                    <a:pt x="812" y="166"/>
                  </a:lnTo>
                  <a:lnTo>
                    <a:pt x="810" y="169"/>
                  </a:lnTo>
                  <a:lnTo>
                    <a:pt x="807" y="175"/>
                  </a:lnTo>
                  <a:lnTo>
                    <a:pt x="804" y="178"/>
                  </a:lnTo>
                  <a:lnTo>
                    <a:pt x="800" y="178"/>
                  </a:lnTo>
                  <a:lnTo>
                    <a:pt x="796" y="176"/>
                  </a:lnTo>
                  <a:lnTo>
                    <a:pt x="792" y="174"/>
                  </a:lnTo>
                  <a:lnTo>
                    <a:pt x="790" y="173"/>
                  </a:lnTo>
                  <a:lnTo>
                    <a:pt x="779" y="182"/>
                  </a:lnTo>
                  <a:lnTo>
                    <a:pt x="779" y="187"/>
                  </a:lnTo>
                  <a:lnTo>
                    <a:pt x="781" y="194"/>
                  </a:lnTo>
                  <a:lnTo>
                    <a:pt x="781" y="200"/>
                  </a:lnTo>
                  <a:lnTo>
                    <a:pt x="781" y="205"/>
                  </a:lnTo>
                  <a:lnTo>
                    <a:pt x="781" y="208"/>
                  </a:lnTo>
                  <a:lnTo>
                    <a:pt x="781" y="210"/>
                  </a:lnTo>
                  <a:lnTo>
                    <a:pt x="781" y="212"/>
                  </a:lnTo>
                  <a:lnTo>
                    <a:pt x="780" y="215"/>
                  </a:lnTo>
                  <a:lnTo>
                    <a:pt x="777" y="218"/>
                  </a:lnTo>
                  <a:lnTo>
                    <a:pt x="770" y="222"/>
                  </a:lnTo>
                  <a:lnTo>
                    <a:pt x="769" y="223"/>
                  </a:lnTo>
                  <a:lnTo>
                    <a:pt x="765" y="217"/>
                  </a:lnTo>
                  <a:lnTo>
                    <a:pt x="764" y="217"/>
                  </a:lnTo>
                  <a:lnTo>
                    <a:pt x="762" y="218"/>
                  </a:lnTo>
                  <a:lnTo>
                    <a:pt x="760" y="221"/>
                  </a:lnTo>
                  <a:lnTo>
                    <a:pt x="759" y="227"/>
                  </a:lnTo>
                  <a:lnTo>
                    <a:pt x="753" y="231"/>
                  </a:lnTo>
                  <a:lnTo>
                    <a:pt x="749" y="234"/>
                  </a:lnTo>
                  <a:lnTo>
                    <a:pt x="746" y="234"/>
                  </a:lnTo>
                  <a:lnTo>
                    <a:pt x="743" y="233"/>
                  </a:lnTo>
                  <a:lnTo>
                    <a:pt x="741" y="232"/>
                  </a:lnTo>
                  <a:lnTo>
                    <a:pt x="738" y="233"/>
                  </a:lnTo>
                  <a:lnTo>
                    <a:pt x="737" y="235"/>
                  </a:lnTo>
                  <a:lnTo>
                    <a:pt x="737" y="237"/>
                  </a:lnTo>
                  <a:lnTo>
                    <a:pt x="740" y="244"/>
                  </a:lnTo>
                  <a:lnTo>
                    <a:pt x="740" y="245"/>
                  </a:lnTo>
                  <a:lnTo>
                    <a:pt x="737" y="246"/>
                  </a:lnTo>
                  <a:lnTo>
                    <a:pt x="731" y="246"/>
                  </a:lnTo>
                  <a:lnTo>
                    <a:pt x="728" y="245"/>
                  </a:lnTo>
                  <a:lnTo>
                    <a:pt x="725" y="243"/>
                  </a:lnTo>
                  <a:lnTo>
                    <a:pt x="723" y="240"/>
                  </a:lnTo>
                  <a:lnTo>
                    <a:pt x="720" y="240"/>
                  </a:lnTo>
                  <a:lnTo>
                    <a:pt x="718" y="241"/>
                  </a:lnTo>
                  <a:lnTo>
                    <a:pt x="714" y="249"/>
                  </a:lnTo>
                  <a:lnTo>
                    <a:pt x="710" y="254"/>
                  </a:lnTo>
                  <a:lnTo>
                    <a:pt x="703" y="258"/>
                  </a:lnTo>
                  <a:lnTo>
                    <a:pt x="694" y="263"/>
                  </a:lnTo>
                  <a:lnTo>
                    <a:pt x="691" y="266"/>
                  </a:lnTo>
                  <a:lnTo>
                    <a:pt x="688" y="269"/>
                  </a:lnTo>
                  <a:lnTo>
                    <a:pt x="686" y="273"/>
                  </a:lnTo>
                  <a:lnTo>
                    <a:pt x="683" y="274"/>
                  </a:lnTo>
                  <a:lnTo>
                    <a:pt x="676" y="275"/>
                  </a:lnTo>
                  <a:lnTo>
                    <a:pt x="671" y="276"/>
                  </a:lnTo>
                  <a:lnTo>
                    <a:pt x="657" y="284"/>
                  </a:lnTo>
                  <a:lnTo>
                    <a:pt x="654" y="287"/>
                  </a:lnTo>
                  <a:lnTo>
                    <a:pt x="650" y="291"/>
                  </a:lnTo>
                  <a:lnTo>
                    <a:pt x="646" y="293"/>
                  </a:lnTo>
                  <a:lnTo>
                    <a:pt x="645" y="293"/>
                  </a:lnTo>
                  <a:lnTo>
                    <a:pt x="645" y="291"/>
                  </a:lnTo>
                  <a:lnTo>
                    <a:pt x="651" y="285"/>
                  </a:lnTo>
                  <a:lnTo>
                    <a:pt x="652" y="282"/>
                  </a:lnTo>
                  <a:lnTo>
                    <a:pt x="649" y="282"/>
                  </a:lnTo>
                  <a:lnTo>
                    <a:pt x="647" y="282"/>
                  </a:lnTo>
                  <a:lnTo>
                    <a:pt x="646" y="280"/>
                  </a:lnTo>
                  <a:lnTo>
                    <a:pt x="647" y="279"/>
                  </a:lnTo>
                  <a:lnTo>
                    <a:pt x="652" y="272"/>
                  </a:lnTo>
                  <a:lnTo>
                    <a:pt x="654" y="269"/>
                  </a:lnTo>
                  <a:lnTo>
                    <a:pt x="658" y="266"/>
                  </a:lnTo>
                  <a:lnTo>
                    <a:pt x="658" y="264"/>
                  </a:lnTo>
                  <a:lnTo>
                    <a:pt x="658" y="262"/>
                  </a:lnTo>
                  <a:lnTo>
                    <a:pt x="654" y="258"/>
                  </a:lnTo>
                  <a:lnTo>
                    <a:pt x="649" y="255"/>
                  </a:lnTo>
                  <a:lnTo>
                    <a:pt x="645" y="255"/>
                  </a:lnTo>
                  <a:lnTo>
                    <a:pt x="644" y="255"/>
                  </a:lnTo>
                  <a:lnTo>
                    <a:pt x="641" y="258"/>
                  </a:lnTo>
                  <a:lnTo>
                    <a:pt x="634" y="268"/>
                  </a:lnTo>
                  <a:lnTo>
                    <a:pt x="631" y="269"/>
                  </a:lnTo>
                  <a:lnTo>
                    <a:pt x="628" y="270"/>
                  </a:lnTo>
                  <a:lnTo>
                    <a:pt x="624" y="272"/>
                  </a:lnTo>
                  <a:lnTo>
                    <a:pt x="622" y="273"/>
                  </a:lnTo>
                  <a:lnTo>
                    <a:pt x="619" y="277"/>
                  </a:lnTo>
                  <a:lnTo>
                    <a:pt x="618" y="280"/>
                  </a:lnTo>
                  <a:lnTo>
                    <a:pt x="618" y="282"/>
                  </a:lnTo>
                  <a:lnTo>
                    <a:pt x="616" y="284"/>
                  </a:lnTo>
                  <a:lnTo>
                    <a:pt x="613" y="285"/>
                  </a:lnTo>
                  <a:lnTo>
                    <a:pt x="610" y="285"/>
                  </a:lnTo>
                  <a:lnTo>
                    <a:pt x="608" y="288"/>
                  </a:lnTo>
                  <a:lnTo>
                    <a:pt x="606" y="288"/>
                  </a:lnTo>
                  <a:lnTo>
                    <a:pt x="604" y="284"/>
                  </a:lnTo>
                  <a:lnTo>
                    <a:pt x="601" y="284"/>
                  </a:lnTo>
                  <a:lnTo>
                    <a:pt x="599" y="285"/>
                  </a:lnTo>
                  <a:lnTo>
                    <a:pt x="597" y="290"/>
                  </a:lnTo>
                  <a:lnTo>
                    <a:pt x="595" y="295"/>
                  </a:lnTo>
                  <a:lnTo>
                    <a:pt x="595" y="298"/>
                  </a:lnTo>
                  <a:lnTo>
                    <a:pt x="597" y="301"/>
                  </a:lnTo>
                  <a:lnTo>
                    <a:pt x="601" y="303"/>
                  </a:lnTo>
                  <a:lnTo>
                    <a:pt x="606" y="305"/>
                  </a:lnTo>
                  <a:lnTo>
                    <a:pt x="613" y="305"/>
                  </a:lnTo>
                  <a:lnTo>
                    <a:pt x="615" y="307"/>
                  </a:lnTo>
                  <a:lnTo>
                    <a:pt x="615" y="311"/>
                  </a:lnTo>
                  <a:lnTo>
                    <a:pt x="614" y="315"/>
                  </a:lnTo>
                  <a:lnTo>
                    <a:pt x="614" y="320"/>
                  </a:lnTo>
                  <a:lnTo>
                    <a:pt x="616" y="322"/>
                  </a:lnTo>
                  <a:lnTo>
                    <a:pt x="620" y="322"/>
                  </a:lnTo>
                  <a:lnTo>
                    <a:pt x="624" y="321"/>
                  </a:lnTo>
                  <a:lnTo>
                    <a:pt x="629" y="317"/>
                  </a:lnTo>
                  <a:lnTo>
                    <a:pt x="632" y="313"/>
                  </a:lnTo>
                  <a:lnTo>
                    <a:pt x="636" y="311"/>
                  </a:lnTo>
                  <a:lnTo>
                    <a:pt x="639" y="310"/>
                  </a:lnTo>
                  <a:lnTo>
                    <a:pt x="640" y="311"/>
                  </a:lnTo>
                  <a:lnTo>
                    <a:pt x="646" y="316"/>
                  </a:lnTo>
                  <a:lnTo>
                    <a:pt x="649" y="317"/>
                  </a:lnTo>
                  <a:lnTo>
                    <a:pt x="656" y="317"/>
                  </a:lnTo>
                  <a:lnTo>
                    <a:pt x="658" y="317"/>
                  </a:lnTo>
                  <a:lnTo>
                    <a:pt x="661" y="318"/>
                  </a:lnTo>
                  <a:lnTo>
                    <a:pt x="663" y="318"/>
                  </a:lnTo>
                  <a:lnTo>
                    <a:pt x="661" y="323"/>
                  </a:lnTo>
                  <a:lnTo>
                    <a:pt x="661" y="327"/>
                  </a:lnTo>
                  <a:lnTo>
                    <a:pt x="657" y="326"/>
                  </a:lnTo>
                  <a:lnTo>
                    <a:pt x="655" y="325"/>
                  </a:lnTo>
                  <a:lnTo>
                    <a:pt x="652" y="326"/>
                  </a:lnTo>
                  <a:lnTo>
                    <a:pt x="642" y="330"/>
                  </a:lnTo>
                  <a:lnTo>
                    <a:pt x="637" y="333"/>
                  </a:lnTo>
                  <a:lnTo>
                    <a:pt x="637" y="339"/>
                  </a:lnTo>
                  <a:lnTo>
                    <a:pt x="634" y="340"/>
                  </a:lnTo>
                  <a:lnTo>
                    <a:pt x="633" y="339"/>
                  </a:lnTo>
                  <a:lnTo>
                    <a:pt x="633" y="337"/>
                  </a:lnTo>
                  <a:lnTo>
                    <a:pt x="632" y="336"/>
                  </a:lnTo>
                  <a:lnTo>
                    <a:pt x="629" y="338"/>
                  </a:lnTo>
                  <a:lnTo>
                    <a:pt x="630" y="341"/>
                  </a:lnTo>
                  <a:lnTo>
                    <a:pt x="629" y="344"/>
                  </a:lnTo>
                  <a:lnTo>
                    <a:pt x="626" y="348"/>
                  </a:lnTo>
                  <a:lnTo>
                    <a:pt x="617" y="356"/>
                  </a:lnTo>
                  <a:lnTo>
                    <a:pt x="616" y="357"/>
                  </a:lnTo>
                  <a:lnTo>
                    <a:pt x="616" y="362"/>
                  </a:lnTo>
                  <a:lnTo>
                    <a:pt x="621" y="363"/>
                  </a:lnTo>
                  <a:lnTo>
                    <a:pt x="625" y="367"/>
                  </a:lnTo>
                  <a:lnTo>
                    <a:pt x="630" y="371"/>
                  </a:lnTo>
                  <a:lnTo>
                    <a:pt x="632" y="375"/>
                  </a:lnTo>
                  <a:lnTo>
                    <a:pt x="634" y="384"/>
                  </a:lnTo>
                  <a:lnTo>
                    <a:pt x="639" y="389"/>
                  </a:lnTo>
                  <a:lnTo>
                    <a:pt x="640" y="392"/>
                  </a:lnTo>
                  <a:lnTo>
                    <a:pt x="639" y="397"/>
                  </a:lnTo>
                  <a:lnTo>
                    <a:pt x="640" y="398"/>
                  </a:lnTo>
                  <a:lnTo>
                    <a:pt x="644" y="400"/>
                  </a:lnTo>
                  <a:lnTo>
                    <a:pt x="647" y="405"/>
                  </a:lnTo>
                  <a:lnTo>
                    <a:pt x="650" y="406"/>
                  </a:lnTo>
                  <a:lnTo>
                    <a:pt x="652" y="408"/>
                  </a:lnTo>
                  <a:lnTo>
                    <a:pt x="652" y="411"/>
                  </a:lnTo>
                  <a:lnTo>
                    <a:pt x="652" y="412"/>
                  </a:lnTo>
                  <a:lnTo>
                    <a:pt x="647" y="414"/>
                  </a:lnTo>
                  <a:lnTo>
                    <a:pt x="648" y="415"/>
                  </a:lnTo>
                  <a:lnTo>
                    <a:pt x="650" y="417"/>
                  </a:lnTo>
                  <a:lnTo>
                    <a:pt x="652" y="423"/>
                  </a:lnTo>
                  <a:lnTo>
                    <a:pt x="652" y="425"/>
                  </a:lnTo>
                  <a:lnTo>
                    <a:pt x="651" y="426"/>
                  </a:lnTo>
                  <a:lnTo>
                    <a:pt x="648" y="426"/>
                  </a:lnTo>
                  <a:lnTo>
                    <a:pt x="644" y="428"/>
                  </a:lnTo>
                  <a:lnTo>
                    <a:pt x="638" y="432"/>
                  </a:lnTo>
                  <a:lnTo>
                    <a:pt x="633" y="433"/>
                  </a:lnTo>
                  <a:lnTo>
                    <a:pt x="629" y="435"/>
                  </a:lnTo>
                  <a:lnTo>
                    <a:pt x="634" y="437"/>
                  </a:lnTo>
                  <a:lnTo>
                    <a:pt x="636" y="437"/>
                  </a:lnTo>
                  <a:lnTo>
                    <a:pt x="642" y="434"/>
                  </a:lnTo>
                  <a:lnTo>
                    <a:pt x="645" y="434"/>
                  </a:lnTo>
                  <a:lnTo>
                    <a:pt x="646" y="434"/>
                  </a:lnTo>
                  <a:lnTo>
                    <a:pt x="649" y="438"/>
                  </a:lnTo>
                  <a:lnTo>
                    <a:pt x="651" y="440"/>
                  </a:lnTo>
                  <a:lnTo>
                    <a:pt x="654" y="440"/>
                  </a:lnTo>
                  <a:lnTo>
                    <a:pt x="654" y="441"/>
                  </a:lnTo>
                  <a:lnTo>
                    <a:pt x="652" y="443"/>
                  </a:lnTo>
                  <a:lnTo>
                    <a:pt x="650" y="445"/>
                  </a:lnTo>
                  <a:lnTo>
                    <a:pt x="648" y="446"/>
                  </a:lnTo>
                  <a:lnTo>
                    <a:pt x="649" y="447"/>
                  </a:lnTo>
                  <a:lnTo>
                    <a:pt x="651" y="447"/>
                  </a:lnTo>
                  <a:lnTo>
                    <a:pt x="652" y="448"/>
                  </a:lnTo>
                  <a:lnTo>
                    <a:pt x="651" y="450"/>
                  </a:lnTo>
                  <a:lnTo>
                    <a:pt x="649" y="455"/>
                  </a:lnTo>
                  <a:lnTo>
                    <a:pt x="648" y="460"/>
                  </a:lnTo>
                  <a:lnTo>
                    <a:pt x="648" y="462"/>
                  </a:lnTo>
                  <a:lnTo>
                    <a:pt x="647" y="465"/>
                  </a:lnTo>
                  <a:lnTo>
                    <a:pt x="646" y="467"/>
                  </a:lnTo>
                  <a:lnTo>
                    <a:pt x="643" y="464"/>
                  </a:lnTo>
                  <a:lnTo>
                    <a:pt x="643" y="465"/>
                  </a:lnTo>
                  <a:lnTo>
                    <a:pt x="639" y="470"/>
                  </a:lnTo>
                  <a:lnTo>
                    <a:pt x="637" y="475"/>
                  </a:lnTo>
                  <a:lnTo>
                    <a:pt x="636" y="479"/>
                  </a:lnTo>
                  <a:lnTo>
                    <a:pt x="635" y="481"/>
                  </a:lnTo>
                  <a:lnTo>
                    <a:pt x="631" y="484"/>
                  </a:lnTo>
                  <a:lnTo>
                    <a:pt x="630" y="487"/>
                  </a:lnTo>
                  <a:lnTo>
                    <a:pt x="628" y="488"/>
                  </a:lnTo>
                  <a:lnTo>
                    <a:pt x="624" y="488"/>
                  </a:lnTo>
                  <a:lnTo>
                    <a:pt x="622" y="490"/>
                  </a:lnTo>
                  <a:lnTo>
                    <a:pt x="624" y="495"/>
                  </a:lnTo>
                  <a:lnTo>
                    <a:pt x="622" y="498"/>
                  </a:lnTo>
                  <a:lnTo>
                    <a:pt x="623" y="502"/>
                  </a:lnTo>
                  <a:lnTo>
                    <a:pt x="622" y="504"/>
                  </a:lnTo>
                  <a:lnTo>
                    <a:pt x="621" y="506"/>
                  </a:lnTo>
                  <a:lnTo>
                    <a:pt x="618" y="507"/>
                  </a:lnTo>
                  <a:lnTo>
                    <a:pt x="617" y="509"/>
                  </a:lnTo>
                  <a:lnTo>
                    <a:pt x="616" y="512"/>
                  </a:lnTo>
                  <a:lnTo>
                    <a:pt x="614" y="516"/>
                  </a:lnTo>
                  <a:lnTo>
                    <a:pt x="610" y="519"/>
                  </a:lnTo>
                  <a:lnTo>
                    <a:pt x="607" y="522"/>
                  </a:lnTo>
                  <a:lnTo>
                    <a:pt x="604" y="521"/>
                  </a:lnTo>
                  <a:lnTo>
                    <a:pt x="602" y="521"/>
                  </a:lnTo>
                  <a:lnTo>
                    <a:pt x="601" y="521"/>
                  </a:lnTo>
                  <a:lnTo>
                    <a:pt x="600" y="523"/>
                  </a:lnTo>
                  <a:lnTo>
                    <a:pt x="601" y="528"/>
                  </a:lnTo>
                  <a:lnTo>
                    <a:pt x="599" y="529"/>
                  </a:lnTo>
                  <a:lnTo>
                    <a:pt x="595" y="534"/>
                  </a:lnTo>
                  <a:lnTo>
                    <a:pt x="592" y="534"/>
                  </a:lnTo>
                  <a:lnTo>
                    <a:pt x="589" y="536"/>
                  </a:lnTo>
                  <a:lnTo>
                    <a:pt x="585" y="539"/>
                  </a:lnTo>
                  <a:lnTo>
                    <a:pt x="582" y="540"/>
                  </a:lnTo>
                  <a:lnTo>
                    <a:pt x="581" y="541"/>
                  </a:lnTo>
                  <a:lnTo>
                    <a:pt x="581" y="544"/>
                  </a:lnTo>
                  <a:lnTo>
                    <a:pt x="580" y="545"/>
                  </a:lnTo>
                  <a:lnTo>
                    <a:pt x="577" y="545"/>
                  </a:lnTo>
                  <a:lnTo>
                    <a:pt x="574" y="546"/>
                  </a:lnTo>
                  <a:lnTo>
                    <a:pt x="571" y="549"/>
                  </a:lnTo>
                  <a:lnTo>
                    <a:pt x="569" y="548"/>
                  </a:lnTo>
                  <a:lnTo>
                    <a:pt x="566" y="547"/>
                  </a:lnTo>
                  <a:lnTo>
                    <a:pt x="564" y="548"/>
                  </a:lnTo>
                  <a:lnTo>
                    <a:pt x="562" y="550"/>
                  </a:lnTo>
                  <a:lnTo>
                    <a:pt x="560" y="551"/>
                  </a:lnTo>
                  <a:lnTo>
                    <a:pt x="556" y="552"/>
                  </a:lnTo>
                  <a:lnTo>
                    <a:pt x="556" y="549"/>
                  </a:lnTo>
                  <a:lnTo>
                    <a:pt x="552" y="549"/>
                  </a:lnTo>
                  <a:lnTo>
                    <a:pt x="548" y="550"/>
                  </a:lnTo>
                  <a:lnTo>
                    <a:pt x="546" y="552"/>
                  </a:lnTo>
                  <a:lnTo>
                    <a:pt x="544" y="551"/>
                  </a:lnTo>
                  <a:lnTo>
                    <a:pt x="542" y="548"/>
                  </a:lnTo>
                  <a:lnTo>
                    <a:pt x="541" y="547"/>
                  </a:lnTo>
                  <a:lnTo>
                    <a:pt x="540" y="549"/>
                  </a:lnTo>
                  <a:lnTo>
                    <a:pt x="540" y="550"/>
                  </a:lnTo>
                  <a:lnTo>
                    <a:pt x="540" y="552"/>
                  </a:lnTo>
                  <a:lnTo>
                    <a:pt x="540" y="556"/>
                  </a:lnTo>
                  <a:lnTo>
                    <a:pt x="538" y="558"/>
                  </a:lnTo>
                  <a:lnTo>
                    <a:pt x="536" y="559"/>
                  </a:lnTo>
                  <a:lnTo>
                    <a:pt x="533" y="558"/>
                  </a:lnTo>
                  <a:lnTo>
                    <a:pt x="532" y="560"/>
                  </a:lnTo>
                  <a:lnTo>
                    <a:pt x="532" y="561"/>
                  </a:lnTo>
                  <a:lnTo>
                    <a:pt x="531" y="562"/>
                  </a:lnTo>
                  <a:lnTo>
                    <a:pt x="528" y="563"/>
                  </a:lnTo>
                  <a:lnTo>
                    <a:pt x="525" y="563"/>
                  </a:lnTo>
                  <a:lnTo>
                    <a:pt x="522" y="563"/>
                  </a:lnTo>
                  <a:lnTo>
                    <a:pt x="519" y="562"/>
                  </a:lnTo>
                  <a:lnTo>
                    <a:pt x="517" y="563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09" y="566"/>
                  </a:lnTo>
                  <a:lnTo>
                    <a:pt x="504" y="567"/>
                  </a:lnTo>
                  <a:lnTo>
                    <a:pt x="502" y="570"/>
                  </a:lnTo>
                  <a:lnTo>
                    <a:pt x="499" y="570"/>
                  </a:lnTo>
                  <a:lnTo>
                    <a:pt x="497" y="569"/>
                  </a:lnTo>
                  <a:lnTo>
                    <a:pt x="497" y="572"/>
                  </a:lnTo>
                  <a:lnTo>
                    <a:pt x="495" y="574"/>
                  </a:lnTo>
                  <a:lnTo>
                    <a:pt x="495" y="575"/>
                  </a:lnTo>
                  <a:lnTo>
                    <a:pt x="498" y="579"/>
                  </a:lnTo>
                  <a:lnTo>
                    <a:pt x="499" y="580"/>
                  </a:lnTo>
                  <a:lnTo>
                    <a:pt x="500" y="581"/>
                  </a:lnTo>
                  <a:lnTo>
                    <a:pt x="498" y="583"/>
                  </a:lnTo>
                  <a:lnTo>
                    <a:pt x="493" y="584"/>
                  </a:lnTo>
                  <a:lnTo>
                    <a:pt x="490" y="579"/>
                  </a:lnTo>
                  <a:lnTo>
                    <a:pt x="489" y="575"/>
                  </a:lnTo>
                  <a:lnTo>
                    <a:pt x="489" y="572"/>
                  </a:lnTo>
                  <a:lnTo>
                    <a:pt x="491" y="567"/>
                  </a:lnTo>
                  <a:lnTo>
                    <a:pt x="491" y="566"/>
                  </a:lnTo>
                  <a:lnTo>
                    <a:pt x="487" y="564"/>
                  </a:lnTo>
                  <a:lnTo>
                    <a:pt x="486" y="565"/>
                  </a:lnTo>
                  <a:lnTo>
                    <a:pt x="485" y="567"/>
                  </a:lnTo>
                  <a:lnTo>
                    <a:pt x="482" y="567"/>
                  </a:lnTo>
                  <a:lnTo>
                    <a:pt x="478" y="566"/>
                  </a:lnTo>
                  <a:lnTo>
                    <a:pt x="474" y="561"/>
                  </a:lnTo>
                  <a:lnTo>
                    <a:pt x="473" y="562"/>
                  </a:lnTo>
                  <a:lnTo>
                    <a:pt x="473" y="563"/>
                  </a:lnTo>
                  <a:lnTo>
                    <a:pt x="472" y="565"/>
                  </a:lnTo>
                  <a:lnTo>
                    <a:pt x="470" y="566"/>
                  </a:lnTo>
                  <a:lnTo>
                    <a:pt x="468" y="566"/>
                  </a:lnTo>
                  <a:lnTo>
                    <a:pt x="465" y="566"/>
                  </a:lnTo>
                  <a:lnTo>
                    <a:pt x="464" y="566"/>
                  </a:lnTo>
                  <a:lnTo>
                    <a:pt x="458" y="565"/>
                  </a:lnTo>
                  <a:lnTo>
                    <a:pt x="454" y="564"/>
                  </a:lnTo>
                  <a:lnTo>
                    <a:pt x="449" y="560"/>
                  </a:lnTo>
                  <a:lnTo>
                    <a:pt x="447" y="557"/>
                  </a:lnTo>
                  <a:lnTo>
                    <a:pt x="447" y="554"/>
                  </a:lnTo>
                  <a:lnTo>
                    <a:pt x="449" y="549"/>
                  </a:lnTo>
                  <a:lnTo>
                    <a:pt x="449" y="546"/>
                  </a:lnTo>
                  <a:lnTo>
                    <a:pt x="448" y="545"/>
                  </a:lnTo>
                  <a:lnTo>
                    <a:pt x="443" y="545"/>
                  </a:lnTo>
                  <a:lnTo>
                    <a:pt x="439" y="545"/>
                  </a:lnTo>
                  <a:lnTo>
                    <a:pt x="434" y="543"/>
                  </a:lnTo>
                  <a:lnTo>
                    <a:pt x="430" y="539"/>
                  </a:lnTo>
                  <a:lnTo>
                    <a:pt x="428" y="540"/>
                  </a:lnTo>
                  <a:lnTo>
                    <a:pt x="425" y="542"/>
                  </a:lnTo>
                  <a:lnTo>
                    <a:pt x="421" y="546"/>
                  </a:lnTo>
                  <a:lnTo>
                    <a:pt x="419" y="547"/>
                  </a:lnTo>
                  <a:lnTo>
                    <a:pt x="414" y="548"/>
                  </a:lnTo>
                  <a:lnTo>
                    <a:pt x="404" y="548"/>
                  </a:lnTo>
                  <a:lnTo>
                    <a:pt x="402" y="549"/>
                  </a:lnTo>
                  <a:lnTo>
                    <a:pt x="399" y="552"/>
                  </a:lnTo>
                  <a:lnTo>
                    <a:pt x="397" y="551"/>
                  </a:lnTo>
                  <a:lnTo>
                    <a:pt x="393" y="548"/>
                  </a:lnTo>
                  <a:lnTo>
                    <a:pt x="391" y="548"/>
                  </a:lnTo>
                  <a:lnTo>
                    <a:pt x="388" y="549"/>
                  </a:lnTo>
                  <a:lnTo>
                    <a:pt x="385" y="551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9" name="Freeform 353"/>
            <p:cNvSpPr>
              <a:spLocks/>
            </p:cNvSpPr>
            <p:nvPr/>
          </p:nvSpPr>
          <p:spPr bwMode="auto">
            <a:xfrm>
              <a:off x="4065" y="2242"/>
              <a:ext cx="438" cy="211"/>
            </a:xfrm>
            <a:custGeom>
              <a:avLst/>
              <a:gdLst>
                <a:gd name="T0" fmla="*/ 414 w 434"/>
                <a:gd name="T1" fmla="*/ 88 h 209"/>
                <a:gd name="T2" fmla="*/ 417 w 434"/>
                <a:gd name="T3" fmla="*/ 100 h 209"/>
                <a:gd name="T4" fmla="*/ 433 w 434"/>
                <a:gd name="T5" fmla="*/ 97 h 209"/>
                <a:gd name="T6" fmla="*/ 447 w 434"/>
                <a:gd name="T7" fmla="*/ 94 h 209"/>
                <a:gd name="T8" fmla="*/ 467 w 434"/>
                <a:gd name="T9" fmla="*/ 111 h 209"/>
                <a:gd name="T10" fmla="*/ 467 w 434"/>
                <a:gd name="T11" fmla="*/ 122 h 209"/>
                <a:gd name="T12" fmla="*/ 450 w 434"/>
                <a:gd name="T13" fmla="*/ 120 h 209"/>
                <a:gd name="T14" fmla="*/ 434 w 434"/>
                <a:gd name="T15" fmla="*/ 128 h 209"/>
                <a:gd name="T16" fmla="*/ 423 w 434"/>
                <a:gd name="T17" fmla="*/ 132 h 209"/>
                <a:gd name="T18" fmla="*/ 412 w 434"/>
                <a:gd name="T19" fmla="*/ 145 h 209"/>
                <a:gd name="T20" fmla="*/ 394 w 434"/>
                <a:gd name="T21" fmla="*/ 145 h 209"/>
                <a:gd name="T22" fmla="*/ 369 w 434"/>
                <a:gd name="T23" fmla="*/ 157 h 209"/>
                <a:gd name="T24" fmla="*/ 354 w 434"/>
                <a:gd name="T25" fmla="*/ 152 h 209"/>
                <a:gd name="T26" fmla="*/ 347 w 434"/>
                <a:gd name="T27" fmla="*/ 175 h 209"/>
                <a:gd name="T28" fmla="*/ 354 w 434"/>
                <a:gd name="T29" fmla="*/ 187 h 209"/>
                <a:gd name="T30" fmla="*/ 333 w 434"/>
                <a:gd name="T31" fmla="*/ 204 h 209"/>
                <a:gd name="T32" fmla="*/ 309 w 434"/>
                <a:gd name="T33" fmla="*/ 211 h 209"/>
                <a:gd name="T34" fmla="*/ 270 w 434"/>
                <a:gd name="T35" fmla="*/ 217 h 209"/>
                <a:gd name="T36" fmla="*/ 251 w 434"/>
                <a:gd name="T37" fmla="*/ 227 h 209"/>
                <a:gd name="T38" fmla="*/ 240 w 434"/>
                <a:gd name="T39" fmla="*/ 223 h 209"/>
                <a:gd name="T40" fmla="*/ 215 w 434"/>
                <a:gd name="T41" fmla="*/ 216 h 209"/>
                <a:gd name="T42" fmla="*/ 189 w 434"/>
                <a:gd name="T43" fmla="*/ 208 h 209"/>
                <a:gd name="T44" fmla="*/ 145 w 434"/>
                <a:gd name="T45" fmla="*/ 208 h 209"/>
                <a:gd name="T46" fmla="*/ 119 w 434"/>
                <a:gd name="T47" fmla="*/ 200 h 209"/>
                <a:gd name="T48" fmla="*/ 99 w 434"/>
                <a:gd name="T49" fmla="*/ 173 h 209"/>
                <a:gd name="T50" fmla="*/ 75 w 434"/>
                <a:gd name="T51" fmla="*/ 153 h 209"/>
                <a:gd name="T52" fmla="*/ 40 w 434"/>
                <a:gd name="T53" fmla="*/ 148 h 209"/>
                <a:gd name="T54" fmla="*/ 41 w 434"/>
                <a:gd name="T55" fmla="*/ 138 h 209"/>
                <a:gd name="T56" fmla="*/ 42 w 434"/>
                <a:gd name="T57" fmla="*/ 118 h 209"/>
                <a:gd name="T58" fmla="*/ 26 w 434"/>
                <a:gd name="T59" fmla="*/ 97 h 209"/>
                <a:gd name="T60" fmla="*/ 5 w 434"/>
                <a:gd name="T61" fmla="*/ 84 h 209"/>
                <a:gd name="T62" fmla="*/ 0 w 434"/>
                <a:gd name="T63" fmla="*/ 70 h 209"/>
                <a:gd name="T64" fmla="*/ 18 w 434"/>
                <a:gd name="T65" fmla="*/ 63 h 209"/>
                <a:gd name="T66" fmla="*/ 32 w 434"/>
                <a:gd name="T67" fmla="*/ 42 h 209"/>
                <a:gd name="T68" fmla="*/ 67 w 434"/>
                <a:gd name="T69" fmla="*/ 28 h 209"/>
                <a:gd name="T70" fmla="*/ 95 w 434"/>
                <a:gd name="T71" fmla="*/ 33 h 209"/>
                <a:gd name="T72" fmla="*/ 115 w 434"/>
                <a:gd name="T73" fmla="*/ 45 h 209"/>
                <a:gd name="T74" fmla="*/ 132 w 434"/>
                <a:gd name="T75" fmla="*/ 48 h 209"/>
                <a:gd name="T76" fmla="*/ 145 w 434"/>
                <a:gd name="T77" fmla="*/ 45 h 209"/>
                <a:gd name="T78" fmla="*/ 148 w 434"/>
                <a:gd name="T79" fmla="*/ 30 h 209"/>
                <a:gd name="T80" fmla="*/ 159 w 434"/>
                <a:gd name="T81" fmla="*/ 0 h 209"/>
                <a:gd name="T82" fmla="*/ 197 w 434"/>
                <a:gd name="T83" fmla="*/ 9 h 209"/>
                <a:gd name="T84" fmla="*/ 213 w 434"/>
                <a:gd name="T85" fmla="*/ 17 h 209"/>
                <a:gd name="T86" fmla="*/ 219 w 434"/>
                <a:gd name="T87" fmla="*/ 35 h 209"/>
                <a:gd name="T88" fmla="*/ 253 w 434"/>
                <a:gd name="T89" fmla="*/ 35 h 209"/>
                <a:gd name="T90" fmla="*/ 287 w 434"/>
                <a:gd name="T91" fmla="*/ 45 h 209"/>
                <a:gd name="T92" fmla="*/ 315 w 434"/>
                <a:gd name="T93" fmla="*/ 66 h 209"/>
                <a:gd name="T94" fmla="*/ 341 w 434"/>
                <a:gd name="T95" fmla="*/ 69 h 209"/>
                <a:gd name="T96" fmla="*/ 362 w 434"/>
                <a:gd name="T97" fmla="*/ 65 h 209"/>
                <a:gd name="T98" fmla="*/ 377 w 434"/>
                <a:gd name="T99" fmla="*/ 43 h 209"/>
                <a:gd name="T100" fmla="*/ 398 w 434"/>
                <a:gd name="T101" fmla="*/ 40 h 209"/>
                <a:gd name="T102" fmla="*/ 422 w 434"/>
                <a:gd name="T103" fmla="*/ 45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4"/>
                <a:gd name="T157" fmla="*/ 0 h 209"/>
                <a:gd name="T158" fmla="*/ 434 w 434"/>
                <a:gd name="T159" fmla="*/ 209 h 2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4" h="209">
                  <a:moveTo>
                    <a:pt x="393" y="46"/>
                  </a:moveTo>
                  <a:lnTo>
                    <a:pt x="391" y="49"/>
                  </a:lnTo>
                  <a:lnTo>
                    <a:pt x="387" y="60"/>
                  </a:lnTo>
                  <a:lnTo>
                    <a:pt x="379" y="79"/>
                  </a:lnTo>
                  <a:lnTo>
                    <a:pt x="377" y="84"/>
                  </a:lnTo>
                  <a:lnTo>
                    <a:pt x="379" y="91"/>
                  </a:lnTo>
                  <a:lnTo>
                    <a:pt x="379" y="92"/>
                  </a:lnTo>
                  <a:lnTo>
                    <a:pt x="381" y="91"/>
                  </a:lnTo>
                  <a:lnTo>
                    <a:pt x="387" y="88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7" y="88"/>
                  </a:lnTo>
                  <a:lnTo>
                    <a:pt x="399" y="91"/>
                  </a:lnTo>
                  <a:lnTo>
                    <a:pt x="401" y="92"/>
                  </a:lnTo>
                  <a:lnTo>
                    <a:pt x="408" y="85"/>
                  </a:lnTo>
                  <a:lnTo>
                    <a:pt x="411" y="85"/>
                  </a:lnTo>
                  <a:lnTo>
                    <a:pt x="417" y="87"/>
                  </a:lnTo>
                  <a:lnTo>
                    <a:pt x="420" y="89"/>
                  </a:lnTo>
                  <a:lnTo>
                    <a:pt x="425" y="93"/>
                  </a:lnTo>
                  <a:lnTo>
                    <a:pt x="431" y="102"/>
                  </a:lnTo>
                  <a:lnTo>
                    <a:pt x="434" y="107"/>
                  </a:lnTo>
                  <a:lnTo>
                    <a:pt x="434" y="109"/>
                  </a:lnTo>
                  <a:lnTo>
                    <a:pt x="434" y="111"/>
                  </a:lnTo>
                  <a:lnTo>
                    <a:pt x="431" y="113"/>
                  </a:lnTo>
                  <a:lnTo>
                    <a:pt x="428" y="112"/>
                  </a:lnTo>
                  <a:lnTo>
                    <a:pt x="422" y="112"/>
                  </a:lnTo>
                  <a:lnTo>
                    <a:pt x="419" y="111"/>
                  </a:lnTo>
                  <a:lnTo>
                    <a:pt x="414" y="111"/>
                  </a:lnTo>
                  <a:lnTo>
                    <a:pt x="408" y="113"/>
                  </a:lnTo>
                  <a:lnTo>
                    <a:pt x="405" y="115"/>
                  </a:lnTo>
                  <a:lnTo>
                    <a:pt x="400" y="117"/>
                  </a:lnTo>
                  <a:lnTo>
                    <a:pt x="398" y="119"/>
                  </a:lnTo>
                  <a:lnTo>
                    <a:pt x="395" y="118"/>
                  </a:lnTo>
                  <a:lnTo>
                    <a:pt x="392" y="118"/>
                  </a:lnTo>
                  <a:lnTo>
                    <a:pt x="389" y="120"/>
                  </a:lnTo>
                  <a:lnTo>
                    <a:pt x="387" y="123"/>
                  </a:lnTo>
                  <a:lnTo>
                    <a:pt x="385" y="130"/>
                  </a:lnTo>
                  <a:lnTo>
                    <a:pt x="383" y="132"/>
                  </a:lnTo>
                  <a:lnTo>
                    <a:pt x="381" y="133"/>
                  </a:lnTo>
                  <a:lnTo>
                    <a:pt x="377" y="136"/>
                  </a:lnTo>
                  <a:lnTo>
                    <a:pt x="372" y="137"/>
                  </a:lnTo>
                  <a:lnTo>
                    <a:pt x="368" y="136"/>
                  </a:lnTo>
                  <a:lnTo>
                    <a:pt x="365" y="136"/>
                  </a:lnTo>
                  <a:lnTo>
                    <a:pt x="364" y="136"/>
                  </a:lnTo>
                  <a:lnTo>
                    <a:pt x="357" y="144"/>
                  </a:lnTo>
                  <a:lnTo>
                    <a:pt x="352" y="148"/>
                  </a:lnTo>
                  <a:lnTo>
                    <a:pt x="348" y="148"/>
                  </a:lnTo>
                  <a:lnTo>
                    <a:pt x="342" y="148"/>
                  </a:lnTo>
                  <a:lnTo>
                    <a:pt x="338" y="147"/>
                  </a:lnTo>
                  <a:lnTo>
                    <a:pt x="334" y="144"/>
                  </a:lnTo>
                  <a:lnTo>
                    <a:pt x="329" y="143"/>
                  </a:lnTo>
                  <a:lnTo>
                    <a:pt x="327" y="143"/>
                  </a:lnTo>
                  <a:lnTo>
                    <a:pt x="325" y="145"/>
                  </a:lnTo>
                  <a:lnTo>
                    <a:pt x="321" y="150"/>
                  </a:lnTo>
                  <a:lnTo>
                    <a:pt x="320" y="154"/>
                  </a:lnTo>
                  <a:lnTo>
                    <a:pt x="320" y="157"/>
                  </a:lnTo>
                  <a:lnTo>
                    <a:pt x="323" y="162"/>
                  </a:lnTo>
                  <a:lnTo>
                    <a:pt x="326" y="165"/>
                  </a:lnTo>
                  <a:lnTo>
                    <a:pt x="327" y="167"/>
                  </a:lnTo>
                  <a:lnTo>
                    <a:pt x="327" y="169"/>
                  </a:lnTo>
                  <a:lnTo>
                    <a:pt x="324" y="172"/>
                  </a:lnTo>
                  <a:lnTo>
                    <a:pt x="317" y="174"/>
                  </a:lnTo>
                  <a:lnTo>
                    <a:pt x="313" y="177"/>
                  </a:lnTo>
                  <a:lnTo>
                    <a:pt x="306" y="186"/>
                  </a:lnTo>
                  <a:lnTo>
                    <a:pt x="304" y="187"/>
                  </a:lnTo>
                  <a:lnTo>
                    <a:pt x="293" y="193"/>
                  </a:lnTo>
                  <a:lnTo>
                    <a:pt x="288" y="194"/>
                  </a:lnTo>
                  <a:lnTo>
                    <a:pt x="282" y="193"/>
                  </a:lnTo>
                  <a:lnTo>
                    <a:pt x="273" y="194"/>
                  </a:lnTo>
                  <a:lnTo>
                    <a:pt x="265" y="194"/>
                  </a:lnTo>
                  <a:lnTo>
                    <a:pt x="258" y="197"/>
                  </a:lnTo>
                  <a:lnTo>
                    <a:pt x="252" y="199"/>
                  </a:lnTo>
                  <a:lnTo>
                    <a:pt x="248" y="202"/>
                  </a:lnTo>
                  <a:lnTo>
                    <a:pt x="246" y="202"/>
                  </a:lnTo>
                  <a:lnTo>
                    <a:pt x="237" y="207"/>
                  </a:lnTo>
                  <a:lnTo>
                    <a:pt x="233" y="209"/>
                  </a:lnTo>
                  <a:lnTo>
                    <a:pt x="230" y="209"/>
                  </a:lnTo>
                  <a:lnTo>
                    <a:pt x="228" y="208"/>
                  </a:lnTo>
                  <a:lnTo>
                    <a:pt x="226" y="205"/>
                  </a:lnTo>
                  <a:lnTo>
                    <a:pt x="222" y="205"/>
                  </a:lnTo>
                  <a:lnTo>
                    <a:pt x="218" y="205"/>
                  </a:lnTo>
                  <a:lnTo>
                    <a:pt x="213" y="204"/>
                  </a:lnTo>
                  <a:lnTo>
                    <a:pt x="203" y="201"/>
                  </a:lnTo>
                  <a:lnTo>
                    <a:pt x="197" y="198"/>
                  </a:lnTo>
                  <a:lnTo>
                    <a:pt x="192" y="193"/>
                  </a:lnTo>
                  <a:lnTo>
                    <a:pt x="189" y="192"/>
                  </a:lnTo>
                  <a:lnTo>
                    <a:pt x="178" y="191"/>
                  </a:lnTo>
                  <a:lnTo>
                    <a:pt x="171" y="190"/>
                  </a:lnTo>
                  <a:lnTo>
                    <a:pt x="165" y="190"/>
                  </a:lnTo>
                  <a:lnTo>
                    <a:pt x="148" y="191"/>
                  </a:lnTo>
                  <a:lnTo>
                    <a:pt x="141" y="190"/>
                  </a:lnTo>
                  <a:lnTo>
                    <a:pt x="136" y="190"/>
                  </a:lnTo>
                  <a:lnTo>
                    <a:pt x="128" y="188"/>
                  </a:lnTo>
                  <a:lnTo>
                    <a:pt x="116" y="188"/>
                  </a:lnTo>
                  <a:lnTo>
                    <a:pt x="113" y="186"/>
                  </a:lnTo>
                  <a:lnTo>
                    <a:pt x="110" y="182"/>
                  </a:lnTo>
                  <a:lnTo>
                    <a:pt x="101" y="164"/>
                  </a:lnTo>
                  <a:lnTo>
                    <a:pt x="100" y="159"/>
                  </a:lnTo>
                  <a:lnTo>
                    <a:pt x="96" y="158"/>
                  </a:lnTo>
                  <a:lnTo>
                    <a:pt x="90" y="156"/>
                  </a:lnTo>
                  <a:lnTo>
                    <a:pt x="80" y="149"/>
                  </a:lnTo>
                  <a:lnTo>
                    <a:pt x="77" y="147"/>
                  </a:lnTo>
                  <a:lnTo>
                    <a:pt x="71" y="144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51" y="143"/>
                  </a:lnTo>
                  <a:lnTo>
                    <a:pt x="45" y="142"/>
                  </a:lnTo>
                  <a:lnTo>
                    <a:pt x="40" y="139"/>
                  </a:lnTo>
                  <a:lnTo>
                    <a:pt x="39" y="137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41" y="129"/>
                  </a:lnTo>
                  <a:lnTo>
                    <a:pt x="42" y="126"/>
                  </a:lnTo>
                  <a:lnTo>
                    <a:pt x="43" y="119"/>
                  </a:lnTo>
                  <a:lnTo>
                    <a:pt x="45" y="115"/>
                  </a:lnTo>
                  <a:lnTo>
                    <a:pt x="42" y="109"/>
                  </a:lnTo>
                  <a:lnTo>
                    <a:pt x="36" y="96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6" y="88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3" y="82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6" y="56"/>
                  </a:lnTo>
                  <a:lnTo>
                    <a:pt x="9" y="54"/>
                  </a:lnTo>
                  <a:lnTo>
                    <a:pt x="18" y="54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32" y="42"/>
                  </a:lnTo>
                  <a:lnTo>
                    <a:pt x="37" y="38"/>
                  </a:lnTo>
                  <a:lnTo>
                    <a:pt x="44" y="35"/>
                  </a:lnTo>
                  <a:lnTo>
                    <a:pt x="53" y="30"/>
                  </a:lnTo>
                  <a:lnTo>
                    <a:pt x="58" y="28"/>
                  </a:lnTo>
                  <a:lnTo>
                    <a:pt x="64" y="29"/>
                  </a:lnTo>
                  <a:lnTo>
                    <a:pt x="70" y="31"/>
                  </a:lnTo>
                  <a:lnTo>
                    <a:pt x="81" y="32"/>
                  </a:lnTo>
                  <a:lnTo>
                    <a:pt x="86" y="33"/>
                  </a:lnTo>
                  <a:lnTo>
                    <a:pt x="90" y="40"/>
                  </a:lnTo>
                  <a:lnTo>
                    <a:pt x="93" y="44"/>
                  </a:lnTo>
                  <a:lnTo>
                    <a:pt x="97" y="45"/>
                  </a:lnTo>
                  <a:lnTo>
                    <a:pt x="106" y="45"/>
                  </a:lnTo>
                  <a:lnTo>
                    <a:pt x="110" y="46"/>
                  </a:lnTo>
                  <a:lnTo>
                    <a:pt x="116" y="46"/>
                  </a:lnTo>
                  <a:lnTo>
                    <a:pt x="121" y="46"/>
                  </a:lnTo>
                  <a:lnTo>
                    <a:pt x="123" y="48"/>
                  </a:lnTo>
                  <a:lnTo>
                    <a:pt x="126" y="49"/>
                  </a:lnTo>
                  <a:lnTo>
                    <a:pt x="130" y="49"/>
                  </a:lnTo>
                  <a:lnTo>
                    <a:pt x="134" y="46"/>
                  </a:lnTo>
                  <a:lnTo>
                    <a:pt x="136" y="45"/>
                  </a:lnTo>
                  <a:lnTo>
                    <a:pt x="141" y="39"/>
                  </a:lnTo>
                  <a:lnTo>
                    <a:pt x="142" y="34"/>
                  </a:lnTo>
                  <a:lnTo>
                    <a:pt x="141" y="33"/>
                  </a:lnTo>
                  <a:lnTo>
                    <a:pt x="139" y="30"/>
                  </a:lnTo>
                  <a:lnTo>
                    <a:pt x="136" y="21"/>
                  </a:lnTo>
                  <a:lnTo>
                    <a:pt x="137" y="18"/>
                  </a:lnTo>
                  <a:lnTo>
                    <a:pt x="143" y="10"/>
                  </a:lnTo>
                  <a:lnTo>
                    <a:pt x="150" y="0"/>
                  </a:lnTo>
                  <a:lnTo>
                    <a:pt x="155" y="3"/>
                  </a:lnTo>
                  <a:lnTo>
                    <a:pt x="162" y="3"/>
                  </a:lnTo>
                  <a:lnTo>
                    <a:pt x="168" y="5"/>
                  </a:lnTo>
                  <a:lnTo>
                    <a:pt x="179" y="9"/>
                  </a:lnTo>
                  <a:lnTo>
                    <a:pt x="183" y="11"/>
                  </a:lnTo>
                  <a:lnTo>
                    <a:pt x="189" y="14"/>
                  </a:lnTo>
                  <a:lnTo>
                    <a:pt x="194" y="15"/>
                  </a:lnTo>
                  <a:lnTo>
                    <a:pt x="195" y="17"/>
                  </a:lnTo>
                  <a:lnTo>
                    <a:pt x="195" y="22"/>
                  </a:lnTo>
                  <a:lnTo>
                    <a:pt x="196" y="27"/>
                  </a:lnTo>
                  <a:lnTo>
                    <a:pt x="198" y="31"/>
                  </a:lnTo>
                  <a:lnTo>
                    <a:pt x="201" y="35"/>
                  </a:lnTo>
                  <a:lnTo>
                    <a:pt x="211" y="40"/>
                  </a:lnTo>
                  <a:lnTo>
                    <a:pt x="215" y="41"/>
                  </a:lnTo>
                  <a:lnTo>
                    <a:pt x="230" y="36"/>
                  </a:lnTo>
                  <a:lnTo>
                    <a:pt x="235" y="35"/>
                  </a:lnTo>
                  <a:lnTo>
                    <a:pt x="242" y="36"/>
                  </a:lnTo>
                  <a:lnTo>
                    <a:pt x="251" y="36"/>
                  </a:lnTo>
                  <a:lnTo>
                    <a:pt x="255" y="38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5" y="51"/>
                  </a:lnTo>
                  <a:lnTo>
                    <a:pt x="279" y="55"/>
                  </a:lnTo>
                  <a:lnTo>
                    <a:pt x="288" y="57"/>
                  </a:lnTo>
                  <a:lnTo>
                    <a:pt x="293" y="59"/>
                  </a:lnTo>
                  <a:lnTo>
                    <a:pt x="299" y="60"/>
                  </a:lnTo>
                  <a:lnTo>
                    <a:pt x="303" y="60"/>
                  </a:lnTo>
                  <a:lnTo>
                    <a:pt x="314" y="60"/>
                  </a:lnTo>
                  <a:lnTo>
                    <a:pt x="320" y="59"/>
                  </a:lnTo>
                  <a:lnTo>
                    <a:pt x="323" y="58"/>
                  </a:lnTo>
                  <a:lnTo>
                    <a:pt x="328" y="57"/>
                  </a:lnTo>
                  <a:lnTo>
                    <a:pt x="335" y="56"/>
                  </a:lnTo>
                  <a:lnTo>
                    <a:pt x="338" y="54"/>
                  </a:lnTo>
                  <a:lnTo>
                    <a:pt x="342" y="52"/>
                  </a:lnTo>
                  <a:lnTo>
                    <a:pt x="345" y="48"/>
                  </a:lnTo>
                  <a:lnTo>
                    <a:pt x="350" y="43"/>
                  </a:lnTo>
                  <a:lnTo>
                    <a:pt x="357" y="39"/>
                  </a:lnTo>
                  <a:lnTo>
                    <a:pt x="359" y="39"/>
                  </a:lnTo>
                  <a:lnTo>
                    <a:pt x="362" y="38"/>
                  </a:lnTo>
                  <a:lnTo>
                    <a:pt x="367" y="40"/>
                  </a:lnTo>
                  <a:lnTo>
                    <a:pt x="372" y="45"/>
                  </a:lnTo>
                  <a:lnTo>
                    <a:pt x="374" y="46"/>
                  </a:lnTo>
                  <a:lnTo>
                    <a:pt x="379" y="48"/>
                  </a:lnTo>
                  <a:lnTo>
                    <a:pt x="386" y="45"/>
                  </a:lnTo>
                  <a:lnTo>
                    <a:pt x="390" y="45"/>
                  </a:lnTo>
                  <a:lnTo>
                    <a:pt x="393" y="4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0" name="Freeform 354"/>
            <p:cNvSpPr>
              <a:spLocks/>
            </p:cNvSpPr>
            <p:nvPr/>
          </p:nvSpPr>
          <p:spPr bwMode="auto">
            <a:xfrm>
              <a:off x="4065" y="2242"/>
              <a:ext cx="438" cy="211"/>
            </a:xfrm>
            <a:custGeom>
              <a:avLst/>
              <a:gdLst>
                <a:gd name="T0" fmla="*/ 414 w 434"/>
                <a:gd name="T1" fmla="*/ 88 h 209"/>
                <a:gd name="T2" fmla="*/ 417 w 434"/>
                <a:gd name="T3" fmla="*/ 100 h 209"/>
                <a:gd name="T4" fmla="*/ 433 w 434"/>
                <a:gd name="T5" fmla="*/ 97 h 209"/>
                <a:gd name="T6" fmla="*/ 447 w 434"/>
                <a:gd name="T7" fmla="*/ 94 h 209"/>
                <a:gd name="T8" fmla="*/ 467 w 434"/>
                <a:gd name="T9" fmla="*/ 111 h 209"/>
                <a:gd name="T10" fmla="*/ 467 w 434"/>
                <a:gd name="T11" fmla="*/ 122 h 209"/>
                <a:gd name="T12" fmla="*/ 450 w 434"/>
                <a:gd name="T13" fmla="*/ 120 h 209"/>
                <a:gd name="T14" fmla="*/ 434 w 434"/>
                <a:gd name="T15" fmla="*/ 128 h 209"/>
                <a:gd name="T16" fmla="*/ 423 w 434"/>
                <a:gd name="T17" fmla="*/ 132 h 209"/>
                <a:gd name="T18" fmla="*/ 412 w 434"/>
                <a:gd name="T19" fmla="*/ 145 h 209"/>
                <a:gd name="T20" fmla="*/ 394 w 434"/>
                <a:gd name="T21" fmla="*/ 145 h 209"/>
                <a:gd name="T22" fmla="*/ 369 w 434"/>
                <a:gd name="T23" fmla="*/ 157 h 209"/>
                <a:gd name="T24" fmla="*/ 354 w 434"/>
                <a:gd name="T25" fmla="*/ 152 h 209"/>
                <a:gd name="T26" fmla="*/ 347 w 434"/>
                <a:gd name="T27" fmla="*/ 175 h 209"/>
                <a:gd name="T28" fmla="*/ 354 w 434"/>
                <a:gd name="T29" fmla="*/ 187 h 209"/>
                <a:gd name="T30" fmla="*/ 333 w 434"/>
                <a:gd name="T31" fmla="*/ 204 h 209"/>
                <a:gd name="T32" fmla="*/ 309 w 434"/>
                <a:gd name="T33" fmla="*/ 211 h 209"/>
                <a:gd name="T34" fmla="*/ 270 w 434"/>
                <a:gd name="T35" fmla="*/ 217 h 209"/>
                <a:gd name="T36" fmla="*/ 251 w 434"/>
                <a:gd name="T37" fmla="*/ 227 h 209"/>
                <a:gd name="T38" fmla="*/ 240 w 434"/>
                <a:gd name="T39" fmla="*/ 223 h 209"/>
                <a:gd name="T40" fmla="*/ 215 w 434"/>
                <a:gd name="T41" fmla="*/ 216 h 209"/>
                <a:gd name="T42" fmla="*/ 189 w 434"/>
                <a:gd name="T43" fmla="*/ 208 h 209"/>
                <a:gd name="T44" fmla="*/ 145 w 434"/>
                <a:gd name="T45" fmla="*/ 208 h 209"/>
                <a:gd name="T46" fmla="*/ 119 w 434"/>
                <a:gd name="T47" fmla="*/ 200 h 209"/>
                <a:gd name="T48" fmla="*/ 99 w 434"/>
                <a:gd name="T49" fmla="*/ 173 h 209"/>
                <a:gd name="T50" fmla="*/ 75 w 434"/>
                <a:gd name="T51" fmla="*/ 153 h 209"/>
                <a:gd name="T52" fmla="*/ 40 w 434"/>
                <a:gd name="T53" fmla="*/ 148 h 209"/>
                <a:gd name="T54" fmla="*/ 41 w 434"/>
                <a:gd name="T55" fmla="*/ 138 h 209"/>
                <a:gd name="T56" fmla="*/ 42 w 434"/>
                <a:gd name="T57" fmla="*/ 118 h 209"/>
                <a:gd name="T58" fmla="*/ 26 w 434"/>
                <a:gd name="T59" fmla="*/ 97 h 209"/>
                <a:gd name="T60" fmla="*/ 5 w 434"/>
                <a:gd name="T61" fmla="*/ 84 h 209"/>
                <a:gd name="T62" fmla="*/ 0 w 434"/>
                <a:gd name="T63" fmla="*/ 70 h 209"/>
                <a:gd name="T64" fmla="*/ 18 w 434"/>
                <a:gd name="T65" fmla="*/ 63 h 209"/>
                <a:gd name="T66" fmla="*/ 32 w 434"/>
                <a:gd name="T67" fmla="*/ 42 h 209"/>
                <a:gd name="T68" fmla="*/ 67 w 434"/>
                <a:gd name="T69" fmla="*/ 28 h 209"/>
                <a:gd name="T70" fmla="*/ 95 w 434"/>
                <a:gd name="T71" fmla="*/ 33 h 209"/>
                <a:gd name="T72" fmla="*/ 115 w 434"/>
                <a:gd name="T73" fmla="*/ 45 h 209"/>
                <a:gd name="T74" fmla="*/ 132 w 434"/>
                <a:gd name="T75" fmla="*/ 48 h 209"/>
                <a:gd name="T76" fmla="*/ 145 w 434"/>
                <a:gd name="T77" fmla="*/ 45 h 209"/>
                <a:gd name="T78" fmla="*/ 148 w 434"/>
                <a:gd name="T79" fmla="*/ 30 h 209"/>
                <a:gd name="T80" fmla="*/ 159 w 434"/>
                <a:gd name="T81" fmla="*/ 0 h 209"/>
                <a:gd name="T82" fmla="*/ 197 w 434"/>
                <a:gd name="T83" fmla="*/ 9 h 209"/>
                <a:gd name="T84" fmla="*/ 213 w 434"/>
                <a:gd name="T85" fmla="*/ 17 h 209"/>
                <a:gd name="T86" fmla="*/ 219 w 434"/>
                <a:gd name="T87" fmla="*/ 35 h 209"/>
                <a:gd name="T88" fmla="*/ 253 w 434"/>
                <a:gd name="T89" fmla="*/ 35 h 209"/>
                <a:gd name="T90" fmla="*/ 287 w 434"/>
                <a:gd name="T91" fmla="*/ 45 h 209"/>
                <a:gd name="T92" fmla="*/ 315 w 434"/>
                <a:gd name="T93" fmla="*/ 66 h 209"/>
                <a:gd name="T94" fmla="*/ 341 w 434"/>
                <a:gd name="T95" fmla="*/ 69 h 209"/>
                <a:gd name="T96" fmla="*/ 362 w 434"/>
                <a:gd name="T97" fmla="*/ 65 h 209"/>
                <a:gd name="T98" fmla="*/ 377 w 434"/>
                <a:gd name="T99" fmla="*/ 43 h 209"/>
                <a:gd name="T100" fmla="*/ 398 w 434"/>
                <a:gd name="T101" fmla="*/ 40 h 209"/>
                <a:gd name="T102" fmla="*/ 422 w 434"/>
                <a:gd name="T103" fmla="*/ 45 h 2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4"/>
                <a:gd name="T157" fmla="*/ 0 h 209"/>
                <a:gd name="T158" fmla="*/ 434 w 434"/>
                <a:gd name="T159" fmla="*/ 209 h 2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4" h="209">
                  <a:moveTo>
                    <a:pt x="393" y="46"/>
                  </a:moveTo>
                  <a:lnTo>
                    <a:pt x="391" y="49"/>
                  </a:lnTo>
                  <a:lnTo>
                    <a:pt x="387" y="60"/>
                  </a:lnTo>
                  <a:lnTo>
                    <a:pt x="379" y="79"/>
                  </a:lnTo>
                  <a:lnTo>
                    <a:pt x="377" y="84"/>
                  </a:lnTo>
                  <a:lnTo>
                    <a:pt x="379" y="91"/>
                  </a:lnTo>
                  <a:lnTo>
                    <a:pt x="379" y="92"/>
                  </a:lnTo>
                  <a:lnTo>
                    <a:pt x="381" y="91"/>
                  </a:lnTo>
                  <a:lnTo>
                    <a:pt x="387" y="88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7" y="88"/>
                  </a:lnTo>
                  <a:lnTo>
                    <a:pt x="399" y="91"/>
                  </a:lnTo>
                  <a:lnTo>
                    <a:pt x="401" y="92"/>
                  </a:lnTo>
                  <a:lnTo>
                    <a:pt x="408" y="85"/>
                  </a:lnTo>
                  <a:lnTo>
                    <a:pt x="411" y="85"/>
                  </a:lnTo>
                  <a:lnTo>
                    <a:pt x="417" y="87"/>
                  </a:lnTo>
                  <a:lnTo>
                    <a:pt x="420" y="89"/>
                  </a:lnTo>
                  <a:lnTo>
                    <a:pt x="425" y="93"/>
                  </a:lnTo>
                  <a:lnTo>
                    <a:pt x="431" y="102"/>
                  </a:lnTo>
                  <a:lnTo>
                    <a:pt x="434" y="107"/>
                  </a:lnTo>
                  <a:lnTo>
                    <a:pt x="434" y="109"/>
                  </a:lnTo>
                  <a:lnTo>
                    <a:pt x="434" y="111"/>
                  </a:lnTo>
                  <a:lnTo>
                    <a:pt x="431" y="113"/>
                  </a:lnTo>
                  <a:lnTo>
                    <a:pt x="428" y="112"/>
                  </a:lnTo>
                  <a:lnTo>
                    <a:pt x="422" y="112"/>
                  </a:lnTo>
                  <a:lnTo>
                    <a:pt x="419" y="111"/>
                  </a:lnTo>
                  <a:lnTo>
                    <a:pt x="414" y="111"/>
                  </a:lnTo>
                  <a:lnTo>
                    <a:pt x="408" y="113"/>
                  </a:lnTo>
                  <a:lnTo>
                    <a:pt x="405" y="115"/>
                  </a:lnTo>
                  <a:lnTo>
                    <a:pt x="400" y="117"/>
                  </a:lnTo>
                  <a:lnTo>
                    <a:pt x="398" y="119"/>
                  </a:lnTo>
                  <a:lnTo>
                    <a:pt x="395" y="118"/>
                  </a:lnTo>
                  <a:lnTo>
                    <a:pt x="392" y="118"/>
                  </a:lnTo>
                  <a:lnTo>
                    <a:pt x="389" y="120"/>
                  </a:lnTo>
                  <a:lnTo>
                    <a:pt x="387" y="123"/>
                  </a:lnTo>
                  <a:lnTo>
                    <a:pt x="385" y="130"/>
                  </a:lnTo>
                  <a:lnTo>
                    <a:pt x="383" y="132"/>
                  </a:lnTo>
                  <a:lnTo>
                    <a:pt x="381" y="133"/>
                  </a:lnTo>
                  <a:lnTo>
                    <a:pt x="377" y="136"/>
                  </a:lnTo>
                  <a:lnTo>
                    <a:pt x="372" y="137"/>
                  </a:lnTo>
                  <a:lnTo>
                    <a:pt x="368" y="136"/>
                  </a:lnTo>
                  <a:lnTo>
                    <a:pt x="365" y="136"/>
                  </a:lnTo>
                  <a:lnTo>
                    <a:pt x="364" y="136"/>
                  </a:lnTo>
                  <a:lnTo>
                    <a:pt x="357" y="144"/>
                  </a:lnTo>
                  <a:lnTo>
                    <a:pt x="352" y="148"/>
                  </a:lnTo>
                  <a:lnTo>
                    <a:pt x="348" y="148"/>
                  </a:lnTo>
                  <a:lnTo>
                    <a:pt x="342" y="148"/>
                  </a:lnTo>
                  <a:lnTo>
                    <a:pt x="338" y="147"/>
                  </a:lnTo>
                  <a:lnTo>
                    <a:pt x="334" y="144"/>
                  </a:lnTo>
                  <a:lnTo>
                    <a:pt x="329" y="143"/>
                  </a:lnTo>
                  <a:lnTo>
                    <a:pt x="327" y="143"/>
                  </a:lnTo>
                  <a:lnTo>
                    <a:pt x="325" y="145"/>
                  </a:lnTo>
                  <a:lnTo>
                    <a:pt x="321" y="150"/>
                  </a:lnTo>
                  <a:lnTo>
                    <a:pt x="320" y="154"/>
                  </a:lnTo>
                  <a:lnTo>
                    <a:pt x="320" y="157"/>
                  </a:lnTo>
                  <a:lnTo>
                    <a:pt x="323" y="162"/>
                  </a:lnTo>
                  <a:lnTo>
                    <a:pt x="326" y="165"/>
                  </a:lnTo>
                  <a:lnTo>
                    <a:pt x="327" y="167"/>
                  </a:lnTo>
                  <a:lnTo>
                    <a:pt x="327" y="169"/>
                  </a:lnTo>
                  <a:lnTo>
                    <a:pt x="324" y="172"/>
                  </a:lnTo>
                  <a:lnTo>
                    <a:pt x="317" y="174"/>
                  </a:lnTo>
                  <a:lnTo>
                    <a:pt x="313" y="177"/>
                  </a:lnTo>
                  <a:lnTo>
                    <a:pt x="306" y="186"/>
                  </a:lnTo>
                  <a:lnTo>
                    <a:pt x="304" y="187"/>
                  </a:lnTo>
                  <a:lnTo>
                    <a:pt x="293" y="193"/>
                  </a:lnTo>
                  <a:lnTo>
                    <a:pt x="288" y="194"/>
                  </a:lnTo>
                  <a:lnTo>
                    <a:pt x="282" y="193"/>
                  </a:lnTo>
                  <a:lnTo>
                    <a:pt x="273" y="194"/>
                  </a:lnTo>
                  <a:lnTo>
                    <a:pt x="265" y="194"/>
                  </a:lnTo>
                  <a:lnTo>
                    <a:pt x="258" y="197"/>
                  </a:lnTo>
                  <a:lnTo>
                    <a:pt x="252" y="199"/>
                  </a:lnTo>
                  <a:lnTo>
                    <a:pt x="248" y="202"/>
                  </a:lnTo>
                  <a:lnTo>
                    <a:pt x="246" y="202"/>
                  </a:lnTo>
                  <a:lnTo>
                    <a:pt x="237" y="207"/>
                  </a:lnTo>
                  <a:lnTo>
                    <a:pt x="233" y="209"/>
                  </a:lnTo>
                  <a:lnTo>
                    <a:pt x="230" y="209"/>
                  </a:lnTo>
                  <a:lnTo>
                    <a:pt x="228" y="208"/>
                  </a:lnTo>
                  <a:lnTo>
                    <a:pt x="226" y="205"/>
                  </a:lnTo>
                  <a:lnTo>
                    <a:pt x="222" y="205"/>
                  </a:lnTo>
                  <a:lnTo>
                    <a:pt x="218" y="205"/>
                  </a:lnTo>
                  <a:lnTo>
                    <a:pt x="213" y="204"/>
                  </a:lnTo>
                  <a:lnTo>
                    <a:pt x="203" y="201"/>
                  </a:lnTo>
                  <a:lnTo>
                    <a:pt x="197" y="198"/>
                  </a:lnTo>
                  <a:lnTo>
                    <a:pt x="192" y="193"/>
                  </a:lnTo>
                  <a:lnTo>
                    <a:pt x="189" y="192"/>
                  </a:lnTo>
                  <a:lnTo>
                    <a:pt x="178" y="191"/>
                  </a:lnTo>
                  <a:lnTo>
                    <a:pt x="171" y="190"/>
                  </a:lnTo>
                  <a:lnTo>
                    <a:pt x="165" y="190"/>
                  </a:lnTo>
                  <a:lnTo>
                    <a:pt x="148" y="191"/>
                  </a:lnTo>
                  <a:lnTo>
                    <a:pt x="141" y="190"/>
                  </a:lnTo>
                  <a:lnTo>
                    <a:pt x="136" y="190"/>
                  </a:lnTo>
                  <a:lnTo>
                    <a:pt x="128" y="188"/>
                  </a:lnTo>
                  <a:lnTo>
                    <a:pt x="116" y="188"/>
                  </a:lnTo>
                  <a:lnTo>
                    <a:pt x="113" y="186"/>
                  </a:lnTo>
                  <a:lnTo>
                    <a:pt x="110" y="182"/>
                  </a:lnTo>
                  <a:lnTo>
                    <a:pt x="101" y="164"/>
                  </a:lnTo>
                  <a:lnTo>
                    <a:pt x="100" y="159"/>
                  </a:lnTo>
                  <a:lnTo>
                    <a:pt x="96" y="158"/>
                  </a:lnTo>
                  <a:lnTo>
                    <a:pt x="90" y="156"/>
                  </a:lnTo>
                  <a:lnTo>
                    <a:pt x="80" y="149"/>
                  </a:lnTo>
                  <a:lnTo>
                    <a:pt x="77" y="147"/>
                  </a:lnTo>
                  <a:lnTo>
                    <a:pt x="71" y="144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51" y="143"/>
                  </a:lnTo>
                  <a:lnTo>
                    <a:pt x="45" y="142"/>
                  </a:lnTo>
                  <a:lnTo>
                    <a:pt x="40" y="139"/>
                  </a:lnTo>
                  <a:lnTo>
                    <a:pt x="39" y="137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41" y="129"/>
                  </a:lnTo>
                  <a:lnTo>
                    <a:pt x="42" y="126"/>
                  </a:lnTo>
                  <a:lnTo>
                    <a:pt x="43" y="119"/>
                  </a:lnTo>
                  <a:lnTo>
                    <a:pt x="45" y="115"/>
                  </a:lnTo>
                  <a:lnTo>
                    <a:pt x="42" y="109"/>
                  </a:lnTo>
                  <a:lnTo>
                    <a:pt x="36" y="96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6" y="88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3" y="82"/>
                  </a:lnTo>
                  <a:lnTo>
                    <a:pt x="5" y="75"/>
                  </a:lnTo>
                  <a:lnTo>
                    <a:pt x="3" y="71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6" y="56"/>
                  </a:lnTo>
                  <a:lnTo>
                    <a:pt x="9" y="54"/>
                  </a:lnTo>
                  <a:lnTo>
                    <a:pt x="18" y="54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32" y="42"/>
                  </a:lnTo>
                  <a:lnTo>
                    <a:pt x="37" y="38"/>
                  </a:lnTo>
                  <a:lnTo>
                    <a:pt x="44" y="35"/>
                  </a:lnTo>
                  <a:lnTo>
                    <a:pt x="53" y="30"/>
                  </a:lnTo>
                  <a:lnTo>
                    <a:pt x="58" y="28"/>
                  </a:lnTo>
                  <a:lnTo>
                    <a:pt x="64" y="29"/>
                  </a:lnTo>
                  <a:lnTo>
                    <a:pt x="70" y="31"/>
                  </a:lnTo>
                  <a:lnTo>
                    <a:pt x="81" y="32"/>
                  </a:lnTo>
                  <a:lnTo>
                    <a:pt x="86" y="33"/>
                  </a:lnTo>
                  <a:lnTo>
                    <a:pt x="90" y="40"/>
                  </a:lnTo>
                  <a:lnTo>
                    <a:pt x="93" y="44"/>
                  </a:lnTo>
                  <a:lnTo>
                    <a:pt x="97" y="45"/>
                  </a:lnTo>
                  <a:lnTo>
                    <a:pt x="106" y="45"/>
                  </a:lnTo>
                  <a:lnTo>
                    <a:pt x="110" y="46"/>
                  </a:lnTo>
                  <a:lnTo>
                    <a:pt x="116" y="46"/>
                  </a:lnTo>
                  <a:lnTo>
                    <a:pt x="121" y="46"/>
                  </a:lnTo>
                  <a:lnTo>
                    <a:pt x="123" y="48"/>
                  </a:lnTo>
                  <a:lnTo>
                    <a:pt x="126" y="49"/>
                  </a:lnTo>
                  <a:lnTo>
                    <a:pt x="130" y="49"/>
                  </a:lnTo>
                  <a:lnTo>
                    <a:pt x="134" y="46"/>
                  </a:lnTo>
                  <a:lnTo>
                    <a:pt x="136" y="45"/>
                  </a:lnTo>
                  <a:lnTo>
                    <a:pt x="141" y="39"/>
                  </a:lnTo>
                  <a:lnTo>
                    <a:pt x="142" y="34"/>
                  </a:lnTo>
                  <a:lnTo>
                    <a:pt x="141" y="33"/>
                  </a:lnTo>
                  <a:lnTo>
                    <a:pt x="139" y="30"/>
                  </a:lnTo>
                  <a:lnTo>
                    <a:pt x="136" y="21"/>
                  </a:lnTo>
                  <a:lnTo>
                    <a:pt x="137" y="18"/>
                  </a:lnTo>
                  <a:lnTo>
                    <a:pt x="143" y="10"/>
                  </a:lnTo>
                  <a:lnTo>
                    <a:pt x="150" y="0"/>
                  </a:lnTo>
                  <a:lnTo>
                    <a:pt x="155" y="3"/>
                  </a:lnTo>
                  <a:lnTo>
                    <a:pt x="162" y="3"/>
                  </a:lnTo>
                  <a:lnTo>
                    <a:pt x="168" y="5"/>
                  </a:lnTo>
                  <a:lnTo>
                    <a:pt x="179" y="9"/>
                  </a:lnTo>
                  <a:lnTo>
                    <a:pt x="183" y="11"/>
                  </a:lnTo>
                  <a:lnTo>
                    <a:pt x="189" y="14"/>
                  </a:lnTo>
                  <a:lnTo>
                    <a:pt x="194" y="15"/>
                  </a:lnTo>
                  <a:lnTo>
                    <a:pt x="195" y="17"/>
                  </a:lnTo>
                  <a:lnTo>
                    <a:pt x="195" y="22"/>
                  </a:lnTo>
                  <a:lnTo>
                    <a:pt x="196" y="27"/>
                  </a:lnTo>
                  <a:lnTo>
                    <a:pt x="198" y="31"/>
                  </a:lnTo>
                  <a:lnTo>
                    <a:pt x="201" y="35"/>
                  </a:lnTo>
                  <a:lnTo>
                    <a:pt x="211" y="40"/>
                  </a:lnTo>
                  <a:lnTo>
                    <a:pt x="215" y="41"/>
                  </a:lnTo>
                  <a:lnTo>
                    <a:pt x="230" y="36"/>
                  </a:lnTo>
                  <a:lnTo>
                    <a:pt x="235" y="35"/>
                  </a:lnTo>
                  <a:lnTo>
                    <a:pt x="242" y="36"/>
                  </a:lnTo>
                  <a:lnTo>
                    <a:pt x="251" y="36"/>
                  </a:lnTo>
                  <a:lnTo>
                    <a:pt x="255" y="38"/>
                  </a:lnTo>
                  <a:lnTo>
                    <a:pt x="264" y="45"/>
                  </a:lnTo>
                  <a:lnTo>
                    <a:pt x="267" y="48"/>
                  </a:lnTo>
                  <a:lnTo>
                    <a:pt x="275" y="51"/>
                  </a:lnTo>
                  <a:lnTo>
                    <a:pt x="279" y="55"/>
                  </a:lnTo>
                  <a:lnTo>
                    <a:pt x="288" y="57"/>
                  </a:lnTo>
                  <a:lnTo>
                    <a:pt x="293" y="59"/>
                  </a:lnTo>
                  <a:lnTo>
                    <a:pt x="299" y="60"/>
                  </a:lnTo>
                  <a:lnTo>
                    <a:pt x="303" y="60"/>
                  </a:lnTo>
                  <a:lnTo>
                    <a:pt x="314" y="60"/>
                  </a:lnTo>
                  <a:lnTo>
                    <a:pt x="320" y="59"/>
                  </a:lnTo>
                  <a:lnTo>
                    <a:pt x="323" y="58"/>
                  </a:lnTo>
                  <a:lnTo>
                    <a:pt x="328" y="57"/>
                  </a:lnTo>
                  <a:lnTo>
                    <a:pt x="335" y="56"/>
                  </a:lnTo>
                  <a:lnTo>
                    <a:pt x="338" y="54"/>
                  </a:lnTo>
                  <a:lnTo>
                    <a:pt x="342" y="52"/>
                  </a:lnTo>
                  <a:lnTo>
                    <a:pt x="345" y="48"/>
                  </a:lnTo>
                  <a:lnTo>
                    <a:pt x="350" y="43"/>
                  </a:lnTo>
                  <a:lnTo>
                    <a:pt x="357" y="39"/>
                  </a:lnTo>
                  <a:lnTo>
                    <a:pt x="359" y="39"/>
                  </a:lnTo>
                  <a:lnTo>
                    <a:pt x="362" y="38"/>
                  </a:lnTo>
                  <a:lnTo>
                    <a:pt x="367" y="40"/>
                  </a:lnTo>
                  <a:lnTo>
                    <a:pt x="372" y="45"/>
                  </a:lnTo>
                  <a:lnTo>
                    <a:pt x="374" y="46"/>
                  </a:lnTo>
                  <a:lnTo>
                    <a:pt x="379" y="48"/>
                  </a:lnTo>
                  <a:lnTo>
                    <a:pt x="386" y="45"/>
                  </a:lnTo>
                  <a:lnTo>
                    <a:pt x="390" y="45"/>
                  </a:lnTo>
                  <a:lnTo>
                    <a:pt x="393" y="4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3792" y="2561"/>
              <a:ext cx="403" cy="411"/>
            </a:xfrm>
            <a:custGeom>
              <a:avLst/>
              <a:gdLst>
                <a:gd name="T0" fmla="*/ 348 w 399"/>
                <a:gd name="T1" fmla="*/ 214 h 407"/>
                <a:gd name="T2" fmla="*/ 349 w 399"/>
                <a:gd name="T3" fmla="*/ 196 h 407"/>
                <a:gd name="T4" fmla="*/ 331 w 399"/>
                <a:gd name="T5" fmla="*/ 181 h 407"/>
                <a:gd name="T6" fmla="*/ 317 w 399"/>
                <a:gd name="T7" fmla="*/ 167 h 407"/>
                <a:gd name="T8" fmla="*/ 302 w 399"/>
                <a:gd name="T9" fmla="*/ 172 h 407"/>
                <a:gd name="T10" fmla="*/ 301 w 399"/>
                <a:gd name="T11" fmla="*/ 190 h 407"/>
                <a:gd name="T12" fmla="*/ 312 w 399"/>
                <a:gd name="T13" fmla="*/ 227 h 407"/>
                <a:gd name="T14" fmla="*/ 305 w 399"/>
                <a:gd name="T15" fmla="*/ 231 h 407"/>
                <a:gd name="T16" fmla="*/ 288 w 399"/>
                <a:gd name="T17" fmla="*/ 236 h 407"/>
                <a:gd name="T18" fmla="*/ 280 w 399"/>
                <a:gd name="T19" fmla="*/ 254 h 407"/>
                <a:gd name="T20" fmla="*/ 244 w 399"/>
                <a:gd name="T21" fmla="*/ 280 h 407"/>
                <a:gd name="T22" fmla="*/ 213 w 399"/>
                <a:gd name="T23" fmla="*/ 307 h 407"/>
                <a:gd name="T24" fmla="*/ 196 w 399"/>
                <a:gd name="T25" fmla="*/ 325 h 407"/>
                <a:gd name="T26" fmla="*/ 183 w 399"/>
                <a:gd name="T27" fmla="*/ 347 h 407"/>
                <a:gd name="T28" fmla="*/ 178 w 399"/>
                <a:gd name="T29" fmla="*/ 391 h 407"/>
                <a:gd name="T30" fmla="*/ 168 w 399"/>
                <a:gd name="T31" fmla="*/ 419 h 407"/>
                <a:gd name="T32" fmla="*/ 147 w 399"/>
                <a:gd name="T33" fmla="*/ 436 h 407"/>
                <a:gd name="T34" fmla="*/ 136 w 399"/>
                <a:gd name="T35" fmla="*/ 442 h 407"/>
                <a:gd name="T36" fmla="*/ 104 w 399"/>
                <a:gd name="T37" fmla="*/ 370 h 407"/>
                <a:gd name="T38" fmla="*/ 75 w 399"/>
                <a:gd name="T39" fmla="*/ 274 h 407"/>
                <a:gd name="T40" fmla="*/ 73 w 399"/>
                <a:gd name="T41" fmla="*/ 236 h 407"/>
                <a:gd name="T42" fmla="*/ 67 w 399"/>
                <a:gd name="T43" fmla="*/ 234 h 407"/>
                <a:gd name="T44" fmla="*/ 33 w 399"/>
                <a:gd name="T45" fmla="*/ 245 h 407"/>
                <a:gd name="T46" fmla="*/ 26 w 399"/>
                <a:gd name="T47" fmla="*/ 222 h 407"/>
                <a:gd name="T48" fmla="*/ 15 w 399"/>
                <a:gd name="T49" fmla="*/ 214 h 407"/>
                <a:gd name="T50" fmla="*/ 10 w 399"/>
                <a:gd name="T51" fmla="*/ 198 h 407"/>
                <a:gd name="T52" fmla="*/ 33 w 399"/>
                <a:gd name="T53" fmla="*/ 192 h 407"/>
                <a:gd name="T54" fmla="*/ 38 w 399"/>
                <a:gd name="T55" fmla="*/ 179 h 407"/>
                <a:gd name="T56" fmla="*/ 27 w 399"/>
                <a:gd name="T57" fmla="*/ 151 h 407"/>
                <a:gd name="T58" fmla="*/ 32 w 399"/>
                <a:gd name="T59" fmla="*/ 128 h 407"/>
                <a:gd name="T60" fmla="*/ 62 w 399"/>
                <a:gd name="T61" fmla="*/ 127 h 407"/>
                <a:gd name="T62" fmla="*/ 87 w 399"/>
                <a:gd name="T63" fmla="*/ 96 h 407"/>
                <a:gd name="T64" fmla="*/ 105 w 399"/>
                <a:gd name="T65" fmla="*/ 65 h 407"/>
                <a:gd name="T66" fmla="*/ 95 w 399"/>
                <a:gd name="T67" fmla="*/ 44 h 407"/>
                <a:gd name="T68" fmla="*/ 93 w 399"/>
                <a:gd name="T69" fmla="*/ 26 h 407"/>
                <a:gd name="T70" fmla="*/ 90 w 399"/>
                <a:gd name="T71" fmla="*/ 13 h 407"/>
                <a:gd name="T72" fmla="*/ 124 w 399"/>
                <a:gd name="T73" fmla="*/ 11 h 407"/>
                <a:gd name="T74" fmla="*/ 140 w 399"/>
                <a:gd name="T75" fmla="*/ 1 h 407"/>
                <a:gd name="T76" fmla="*/ 158 w 399"/>
                <a:gd name="T77" fmla="*/ 22 h 407"/>
                <a:gd name="T78" fmla="*/ 173 w 399"/>
                <a:gd name="T79" fmla="*/ 37 h 407"/>
                <a:gd name="T80" fmla="*/ 152 w 399"/>
                <a:gd name="T81" fmla="*/ 47 h 407"/>
                <a:gd name="T82" fmla="*/ 169 w 399"/>
                <a:gd name="T83" fmla="*/ 74 h 407"/>
                <a:gd name="T84" fmla="*/ 195 w 399"/>
                <a:gd name="T85" fmla="*/ 94 h 407"/>
                <a:gd name="T86" fmla="*/ 182 w 399"/>
                <a:gd name="T87" fmla="*/ 115 h 407"/>
                <a:gd name="T88" fmla="*/ 215 w 399"/>
                <a:gd name="T89" fmla="*/ 133 h 407"/>
                <a:gd name="T90" fmla="*/ 234 w 399"/>
                <a:gd name="T91" fmla="*/ 138 h 407"/>
                <a:gd name="T92" fmla="*/ 256 w 399"/>
                <a:gd name="T93" fmla="*/ 148 h 407"/>
                <a:gd name="T94" fmla="*/ 286 w 399"/>
                <a:gd name="T95" fmla="*/ 150 h 407"/>
                <a:gd name="T96" fmla="*/ 299 w 399"/>
                <a:gd name="T97" fmla="*/ 142 h 407"/>
                <a:gd name="T98" fmla="*/ 308 w 399"/>
                <a:gd name="T99" fmla="*/ 136 h 407"/>
                <a:gd name="T100" fmla="*/ 327 w 399"/>
                <a:gd name="T101" fmla="*/ 148 h 407"/>
                <a:gd name="T102" fmla="*/ 354 w 399"/>
                <a:gd name="T103" fmla="*/ 141 h 407"/>
                <a:gd name="T104" fmla="*/ 360 w 399"/>
                <a:gd name="T105" fmla="*/ 131 h 407"/>
                <a:gd name="T106" fmla="*/ 399 w 399"/>
                <a:gd name="T107" fmla="*/ 111 h 407"/>
                <a:gd name="T108" fmla="*/ 420 w 399"/>
                <a:gd name="T109" fmla="*/ 122 h 407"/>
                <a:gd name="T110" fmla="*/ 430 w 399"/>
                <a:gd name="T111" fmla="*/ 135 h 407"/>
                <a:gd name="T112" fmla="*/ 405 w 399"/>
                <a:gd name="T113" fmla="*/ 151 h 407"/>
                <a:gd name="T114" fmla="*/ 392 w 399"/>
                <a:gd name="T115" fmla="*/ 199 h 407"/>
                <a:gd name="T116" fmla="*/ 375 w 399"/>
                <a:gd name="T117" fmla="*/ 212 h 4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9"/>
                <a:gd name="T178" fmla="*/ 0 h 407"/>
                <a:gd name="T179" fmla="*/ 399 w 399"/>
                <a:gd name="T180" fmla="*/ 407 h 4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9" h="407">
                  <a:moveTo>
                    <a:pt x="333" y="208"/>
                  </a:moveTo>
                  <a:lnTo>
                    <a:pt x="333" y="205"/>
                  </a:lnTo>
                  <a:lnTo>
                    <a:pt x="329" y="188"/>
                  </a:lnTo>
                  <a:lnTo>
                    <a:pt x="329" y="184"/>
                  </a:lnTo>
                  <a:lnTo>
                    <a:pt x="326" y="185"/>
                  </a:lnTo>
                  <a:lnTo>
                    <a:pt x="324" y="185"/>
                  </a:lnTo>
                  <a:lnTo>
                    <a:pt x="322" y="193"/>
                  </a:lnTo>
                  <a:lnTo>
                    <a:pt x="321" y="196"/>
                  </a:lnTo>
                  <a:lnTo>
                    <a:pt x="317" y="193"/>
                  </a:lnTo>
                  <a:lnTo>
                    <a:pt x="316" y="191"/>
                  </a:lnTo>
                  <a:lnTo>
                    <a:pt x="314" y="189"/>
                  </a:lnTo>
                  <a:lnTo>
                    <a:pt x="314" y="187"/>
                  </a:lnTo>
                  <a:lnTo>
                    <a:pt x="314" y="183"/>
                  </a:lnTo>
                  <a:lnTo>
                    <a:pt x="315" y="181"/>
                  </a:lnTo>
                  <a:lnTo>
                    <a:pt x="319" y="179"/>
                  </a:lnTo>
                  <a:lnTo>
                    <a:pt x="322" y="178"/>
                  </a:lnTo>
                  <a:lnTo>
                    <a:pt x="328" y="173"/>
                  </a:lnTo>
                  <a:lnTo>
                    <a:pt x="329" y="170"/>
                  </a:lnTo>
                  <a:lnTo>
                    <a:pt x="329" y="165"/>
                  </a:lnTo>
                  <a:lnTo>
                    <a:pt x="329" y="164"/>
                  </a:lnTo>
                  <a:lnTo>
                    <a:pt x="328" y="163"/>
                  </a:lnTo>
                  <a:lnTo>
                    <a:pt x="313" y="162"/>
                  </a:lnTo>
                  <a:lnTo>
                    <a:pt x="309" y="162"/>
                  </a:lnTo>
                  <a:lnTo>
                    <a:pt x="304" y="163"/>
                  </a:lnTo>
                  <a:lnTo>
                    <a:pt x="300" y="162"/>
                  </a:lnTo>
                  <a:lnTo>
                    <a:pt x="297" y="161"/>
                  </a:lnTo>
                  <a:lnTo>
                    <a:pt x="296" y="156"/>
                  </a:lnTo>
                  <a:lnTo>
                    <a:pt x="296" y="153"/>
                  </a:lnTo>
                  <a:lnTo>
                    <a:pt x="295" y="151"/>
                  </a:lnTo>
                  <a:lnTo>
                    <a:pt x="293" y="150"/>
                  </a:lnTo>
                  <a:lnTo>
                    <a:pt x="290" y="151"/>
                  </a:lnTo>
                  <a:lnTo>
                    <a:pt x="287" y="149"/>
                  </a:lnTo>
                  <a:lnTo>
                    <a:pt x="285" y="147"/>
                  </a:lnTo>
                  <a:lnTo>
                    <a:pt x="278" y="145"/>
                  </a:lnTo>
                  <a:lnTo>
                    <a:pt x="276" y="146"/>
                  </a:lnTo>
                  <a:lnTo>
                    <a:pt x="273" y="149"/>
                  </a:lnTo>
                  <a:lnTo>
                    <a:pt x="272" y="152"/>
                  </a:lnTo>
                  <a:lnTo>
                    <a:pt x="275" y="154"/>
                  </a:lnTo>
                  <a:lnTo>
                    <a:pt x="283" y="161"/>
                  </a:lnTo>
                  <a:lnTo>
                    <a:pt x="284" y="161"/>
                  </a:lnTo>
                  <a:lnTo>
                    <a:pt x="284" y="162"/>
                  </a:lnTo>
                  <a:lnTo>
                    <a:pt x="281" y="163"/>
                  </a:lnTo>
                  <a:lnTo>
                    <a:pt x="278" y="164"/>
                  </a:lnTo>
                  <a:lnTo>
                    <a:pt x="276" y="166"/>
                  </a:lnTo>
                  <a:lnTo>
                    <a:pt x="272" y="170"/>
                  </a:lnTo>
                  <a:lnTo>
                    <a:pt x="274" y="172"/>
                  </a:lnTo>
                  <a:lnTo>
                    <a:pt x="281" y="175"/>
                  </a:lnTo>
                  <a:lnTo>
                    <a:pt x="282" y="176"/>
                  </a:lnTo>
                  <a:lnTo>
                    <a:pt x="282" y="178"/>
                  </a:lnTo>
                  <a:lnTo>
                    <a:pt x="279" y="184"/>
                  </a:lnTo>
                  <a:lnTo>
                    <a:pt x="279" y="185"/>
                  </a:lnTo>
                  <a:lnTo>
                    <a:pt x="281" y="188"/>
                  </a:lnTo>
                  <a:lnTo>
                    <a:pt x="283" y="197"/>
                  </a:lnTo>
                  <a:lnTo>
                    <a:pt x="285" y="209"/>
                  </a:lnTo>
                  <a:lnTo>
                    <a:pt x="286" y="213"/>
                  </a:lnTo>
                  <a:lnTo>
                    <a:pt x="285" y="215"/>
                  </a:lnTo>
                  <a:lnTo>
                    <a:pt x="286" y="216"/>
                  </a:lnTo>
                  <a:lnTo>
                    <a:pt x="284" y="217"/>
                  </a:lnTo>
                  <a:lnTo>
                    <a:pt x="282" y="216"/>
                  </a:lnTo>
                  <a:lnTo>
                    <a:pt x="281" y="212"/>
                  </a:lnTo>
                  <a:lnTo>
                    <a:pt x="279" y="211"/>
                  </a:lnTo>
                  <a:lnTo>
                    <a:pt x="278" y="213"/>
                  </a:lnTo>
                  <a:lnTo>
                    <a:pt x="277" y="216"/>
                  </a:lnTo>
                  <a:lnTo>
                    <a:pt x="276" y="216"/>
                  </a:lnTo>
                  <a:lnTo>
                    <a:pt x="275" y="215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0" y="214"/>
                  </a:lnTo>
                  <a:lnTo>
                    <a:pt x="267" y="216"/>
                  </a:lnTo>
                  <a:lnTo>
                    <a:pt x="261" y="218"/>
                  </a:lnTo>
                  <a:lnTo>
                    <a:pt x="257" y="220"/>
                  </a:lnTo>
                  <a:lnTo>
                    <a:pt x="256" y="221"/>
                  </a:lnTo>
                  <a:lnTo>
                    <a:pt x="255" y="222"/>
                  </a:lnTo>
                  <a:lnTo>
                    <a:pt x="256" y="226"/>
                  </a:lnTo>
                  <a:lnTo>
                    <a:pt x="257" y="229"/>
                  </a:lnTo>
                  <a:lnTo>
                    <a:pt x="255" y="232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0" y="238"/>
                  </a:lnTo>
                  <a:lnTo>
                    <a:pt x="246" y="241"/>
                  </a:lnTo>
                  <a:lnTo>
                    <a:pt x="243" y="242"/>
                  </a:lnTo>
                  <a:lnTo>
                    <a:pt x="241" y="243"/>
                  </a:lnTo>
                  <a:lnTo>
                    <a:pt x="236" y="244"/>
                  </a:lnTo>
                  <a:lnTo>
                    <a:pt x="233" y="247"/>
                  </a:lnTo>
                  <a:lnTo>
                    <a:pt x="230" y="250"/>
                  </a:lnTo>
                  <a:lnTo>
                    <a:pt x="226" y="254"/>
                  </a:lnTo>
                  <a:lnTo>
                    <a:pt x="221" y="261"/>
                  </a:lnTo>
                  <a:lnTo>
                    <a:pt x="217" y="265"/>
                  </a:lnTo>
                  <a:lnTo>
                    <a:pt x="213" y="266"/>
                  </a:lnTo>
                  <a:lnTo>
                    <a:pt x="209" y="272"/>
                  </a:lnTo>
                  <a:lnTo>
                    <a:pt x="205" y="275"/>
                  </a:lnTo>
                  <a:lnTo>
                    <a:pt x="200" y="277"/>
                  </a:lnTo>
                  <a:lnTo>
                    <a:pt x="198" y="278"/>
                  </a:lnTo>
                  <a:lnTo>
                    <a:pt x="195" y="280"/>
                  </a:lnTo>
                  <a:lnTo>
                    <a:pt x="194" y="284"/>
                  </a:lnTo>
                  <a:lnTo>
                    <a:pt x="193" y="287"/>
                  </a:lnTo>
                  <a:lnTo>
                    <a:pt x="191" y="289"/>
                  </a:lnTo>
                  <a:lnTo>
                    <a:pt x="187" y="291"/>
                  </a:lnTo>
                  <a:lnTo>
                    <a:pt x="185" y="292"/>
                  </a:lnTo>
                  <a:lnTo>
                    <a:pt x="182" y="291"/>
                  </a:lnTo>
                  <a:lnTo>
                    <a:pt x="180" y="293"/>
                  </a:lnTo>
                  <a:lnTo>
                    <a:pt x="178" y="298"/>
                  </a:lnTo>
                  <a:lnTo>
                    <a:pt x="176" y="300"/>
                  </a:lnTo>
                  <a:lnTo>
                    <a:pt x="173" y="298"/>
                  </a:lnTo>
                  <a:lnTo>
                    <a:pt x="169" y="299"/>
                  </a:lnTo>
                  <a:lnTo>
                    <a:pt x="167" y="301"/>
                  </a:lnTo>
                  <a:lnTo>
                    <a:pt x="165" y="304"/>
                  </a:lnTo>
                  <a:lnTo>
                    <a:pt x="164" y="307"/>
                  </a:lnTo>
                  <a:lnTo>
                    <a:pt x="164" y="311"/>
                  </a:lnTo>
                  <a:lnTo>
                    <a:pt x="165" y="320"/>
                  </a:lnTo>
                  <a:lnTo>
                    <a:pt x="165" y="326"/>
                  </a:lnTo>
                  <a:lnTo>
                    <a:pt x="164" y="329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7" y="337"/>
                  </a:lnTo>
                  <a:lnTo>
                    <a:pt x="166" y="340"/>
                  </a:lnTo>
                  <a:lnTo>
                    <a:pt x="162" y="350"/>
                  </a:lnTo>
                  <a:lnTo>
                    <a:pt x="160" y="356"/>
                  </a:lnTo>
                  <a:lnTo>
                    <a:pt x="159" y="360"/>
                  </a:lnTo>
                  <a:lnTo>
                    <a:pt x="159" y="364"/>
                  </a:lnTo>
                  <a:lnTo>
                    <a:pt x="161" y="375"/>
                  </a:lnTo>
                  <a:lnTo>
                    <a:pt x="160" y="376"/>
                  </a:lnTo>
                  <a:lnTo>
                    <a:pt x="156" y="376"/>
                  </a:lnTo>
                  <a:lnTo>
                    <a:pt x="153" y="376"/>
                  </a:lnTo>
                  <a:lnTo>
                    <a:pt x="152" y="377"/>
                  </a:lnTo>
                  <a:lnTo>
                    <a:pt x="150" y="383"/>
                  </a:lnTo>
                  <a:lnTo>
                    <a:pt x="148" y="387"/>
                  </a:lnTo>
                  <a:lnTo>
                    <a:pt x="149" y="388"/>
                  </a:lnTo>
                  <a:lnTo>
                    <a:pt x="152" y="389"/>
                  </a:lnTo>
                  <a:lnTo>
                    <a:pt x="147" y="392"/>
                  </a:lnTo>
                  <a:lnTo>
                    <a:pt x="145" y="392"/>
                  </a:lnTo>
                  <a:lnTo>
                    <a:pt x="140" y="394"/>
                  </a:lnTo>
                  <a:lnTo>
                    <a:pt x="138" y="396"/>
                  </a:lnTo>
                  <a:lnTo>
                    <a:pt x="138" y="400"/>
                  </a:lnTo>
                  <a:lnTo>
                    <a:pt x="137" y="402"/>
                  </a:lnTo>
                  <a:lnTo>
                    <a:pt x="134" y="404"/>
                  </a:lnTo>
                  <a:lnTo>
                    <a:pt x="131" y="405"/>
                  </a:lnTo>
                  <a:lnTo>
                    <a:pt x="131" y="406"/>
                  </a:lnTo>
                  <a:lnTo>
                    <a:pt x="130" y="406"/>
                  </a:lnTo>
                  <a:lnTo>
                    <a:pt x="129" y="407"/>
                  </a:lnTo>
                  <a:lnTo>
                    <a:pt x="128" y="407"/>
                  </a:lnTo>
                  <a:lnTo>
                    <a:pt x="127" y="406"/>
                  </a:lnTo>
                  <a:lnTo>
                    <a:pt x="118" y="397"/>
                  </a:lnTo>
                  <a:lnTo>
                    <a:pt x="117" y="395"/>
                  </a:lnTo>
                  <a:lnTo>
                    <a:pt x="116" y="392"/>
                  </a:lnTo>
                  <a:lnTo>
                    <a:pt x="114" y="383"/>
                  </a:lnTo>
                  <a:lnTo>
                    <a:pt x="110" y="372"/>
                  </a:lnTo>
                  <a:lnTo>
                    <a:pt x="104" y="360"/>
                  </a:lnTo>
                  <a:lnTo>
                    <a:pt x="98" y="350"/>
                  </a:lnTo>
                  <a:lnTo>
                    <a:pt x="95" y="340"/>
                  </a:lnTo>
                  <a:lnTo>
                    <a:pt x="91" y="328"/>
                  </a:lnTo>
                  <a:lnTo>
                    <a:pt x="87" y="318"/>
                  </a:lnTo>
                  <a:lnTo>
                    <a:pt x="82" y="309"/>
                  </a:lnTo>
                  <a:lnTo>
                    <a:pt x="79" y="304"/>
                  </a:lnTo>
                  <a:lnTo>
                    <a:pt x="75" y="295"/>
                  </a:lnTo>
                  <a:lnTo>
                    <a:pt x="73" y="288"/>
                  </a:lnTo>
                  <a:lnTo>
                    <a:pt x="69" y="267"/>
                  </a:lnTo>
                  <a:lnTo>
                    <a:pt x="66" y="250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6" y="234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5" y="222"/>
                  </a:lnTo>
                  <a:lnTo>
                    <a:pt x="64" y="218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59" y="208"/>
                  </a:lnTo>
                  <a:lnTo>
                    <a:pt x="57" y="209"/>
                  </a:lnTo>
                  <a:lnTo>
                    <a:pt x="56" y="212"/>
                  </a:lnTo>
                  <a:lnTo>
                    <a:pt x="56" y="213"/>
                  </a:lnTo>
                  <a:lnTo>
                    <a:pt x="57" y="215"/>
                  </a:lnTo>
                  <a:lnTo>
                    <a:pt x="58" y="216"/>
                  </a:lnTo>
                  <a:lnTo>
                    <a:pt x="57" y="219"/>
                  </a:lnTo>
                  <a:lnTo>
                    <a:pt x="56" y="222"/>
                  </a:lnTo>
                  <a:lnTo>
                    <a:pt x="53" y="224"/>
                  </a:lnTo>
                  <a:lnTo>
                    <a:pt x="48" y="227"/>
                  </a:lnTo>
                  <a:lnTo>
                    <a:pt x="45" y="227"/>
                  </a:lnTo>
                  <a:lnTo>
                    <a:pt x="41" y="229"/>
                  </a:lnTo>
                  <a:lnTo>
                    <a:pt x="39" y="229"/>
                  </a:lnTo>
                  <a:lnTo>
                    <a:pt x="33" y="227"/>
                  </a:lnTo>
                  <a:lnTo>
                    <a:pt x="30" y="225"/>
                  </a:lnTo>
                  <a:lnTo>
                    <a:pt x="24" y="218"/>
                  </a:lnTo>
                  <a:lnTo>
                    <a:pt x="15" y="210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20" y="206"/>
                  </a:lnTo>
                  <a:lnTo>
                    <a:pt x="24" y="205"/>
                  </a:lnTo>
                  <a:lnTo>
                    <a:pt x="26" y="204"/>
                  </a:lnTo>
                  <a:lnTo>
                    <a:pt x="29" y="202"/>
                  </a:lnTo>
                  <a:lnTo>
                    <a:pt x="32" y="199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7" y="198"/>
                  </a:lnTo>
                  <a:lnTo>
                    <a:pt x="22" y="198"/>
                  </a:lnTo>
                  <a:lnTo>
                    <a:pt x="19" y="197"/>
                  </a:lnTo>
                  <a:lnTo>
                    <a:pt x="15" y="196"/>
                  </a:lnTo>
                  <a:lnTo>
                    <a:pt x="12" y="195"/>
                  </a:lnTo>
                  <a:lnTo>
                    <a:pt x="11" y="194"/>
                  </a:lnTo>
                  <a:lnTo>
                    <a:pt x="5" y="190"/>
                  </a:lnTo>
                  <a:lnTo>
                    <a:pt x="1" y="185"/>
                  </a:lnTo>
                  <a:lnTo>
                    <a:pt x="0" y="184"/>
                  </a:lnTo>
                  <a:lnTo>
                    <a:pt x="3" y="183"/>
                  </a:lnTo>
                  <a:lnTo>
                    <a:pt x="5" y="180"/>
                  </a:lnTo>
                  <a:lnTo>
                    <a:pt x="10" y="180"/>
                  </a:lnTo>
                  <a:lnTo>
                    <a:pt x="10" y="175"/>
                  </a:lnTo>
                  <a:lnTo>
                    <a:pt x="11" y="176"/>
                  </a:lnTo>
                  <a:lnTo>
                    <a:pt x="16" y="176"/>
                  </a:lnTo>
                  <a:lnTo>
                    <a:pt x="21" y="176"/>
                  </a:lnTo>
                  <a:lnTo>
                    <a:pt x="23" y="177"/>
                  </a:lnTo>
                  <a:lnTo>
                    <a:pt x="27" y="178"/>
                  </a:lnTo>
                  <a:lnTo>
                    <a:pt x="29" y="175"/>
                  </a:lnTo>
                  <a:lnTo>
                    <a:pt x="33" y="174"/>
                  </a:lnTo>
                  <a:lnTo>
                    <a:pt x="35" y="174"/>
                  </a:lnTo>
                  <a:lnTo>
                    <a:pt x="35" y="176"/>
                  </a:lnTo>
                  <a:lnTo>
                    <a:pt x="39" y="176"/>
                  </a:lnTo>
                  <a:lnTo>
                    <a:pt x="40" y="174"/>
                  </a:lnTo>
                  <a:lnTo>
                    <a:pt x="42" y="174"/>
                  </a:lnTo>
                  <a:lnTo>
                    <a:pt x="40" y="171"/>
                  </a:lnTo>
                  <a:lnTo>
                    <a:pt x="42" y="170"/>
                  </a:lnTo>
                  <a:lnTo>
                    <a:pt x="38" y="161"/>
                  </a:lnTo>
                  <a:lnTo>
                    <a:pt x="36" y="157"/>
                  </a:lnTo>
                  <a:lnTo>
                    <a:pt x="36" y="154"/>
                  </a:lnTo>
                  <a:lnTo>
                    <a:pt x="32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9" y="146"/>
                  </a:lnTo>
                  <a:lnTo>
                    <a:pt x="29" y="142"/>
                  </a:lnTo>
                  <a:lnTo>
                    <a:pt x="27" y="142"/>
                  </a:lnTo>
                  <a:lnTo>
                    <a:pt x="24" y="141"/>
                  </a:lnTo>
                  <a:lnTo>
                    <a:pt x="20" y="140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28" y="122"/>
                  </a:lnTo>
                  <a:lnTo>
                    <a:pt x="32" y="119"/>
                  </a:lnTo>
                  <a:lnTo>
                    <a:pt x="34" y="119"/>
                  </a:lnTo>
                  <a:lnTo>
                    <a:pt x="35" y="120"/>
                  </a:lnTo>
                  <a:lnTo>
                    <a:pt x="36" y="123"/>
                  </a:lnTo>
                  <a:lnTo>
                    <a:pt x="38" y="124"/>
                  </a:lnTo>
                  <a:lnTo>
                    <a:pt x="44" y="122"/>
                  </a:lnTo>
                  <a:lnTo>
                    <a:pt x="48" y="122"/>
                  </a:lnTo>
                  <a:lnTo>
                    <a:pt x="53" y="120"/>
                  </a:lnTo>
                  <a:lnTo>
                    <a:pt x="53" y="118"/>
                  </a:lnTo>
                  <a:lnTo>
                    <a:pt x="57" y="113"/>
                  </a:lnTo>
                  <a:lnTo>
                    <a:pt x="58" y="110"/>
                  </a:lnTo>
                  <a:lnTo>
                    <a:pt x="59" y="107"/>
                  </a:lnTo>
                  <a:lnTo>
                    <a:pt x="66" y="104"/>
                  </a:lnTo>
                  <a:lnTo>
                    <a:pt x="69" y="100"/>
                  </a:lnTo>
                  <a:lnTo>
                    <a:pt x="73" y="91"/>
                  </a:lnTo>
                  <a:lnTo>
                    <a:pt x="75" y="88"/>
                  </a:lnTo>
                  <a:lnTo>
                    <a:pt x="78" y="87"/>
                  </a:lnTo>
                  <a:lnTo>
                    <a:pt x="81" y="85"/>
                  </a:lnTo>
                  <a:lnTo>
                    <a:pt x="79" y="83"/>
                  </a:lnTo>
                  <a:lnTo>
                    <a:pt x="89" y="72"/>
                  </a:lnTo>
                  <a:lnTo>
                    <a:pt x="90" y="65"/>
                  </a:lnTo>
                  <a:lnTo>
                    <a:pt x="89" y="62"/>
                  </a:lnTo>
                  <a:lnTo>
                    <a:pt x="89" y="59"/>
                  </a:lnTo>
                  <a:lnTo>
                    <a:pt x="92" y="58"/>
                  </a:lnTo>
                  <a:lnTo>
                    <a:pt x="96" y="56"/>
                  </a:lnTo>
                  <a:lnTo>
                    <a:pt x="99" y="55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6" y="49"/>
                  </a:lnTo>
                  <a:lnTo>
                    <a:pt x="92" y="49"/>
                  </a:lnTo>
                  <a:lnTo>
                    <a:pt x="90" y="47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82" y="38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1" y="30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8" y="18"/>
                  </a:lnTo>
                  <a:lnTo>
                    <a:pt x="81" y="13"/>
                  </a:lnTo>
                  <a:lnTo>
                    <a:pt x="86" y="11"/>
                  </a:lnTo>
                  <a:lnTo>
                    <a:pt x="97" y="14"/>
                  </a:lnTo>
                  <a:lnTo>
                    <a:pt x="100" y="15"/>
                  </a:lnTo>
                  <a:lnTo>
                    <a:pt x="106" y="16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3"/>
                  </a:lnTo>
                  <a:lnTo>
                    <a:pt x="115" y="11"/>
                  </a:lnTo>
                  <a:lnTo>
                    <a:pt x="119" y="12"/>
                  </a:lnTo>
                  <a:lnTo>
                    <a:pt x="120" y="14"/>
                  </a:lnTo>
                  <a:lnTo>
                    <a:pt x="121" y="13"/>
                  </a:lnTo>
                  <a:lnTo>
                    <a:pt x="122" y="9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9" y="1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4" y="4"/>
                  </a:lnTo>
                  <a:lnTo>
                    <a:pt x="136" y="11"/>
                  </a:lnTo>
                  <a:lnTo>
                    <a:pt x="138" y="15"/>
                  </a:lnTo>
                  <a:lnTo>
                    <a:pt x="143" y="16"/>
                  </a:lnTo>
                  <a:lnTo>
                    <a:pt x="145" y="19"/>
                  </a:lnTo>
                  <a:lnTo>
                    <a:pt x="147" y="21"/>
                  </a:lnTo>
                  <a:lnTo>
                    <a:pt x="145" y="22"/>
                  </a:lnTo>
                  <a:lnTo>
                    <a:pt x="144" y="24"/>
                  </a:lnTo>
                  <a:lnTo>
                    <a:pt x="144" y="28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50" y="35"/>
                  </a:lnTo>
                  <a:lnTo>
                    <a:pt x="151" y="35"/>
                  </a:lnTo>
                  <a:lnTo>
                    <a:pt x="151" y="37"/>
                  </a:lnTo>
                  <a:lnTo>
                    <a:pt x="155" y="37"/>
                  </a:lnTo>
                  <a:lnTo>
                    <a:pt x="155" y="40"/>
                  </a:lnTo>
                  <a:lnTo>
                    <a:pt x="157" y="45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6"/>
                  </a:lnTo>
                  <a:lnTo>
                    <a:pt x="142" y="47"/>
                  </a:lnTo>
                  <a:lnTo>
                    <a:pt x="143" y="52"/>
                  </a:lnTo>
                  <a:lnTo>
                    <a:pt x="146" y="56"/>
                  </a:lnTo>
                  <a:lnTo>
                    <a:pt x="146" y="60"/>
                  </a:lnTo>
                  <a:lnTo>
                    <a:pt x="147" y="62"/>
                  </a:lnTo>
                  <a:lnTo>
                    <a:pt x="146" y="64"/>
                  </a:lnTo>
                  <a:lnTo>
                    <a:pt x="147" y="67"/>
                  </a:lnTo>
                  <a:lnTo>
                    <a:pt x="148" y="67"/>
                  </a:lnTo>
                  <a:lnTo>
                    <a:pt x="151" y="65"/>
                  </a:lnTo>
                  <a:lnTo>
                    <a:pt x="153" y="67"/>
                  </a:lnTo>
                  <a:lnTo>
                    <a:pt x="158" y="73"/>
                  </a:lnTo>
                  <a:lnTo>
                    <a:pt x="160" y="72"/>
                  </a:lnTo>
                  <a:lnTo>
                    <a:pt x="167" y="76"/>
                  </a:lnTo>
                  <a:lnTo>
                    <a:pt x="166" y="79"/>
                  </a:lnTo>
                  <a:lnTo>
                    <a:pt x="171" y="81"/>
                  </a:lnTo>
                  <a:lnTo>
                    <a:pt x="171" y="80"/>
                  </a:lnTo>
                  <a:lnTo>
                    <a:pt x="177" y="85"/>
                  </a:lnTo>
                  <a:lnTo>
                    <a:pt x="170" y="91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67" y="96"/>
                  </a:lnTo>
                  <a:lnTo>
                    <a:pt x="167" y="99"/>
                  </a:lnTo>
                  <a:lnTo>
                    <a:pt x="165" y="102"/>
                  </a:lnTo>
                  <a:lnTo>
                    <a:pt x="164" y="105"/>
                  </a:lnTo>
                  <a:lnTo>
                    <a:pt x="164" y="106"/>
                  </a:lnTo>
                  <a:lnTo>
                    <a:pt x="168" y="109"/>
                  </a:lnTo>
                  <a:lnTo>
                    <a:pt x="171" y="109"/>
                  </a:lnTo>
                  <a:lnTo>
                    <a:pt x="175" y="112"/>
                  </a:lnTo>
                  <a:lnTo>
                    <a:pt x="180" y="113"/>
                  </a:lnTo>
                  <a:lnTo>
                    <a:pt x="182" y="116"/>
                  </a:lnTo>
                  <a:lnTo>
                    <a:pt x="189" y="121"/>
                  </a:lnTo>
                  <a:lnTo>
                    <a:pt x="191" y="120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1" y="127"/>
                  </a:lnTo>
                  <a:lnTo>
                    <a:pt x="206" y="128"/>
                  </a:lnTo>
                  <a:lnTo>
                    <a:pt x="208" y="129"/>
                  </a:lnTo>
                  <a:lnTo>
                    <a:pt x="209" y="128"/>
                  </a:lnTo>
                  <a:lnTo>
                    <a:pt x="210" y="127"/>
                  </a:lnTo>
                  <a:lnTo>
                    <a:pt x="213" y="127"/>
                  </a:lnTo>
                  <a:lnTo>
                    <a:pt x="216" y="129"/>
                  </a:lnTo>
                  <a:lnTo>
                    <a:pt x="219" y="127"/>
                  </a:lnTo>
                  <a:lnTo>
                    <a:pt x="222" y="128"/>
                  </a:lnTo>
                  <a:lnTo>
                    <a:pt x="226" y="129"/>
                  </a:lnTo>
                  <a:lnTo>
                    <a:pt x="227" y="131"/>
                  </a:lnTo>
                  <a:lnTo>
                    <a:pt x="226" y="134"/>
                  </a:lnTo>
                  <a:lnTo>
                    <a:pt x="230" y="135"/>
                  </a:lnTo>
                  <a:lnTo>
                    <a:pt x="232" y="137"/>
                  </a:lnTo>
                  <a:lnTo>
                    <a:pt x="236" y="139"/>
                  </a:lnTo>
                  <a:lnTo>
                    <a:pt x="240" y="136"/>
                  </a:lnTo>
                  <a:lnTo>
                    <a:pt x="242" y="137"/>
                  </a:lnTo>
                  <a:lnTo>
                    <a:pt x="241" y="139"/>
                  </a:lnTo>
                  <a:lnTo>
                    <a:pt x="243" y="141"/>
                  </a:lnTo>
                  <a:lnTo>
                    <a:pt x="245" y="139"/>
                  </a:lnTo>
                  <a:lnTo>
                    <a:pt x="250" y="140"/>
                  </a:lnTo>
                  <a:lnTo>
                    <a:pt x="255" y="143"/>
                  </a:lnTo>
                  <a:lnTo>
                    <a:pt x="259" y="141"/>
                  </a:lnTo>
                  <a:lnTo>
                    <a:pt x="260" y="143"/>
                  </a:lnTo>
                  <a:lnTo>
                    <a:pt x="263" y="144"/>
                  </a:lnTo>
                  <a:lnTo>
                    <a:pt x="265" y="143"/>
                  </a:lnTo>
                  <a:lnTo>
                    <a:pt x="267" y="144"/>
                  </a:lnTo>
                  <a:lnTo>
                    <a:pt x="271" y="143"/>
                  </a:lnTo>
                  <a:lnTo>
                    <a:pt x="273" y="143"/>
                  </a:lnTo>
                  <a:lnTo>
                    <a:pt x="275" y="139"/>
                  </a:lnTo>
                  <a:lnTo>
                    <a:pt x="272" y="133"/>
                  </a:lnTo>
                  <a:lnTo>
                    <a:pt x="273" y="127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9" y="120"/>
                  </a:lnTo>
                  <a:lnTo>
                    <a:pt x="281" y="120"/>
                  </a:lnTo>
                  <a:lnTo>
                    <a:pt x="282" y="121"/>
                  </a:lnTo>
                  <a:lnTo>
                    <a:pt x="281" y="127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4" y="136"/>
                  </a:lnTo>
                  <a:lnTo>
                    <a:pt x="287" y="137"/>
                  </a:lnTo>
                  <a:lnTo>
                    <a:pt x="291" y="138"/>
                  </a:lnTo>
                  <a:lnTo>
                    <a:pt x="296" y="139"/>
                  </a:lnTo>
                  <a:lnTo>
                    <a:pt x="297" y="140"/>
                  </a:lnTo>
                  <a:lnTo>
                    <a:pt x="300" y="139"/>
                  </a:lnTo>
                  <a:lnTo>
                    <a:pt x="303" y="137"/>
                  </a:lnTo>
                  <a:lnTo>
                    <a:pt x="305" y="137"/>
                  </a:lnTo>
                  <a:lnTo>
                    <a:pt x="307" y="138"/>
                  </a:lnTo>
                  <a:lnTo>
                    <a:pt x="315" y="139"/>
                  </a:lnTo>
                  <a:lnTo>
                    <a:pt x="321" y="138"/>
                  </a:lnTo>
                  <a:lnTo>
                    <a:pt x="325" y="138"/>
                  </a:lnTo>
                  <a:lnTo>
                    <a:pt x="326" y="134"/>
                  </a:lnTo>
                  <a:lnTo>
                    <a:pt x="326" y="132"/>
                  </a:lnTo>
                  <a:lnTo>
                    <a:pt x="324" y="130"/>
                  </a:lnTo>
                  <a:lnTo>
                    <a:pt x="323" y="130"/>
                  </a:lnTo>
                  <a:lnTo>
                    <a:pt x="321" y="128"/>
                  </a:lnTo>
                  <a:lnTo>
                    <a:pt x="320" y="126"/>
                  </a:lnTo>
                  <a:lnTo>
                    <a:pt x="321" y="125"/>
                  </a:lnTo>
                  <a:lnTo>
                    <a:pt x="322" y="124"/>
                  </a:lnTo>
                  <a:lnTo>
                    <a:pt x="327" y="124"/>
                  </a:lnTo>
                  <a:lnTo>
                    <a:pt x="331" y="122"/>
                  </a:lnTo>
                  <a:lnTo>
                    <a:pt x="333" y="121"/>
                  </a:lnTo>
                  <a:lnTo>
                    <a:pt x="341" y="113"/>
                  </a:lnTo>
                  <a:lnTo>
                    <a:pt x="344" y="110"/>
                  </a:lnTo>
                  <a:lnTo>
                    <a:pt x="349" y="109"/>
                  </a:lnTo>
                  <a:lnTo>
                    <a:pt x="356" y="103"/>
                  </a:lnTo>
                  <a:lnTo>
                    <a:pt x="359" y="101"/>
                  </a:lnTo>
                  <a:lnTo>
                    <a:pt x="361" y="101"/>
                  </a:lnTo>
                  <a:lnTo>
                    <a:pt x="363" y="102"/>
                  </a:lnTo>
                  <a:lnTo>
                    <a:pt x="369" y="104"/>
                  </a:lnTo>
                  <a:lnTo>
                    <a:pt x="371" y="104"/>
                  </a:lnTo>
                  <a:lnTo>
                    <a:pt x="380" y="98"/>
                  </a:lnTo>
                  <a:lnTo>
                    <a:pt x="382" y="101"/>
                  </a:lnTo>
                  <a:lnTo>
                    <a:pt x="387" y="106"/>
                  </a:lnTo>
                  <a:lnTo>
                    <a:pt x="387" y="109"/>
                  </a:lnTo>
                  <a:lnTo>
                    <a:pt x="385" y="112"/>
                  </a:lnTo>
                  <a:lnTo>
                    <a:pt x="384" y="113"/>
                  </a:lnTo>
                  <a:lnTo>
                    <a:pt x="384" y="114"/>
                  </a:lnTo>
                  <a:lnTo>
                    <a:pt x="386" y="114"/>
                  </a:lnTo>
                  <a:lnTo>
                    <a:pt x="390" y="115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20"/>
                  </a:lnTo>
                  <a:lnTo>
                    <a:pt x="398" y="122"/>
                  </a:lnTo>
                  <a:lnTo>
                    <a:pt x="394" y="126"/>
                  </a:lnTo>
                  <a:lnTo>
                    <a:pt x="394" y="128"/>
                  </a:lnTo>
                  <a:lnTo>
                    <a:pt x="395" y="133"/>
                  </a:lnTo>
                  <a:lnTo>
                    <a:pt x="393" y="133"/>
                  </a:lnTo>
                  <a:lnTo>
                    <a:pt x="388" y="131"/>
                  </a:lnTo>
                  <a:lnTo>
                    <a:pt x="384" y="131"/>
                  </a:lnTo>
                  <a:lnTo>
                    <a:pt x="383" y="132"/>
                  </a:lnTo>
                  <a:lnTo>
                    <a:pt x="378" y="136"/>
                  </a:lnTo>
                  <a:lnTo>
                    <a:pt x="369" y="142"/>
                  </a:lnTo>
                  <a:lnTo>
                    <a:pt x="368" y="144"/>
                  </a:lnTo>
                  <a:lnTo>
                    <a:pt x="369" y="149"/>
                  </a:lnTo>
                  <a:lnTo>
                    <a:pt x="368" y="152"/>
                  </a:lnTo>
                  <a:lnTo>
                    <a:pt x="362" y="159"/>
                  </a:lnTo>
                  <a:lnTo>
                    <a:pt x="362" y="161"/>
                  </a:lnTo>
                  <a:lnTo>
                    <a:pt x="363" y="164"/>
                  </a:lnTo>
                  <a:lnTo>
                    <a:pt x="363" y="166"/>
                  </a:lnTo>
                  <a:lnTo>
                    <a:pt x="356" y="181"/>
                  </a:lnTo>
                  <a:lnTo>
                    <a:pt x="355" y="182"/>
                  </a:lnTo>
                  <a:lnTo>
                    <a:pt x="353" y="182"/>
                  </a:lnTo>
                  <a:lnTo>
                    <a:pt x="351" y="181"/>
                  </a:lnTo>
                  <a:lnTo>
                    <a:pt x="345" y="179"/>
                  </a:lnTo>
                  <a:lnTo>
                    <a:pt x="345" y="181"/>
                  </a:lnTo>
                  <a:lnTo>
                    <a:pt x="345" y="191"/>
                  </a:lnTo>
                  <a:lnTo>
                    <a:pt x="344" y="194"/>
                  </a:lnTo>
                  <a:lnTo>
                    <a:pt x="342" y="194"/>
                  </a:lnTo>
                  <a:lnTo>
                    <a:pt x="341" y="196"/>
                  </a:lnTo>
                  <a:lnTo>
                    <a:pt x="342" y="202"/>
                  </a:lnTo>
                  <a:lnTo>
                    <a:pt x="341" y="206"/>
                  </a:lnTo>
                  <a:lnTo>
                    <a:pt x="340" y="209"/>
                  </a:lnTo>
                  <a:lnTo>
                    <a:pt x="338" y="210"/>
                  </a:lnTo>
                  <a:lnTo>
                    <a:pt x="337" y="209"/>
                  </a:lnTo>
                  <a:lnTo>
                    <a:pt x="333" y="20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2" name="Freeform 357"/>
            <p:cNvSpPr>
              <a:spLocks/>
            </p:cNvSpPr>
            <p:nvPr/>
          </p:nvSpPr>
          <p:spPr bwMode="auto">
            <a:xfrm>
              <a:off x="3453" y="3252"/>
              <a:ext cx="99" cy="194"/>
            </a:xfrm>
            <a:custGeom>
              <a:avLst/>
              <a:gdLst>
                <a:gd name="T0" fmla="*/ 22 w 98"/>
                <a:gd name="T1" fmla="*/ 55 h 193"/>
                <a:gd name="T2" fmla="*/ 27 w 98"/>
                <a:gd name="T3" fmla="*/ 52 h 193"/>
                <a:gd name="T4" fmla="*/ 30 w 98"/>
                <a:gd name="T5" fmla="*/ 52 h 193"/>
                <a:gd name="T6" fmla="*/ 38 w 98"/>
                <a:gd name="T7" fmla="*/ 49 h 193"/>
                <a:gd name="T8" fmla="*/ 42 w 98"/>
                <a:gd name="T9" fmla="*/ 51 h 193"/>
                <a:gd name="T10" fmla="*/ 42 w 98"/>
                <a:gd name="T11" fmla="*/ 48 h 193"/>
                <a:gd name="T12" fmla="*/ 58 w 98"/>
                <a:gd name="T13" fmla="*/ 43 h 193"/>
                <a:gd name="T14" fmla="*/ 62 w 98"/>
                <a:gd name="T15" fmla="*/ 43 h 193"/>
                <a:gd name="T16" fmla="*/ 62 w 98"/>
                <a:gd name="T17" fmla="*/ 38 h 193"/>
                <a:gd name="T18" fmla="*/ 66 w 98"/>
                <a:gd name="T19" fmla="*/ 37 h 193"/>
                <a:gd name="T20" fmla="*/ 71 w 98"/>
                <a:gd name="T21" fmla="*/ 34 h 193"/>
                <a:gd name="T22" fmla="*/ 69 w 98"/>
                <a:gd name="T23" fmla="*/ 30 h 193"/>
                <a:gd name="T24" fmla="*/ 71 w 98"/>
                <a:gd name="T25" fmla="*/ 28 h 193"/>
                <a:gd name="T26" fmla="*/ 74 w 98"/>
                <a:gd name="T27" fmla="*/ 25 h 193"/>
                <a:gd name="T28" fmla="*/ 72 w 98"/>
                <a:gd name="T29" fmla="*/ 18 h 193"/>
                <a:gd name="T30" fmla="*/ 74 w 98"/>
                <a:gd name="T31" fmla="*/ 18 h 193"/>
                <a:gd name="T32" fmla="*/ 77 w 98"/>
                <a:gd name="T33" fmla="*/ 21 h 193"/>
                <a:gd name="T34" fmla="*/ 83 w 98"/>
                <a:gd name="T35" fmla="*/ 16 h 193"/>
                <a:gd name="T36" fmla="*/ 85 w 98"/>
                <a:gd name="T37" fmla="*/ 10 h 193"/>
                <a:gd name="T38" fmla="*/ 86 w 98"/>
                <a:gd name="T39" fmla="*/ 4 h 193"/>
                <a:gd name="T40" fmla="*/ 89 w 98"/>
                <a:gd name="T41" fmla="*/ 0 h 193"/>
                <a:gd name="T42" fmla="*/ 94 w 98"/>
                <a:gd name="T43" fmla="*/ 6 h 193"/>
                <a:gd name="T44" fmla="*/ 98 w 98"/>
                <a:gd name="T45" fmla="*/ 9 h 193"/>
                <a:gd name="T46" fmla="*/ 101 w 98"/>
                <a:gd name="T47" fmla="*/ 25 h 193"/>
                <a:gd name="T48" fmla="*/ 103 w 98"/>
                <a:gd name="T49" fmla="*/ 34 h 193"/>
                <a:gd name="T50" fmla="*/ 107 w 98"/>
                <a:gd name="T51" fmla="*/ 42 h 193"/>
                <a:gd name="T52" fmla="*/ 106 w 98"/>
                <a:gd name="T53" fmla="*/ 45 h 193"/>
                <a:gd name="T54" fmla="*/ 102 w 98"/>
                <a:gd name="T55" fmla="*/ 51 h 193"/>
                <a:gd name="T56" fmla="*/ 100 w 98"/>
                <a:gd name="T57" fmla="*/ 48 h 193"/>
                <a:gd name="T58" fmla="*/ 95 w 98"/>
                <a:gd name="T59" fmla="*/ 44 h 193"/>
                <a:gd name="T60" fmla="*/ 96 w 98"/>
                <a:gd name="T61" fmla="*/ 52 h 193"/>
                <a:gd name="T62" fmla="*/ 99 w 98"/>
                <a:gd name="T63" fmla="*/ 58 h 193"/>
                <a:gd name="T64" fmla="*/ 92 w 98"/>
                <a:gd name="T65" fmla="*/ 69 h 193"/>
                <a:gd name="T66" fmla="*/ 92 w 98"/>
                <a:gd name="T67" fmla="*/ 78 h 193"/>
                <a:gd name="T68" fmla="*/ 87 w 98"/>
                <a:gd name="T69" fmla="*/ 106 h 193"/>
                <a:gd name="T70" fmla="*/ 74 w 98"/>
                <a:gd name="T71" fmla="*/ 148 h 193"/>
                <a:gd name="T72" fmla="*/ 63 w 98"/>
                <a:gd name="T73" fmla="*/ 188 h 193"/>
                <a:gd name="T74" fmla="*/ 58 w 98"/>
                <a:gd name="T75" fmla="*/ 194 h 193"/>
                <a:gd name="T76" fmla="*/ 40 w 98"/>
                <a:gd name="T77" fmla="*/ 196 h 193"/>
                <a:gd name="T78" fmla="*/ 31 w 98"/>
                <a:gd name="T79" fmla="*/ 201 h 193"/>
                <a:gd name="T80" fmla="*/ 24 w 98"/>
                <a:gd name="T81" fmla="*/ 198 h 193"/>
                <a:gd name="T82" fmla="*/ 19 w 98"/>
                <a:gd name="T83" fmla="*/ 196 h 193"/>
                <a:gd name="T84" fmla="*/ 15 w 98"/>
                <a:gd name="T85" fmla="*/ 197 h 193"/>
                <a:gd name="T86" fmla="*/ 9 w 98"/>
                <a:gd name="T87" fmla="*/ 190 h 193"/>
                <a:gd name="T88" fmla="*/ 8 w 98"/>
                <a:gd name="T89" fmla="*/ 185 h 193"/>
                <a:gd name="T90" fmla="*/ 5 w 98"/>
                <a:gd name="T91" fmla="*/ 180 h 193"/>
                <a:gd name="T92" fmla="*/ 7 w 98"/>
                <a:gd name="T93" fmla="*/ 168 h 193"/>
                <a:gd name="T94" fmla="*/ 5 w 98"/>
                <a:gd name="T95" fmla="*/ 163 h 193"/>
                <a:gd name="T96" fmla="*/ 0 w 98"/>
                <a:gd name="T97" fmla="*/ 153 h 193"/>
                <a:gd name="T98" fmla="*/ 3 w 98"/>
                <a:gd name="T99" fmla="*/ 140 h 193"/>
                <a:gd name="T100" fmla="*/ 7 w 98"/>
                <a:gd name="T101" fmla="*/ 137 h 193"/>
                <a:gd name="T102" fmla="*/ 16 w 98"/>
                <a:gd name="T103" fmla="*/ 120 h 193"/>
                <a:gd name="T104" fmla="*/ 17 w 98"/>
                <a:gd name="T105" fmla="*/ 111 h 193"/>
                <a:gd name="T106" fmla="*/ 15 w 98"/>
                <a:gd name="T107" fmla="*/ 108 h 193"/>
                <a:gd name="T108" fmla="*/ 13 w 98"/>
                <a:gd name="T109" fmla="*/ 95 h 193"/>
                <a:gd name="T110" fmla="*/ 11 w 98"/>
                <a:gd name="T111" fmla="*/ 86 h 193"/>
                <a:gd name="T112" fmla="*/ 10 w 98"/>
                <a:gd name="T113" fmla="*/ 78 h 193"/>
                <a:gd name="T114" fmla="*/ 9 w 98"/>
                <a:gd name="T115" fmla="*/ 73 h 193"/>
                <a:gd name="T116" fmla="*/ 14 w 98"/>
                <a:gd name="T117" fmla="*/ 65 h 193"/>
                <a:gd name="T118" fmla="*/ 15 w 98"/>
                <a:gd name="T119" fmla="*/ 55 h 1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"/>
                <a:gd name="T181" fmla="*/ 0 h 193"/>
                <a:gd name="T182" fmla="*/ 98 w 98"/>
                <a:gd name="T183" fmla="*/ 193 h 1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" h="193">
                  <a:moveTo>
                    <a:pt x="18" y="55"/>
                  </a:moveTo>
                  <a:lnTo>
                    <a:pt x="22" y="55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8" y="49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3" y="43"/>
                  </a:lnTo>
                  <a:lnTo>
                    <a:pt x="51" y="40"/>
                  </a:lnTo>
                  <a:lnTo>
                    <a:pt x="53" y="38"/>
                  </a:lnTo>
                  <a:lnTo>
                    <a:pt x="56" y="35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62" y="34"/>
                  </a:lnTo>
                  <a:lnTo>
                    <a:pt x="61" y="33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5" y="25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70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5" y="6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92" y="25"/>
                  </a:lnTo>
                  <a:lnTo>
                    <a:pt x="93" y="30"/>
                  </a:lnTo>
                  <a:lnTo>
                    <a:pt x="94" y="34"/>
                  </a:lnTo>
                  <a:lnTo>
                    <a:pt x="97" y="39"/>
                  </a:lnTo>
                  <a:lnTo>
                    <a:pt x="98" y="42"/>
                  </a:lnTo>
                  <a:lnTo>
                    <a:pt x="98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3" y="51"/>
                  </a:lnTo>
                  <a:lnTo>
                    <a:pt x="92" y="51"/>
                  </a:lnTo>
                  <a:lnTo>
                    <a:pt x="91" y="48"/>
                  </a:lnTo>
                  <a:lnTo>
                    <a:pt x="87" y="43"/>
                  </a:lnTo>
                  <a:lnTo>
                    <a:pt x="86" y="44"/>
                  </a:lnTo>
                  <a:lnTo>
                    <a:pt x="86" y="47"/>
                  </a:lnTo>
                  <a:lnTo>
                    <a:pt x="87" y="52"/>
                  </a:lnTo>
                  <a:lnTo>
                    <a:pt x="89" y="56"/>
                  </a:lnTo>
                  <a:lnTo>
                    <a:pt x="90" y="58"/>
                  </a:lnTo>
                  <a:lnTo>
                    <a:pt x="88" y="63"/>
                  </a:lnTo>
                  <a:lnTo>
                    <a:pt x="83" y="69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2" y="84"/>
                  </a:lnTo>
                  <a:lnTo>
                    <a:pt x="78" y="97"/>
                  </a:lnTo>
                  <a:lnTo>
                    <a:pt x="72" y="114"/>
                  </a:lnTo>
                  <a:lnTo>
                    <a:pt x="65" y="139"/>
                  </a:lnTo>
                  <a:lnTo>
                    <a:pt x="57" y="169"/>
                  </a:lnTo>
                  <a:lnTo>
                    <a:pt x="54" y="179"/>
                  </a:lnTo>
                  <a:lnTo>
                    <a:pt x="53" y="181"/>
                  </a:lnTo>
                  <a:lnTo>
                    <a:pt x="49" y="185"/>
                  </a:lnTo>
                  <a:lnTo>
                    <a:pt x="48" y="186"/>
                  </a:lnTo>
                  <a:lnTo>
                    <a:pt x="40" y="187"/>
                  </a:lnTo>
                  <a:lnTo>
                    <a:pt x="34" y="189"/>
                  </a:lnTo>
                  <a:lnTo>
                    <a:pt x="31" y="192"/>
                  </a:lnTo>
                  <a:lnTo>
                    <a:pt x="26" y="193"/>
                  </a:lnTo>
                  <a:lnTo>
                    <a:pt x="24" y="189"/>
                  </a:lnTo>
                  <a:lnTo>
                    <a:pt x="22" y="189"/>
                  </a:lnTo>
                  <a:lnTo>
                    <a:pt x="19" y="187"/>
                  </a:lnTo>
                  <a:lnTo>
                    <a:pt x="17" y="188"/>
                  </a:lnTo>
                  <a:lnTo>
                    <a:pt x="15" y="188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77"/>
                  </a:lnTo>
                  <a:lnTo>
                    <a:pt x="8" y="176"/>
                  </a:lnTo>
                  <a:lnTo>
                    <a:pt x="6" y="173"/>
                  </a:lnTo>
                  <a:lnTo>
                    <a:pt x="5" y="171"/>
                  </a:lnTo>
                  <a:lnTo>
                    <a:pt x="5" y="167"/>
                  </a:lnTo>
                  <a:lnTo>
                    <a:pt x="7" y="159"/>
                  </a:lnTo>
                  <a:lnTo>
                    <a:pt x="6" y="157"/>
                  </a:lnTo>
                  <a:lnTo>
                    <a:pt x="5" y="154"/>
                  </a:lnTo>
                  <a:lnTo>
                    <a:pt x="1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3" y="131"/>
                  </a:lnTo>
                  <a:lnTo>
                    <a:pt x="4" y="129"/>
                  </a:lnTo>
                  <a:lnTo>
                    <a:pt x="7" y="128"/>
                  </a:lnTo>
                  <a:lnTo>
                    <a:pt x="12" y="119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2"/>
                  </a:lnTo>
                  <a:lnTo>
                    <a:pt x="17" y="100"/>
                  </a:lnTo>
                  <a:lnTo>
                    <a:pt x="15" y="99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78"/>
                  </a:lnTo>
                  <a:lnTo>
                    <a:pt x="9" y="74"/>
                  </a:lnTo>
                  <a:lnTo>
                    <a:pt x="9" y="73"/>
                  </a:lnTo>
                  <a:lnTo>
                    <a:pt x="12" y="69"/>
                  </a:lnTo>
                  <a:lnTo>
                    <a:pt x="14" y="65"/>
                  </a:lnTo>
                  <a:lnTo>
                    <a:pt x="15" y="62"/>
                  </a:lnTo>
                  <a:lnTo>
                    <a:pt x="15" y="55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3453" y="3252"/>
              <a:ext cx="99" cy="194"/>
            </a:xfrm>
            <a:custGeom>
              <a:avLst/>
              <a:gdLst>
                <a:gd name="T0" fmla="*/ 22 w 98"/>
                <a:gd name="T1" fmla="*/ 55 h 193"/>
                <a:gd name="T2" fmla="*/ 27 w 98"/>
                <a:gd name="T3" fmla="*/ 52 h 193"/>
                <a:gd name="T4" fmla="*/ 30 w 98"/>
                <a:gd name="T5" fmla="*/ 52 h 193"/>
                <a:gd name="T6" fmla="*/ 38 w 98"/>
                <a:gd name="T7" fmla="*/ 49 h 193"/>
                <a:gd name="T8" fmla="*/ 42 w 98"/>
                <a:gd name="T9" fmla="*/ 51 h 193"/>
                <a:gd name="T10" fmla="*/ 42 w 98"/>
                <a:gd name="T11" fmla="*/ 48 h 193"/>
                <a:gd name="T12" fmla="*/ 58 w 98"/>
                <a:gd name="T13" fmla="*/ 43 h 193"/>
                <a:gd name="T14" fmla="*/ 62 w 98"/>
                <a:gd name="T15" fmla="*/ 43 h 193"/>
                <a:gd name="T16" fmla="*/ 62 w 98"/>
                <a:gd name="T17" fmla="*/ 38 h 193"/>
                <a:gd name="T18" fmla="*/ 66 w 98"/>
                <a:gd name="T19" fmla="*/ 37 h 193"/>
                <a:gd name="T20" fmla="*/ 71 w 98"/>
                <a:gd name="T21" fmla="*/ 34 h 193"/>
                <a:gd name="T22" fmla="*/ 69 w 98"/>
                <a:gd name="T23" fmla="*/ 30 h 193"/>
                <a:gd name="T24" fmla="*/ 71 w 98"/>
                <a:gd name="T25" fmla="*/ 28 h 193"/>
                <a:gd name="T26" fmla="*/ 74 w 98"/>
                <a:gd name="T27" fmla="*/ 25 h 193"/>
                <a:gd name="T28" fmla="*/ 72 w 98"/>
                <a:gd name="T29" fmla="*/ 18 h 193"/>
                <a:gd name="T30" fmla="*/ 74 w 98"/>
                <a:gd name="T31" fmla="*/ 18 h 193"/>
                <a:gd name="T32" fmla="*/ 77 w 98"/>
                <a:gd name="T33" fmla="*/ 21 h 193"/>
                <a:gd name="T34" fmla="*/ 83 w 98"/>
                <a:gd name="T35" fmla="*/ 16 h 193"/>
                <a:gd name="T36" fmla="*/ 85 w 98"/>
                <a:gd name="T37" fmla="*/ 10 h 193"/>
                <a:gd name="T38" fmla="*/ 86 w 98"/>
                <a:gd name="T39" fmla="*/ 4 h 193"/>
                <a:gd name="T40" fmla="*/ 89 w 98"/>
                <a:gd name="T41" fmla="*/ 0 h 193"/>
                <a:gd name="T42" fmla="*/ 94 w 98"/>
                <a:gd name="T43" fmla="*/ 6 h 193"/>
                <a:gd name="T44" fmla="*/ 98 w 98"/>
                <a:gd name="T45" fmla="*/ 9 h 193"/>
                <a:gd name="T46" fmla="*/ 101 w 98"/>
                <a:gd name="T47" fmla="*/ 25 h 193"/>
                <a:gd name="T48" fmla="*/ 103 w 98"/>
                <a:gd name="T49" fmla="*/ 34 h 193"/>
                <a:gd name="T50" fmla="*/ 107 w 98"/>
                <a:gd name="T51" fmla="*/ 42 h 193"/>
                <a:gd name="T52" fmla="*/ 106 w 98"/>
                <a:gd name="T53" fmla="*/ 45 h 193"/>
                <a:gd name="T54" fmla="*/ 102 w 98"/>
                <a:gd name="T55" fmla="*/ 51 h 193"/>
                <a:gd name="T56" fmla="*/ 100 w 98"/>
                <a:gd name="T57" fmla="*/ 48 h 193"/>
                <a:gd name="T58" fmla="*/ 95 w 98"/>
                <a:gd name="T59" fmla="*/ 44 h 193"/>
                <a:gd name="T60" fmla="*/ 96 w 98"/>
                <a:gd name="T61" fmla="*/ 52 h 193"/>
                <a:gd name="T62" fmla="*/ 99 w 98"/>
                <a:gd name="T63" fmla="*/ 58 h 193"/>
                <a:gd name="T64" fmla="*/ 92 w 98"/>
                <a:gd name="T65" fmla="*/ 69 h 193"/>
                <a:gd name="T66" fmla="*/ 92 w 98"/>
                <a:gd name="T67" fmla="*/ 78 h 193"/>
                <a:gd name="T68" fmla="*/ 87 w 98"/>
                <a:gd name="T69" fmla="*/ 106 h 193"/>
                <a:gd name="T70" fmla="*/ 74 w 98"/>
                <a:gd name="T71" fmla="*/ 148 h 193"/>
                <a:gd name="T72" fmla="*/ 63 w 98"/>
                <a:gd name="T73" fmla="*/ 188 h 193"/>
                <a:gd name="T74" fmla="*/ 58 w 98"/>
                <a:gd name="T75" fmla="*/ 194 h 193"/>
                <a:gd name="T76" fmla="*/ 40 w 98"/>
                <a:gd name="T77" fmla="*/ 196 h 193"/>
                <a:gd name="T78" fmla="*/ 31 w 98"/>
                <a:gd name="T79" fmla="*/ 201 h 193"/>
                <a:gd name="T80" fmla="*/ 24 w 98"/>
                <a:gd name="T81" fmla="*/ 198 h 193"/>
                <a:gd name="T82" fmla="*/ 19 w 98"/>
                <a:gd name="T83" fmla="*/ 196 h 193"/>
                <a:gd name="T84" fmla="*/ 15 w 98"/>
                <a:gd name="T85" fmla="*/ 197 h 193"/>
                <a:gd name="T86" fmla="*/ 9 w 98"/>
                <a:gd name="T87" fmla="*/ 190 h 193"/>
                <a:gd name="T88" fmla="*/ 8 w 98"/>
                <a:gd name="T89" fmla="*/ 185 h 193"/>
                <a:gd name="T90" fmla="*/ 5 w 98"/>
                <a:gd name="T91" fmla="*/ 180 h 193"/>
                <a:gd name="T92" fmla="*/ 7 w 98"/>
                <a:gd name="T93" fmla="*/ 168 h 193"/>
                <a:gd name="T94" fmla="*/ 5 w 98"/>
                <a:gd name="T95" fmla="*/ 163 h 193"/>
                <a:gd name="T96" fmla="*/ 0 w 98"/>
                <a:gd name="T97" fmla="*/ 153 h 193"/>
                <a:gd name="T98" fmla="*/ 3 w 98"/>
                <a:gd name="T99" fmla="*/ 140 h 193"/>
                <a:gd name="T100" fmla="*/ 7 w 98"/>
                <a:gd name="T101" fmla="*/ 137 h 193"/>
                <a:gd name="T102" fmla="*/ 16 w 98"/>
                <a:gd name="T103" fmla="*/ 120 h 193"/>
                <a:gd name="T104" fmla="*/ 17 w 98"/>
                <a:gd name="T105" fmla="*/ 111 h 193"/>
                <a:gd name="T106" fmla="*/ 15 w 98"/>
                <a:gd name="T107" fmla="*/ 108 h 193"/>
                <a:gd name="T108" fmla="*/ 13 w 98"/>
                <a:gd name="T109" fmla="*/ 95 h 193"/>
                <a:gd name="T110" fmla="*/ 11 w 98"/>
                <a:gd name="T111" fmla="*/ 86 h 193"/>
                <a:gd name="T112" fmla="*/ 10 w 98"/>
                <a:gd name="T113" fmla="*/ 78 h 193"/>
                <a:gd name="T114" fmla="*/ 9 w 98"/>
                <a:gd name="T115" fmla="*/ 73 h 193"/>
                <a:gd name="T116" fmla="*/ 14 w 98"/>
                <a:gd name="T117" fmla="*/ 65 h 193"/>
                <a:gd name="T118" fmla="*/ 15 w 98"/>
                <a:gd name="T119" fmla="*/ 55 h 1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"/>
                <a:gd name="T181" fmla="*/ 0 h 193"/>
                <a:gd name="T182" fmla="*/ 98 w 98"/>
                <a:gd name="T183" fmla="*/ 193 h 1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" h="193">
                  <a:moveTo>
                    <a:pt x="18" y="55"/>
                  </a:moveTo>
                  <a:lnTo>
                    <a:pt x="22" y="55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8" y="49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3" y="50"/>
                  </a:lnTo>
                  <a:lnTo>
                    <a:pt x="42" y="48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3" y="43"/>
                  </a:lnTo>
                  <a:lnTo>
                    <a:pt x="51" y="40"/>
                  </a:lnTo>
                  <a:lnTo>
                    <a:pt x="53" y="38"/>
                  </a:lnTo>
                  <a:lnTo>
                    <a:pt x="56" y="35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62" y="34"/>
                  </a:lnTo>
                  <a:lnTo>
                    <a:pt x="61" y="33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5" y="25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70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5" y="6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92" y="25"/>
                  </a:lnTo>
                  <a:lnTo>
                    <a:pt x="93" y="30"/>
                  </a:lnTo>
                  <a:lnTo>
                    <a:pt x="94" y="34"/>
                  </a:lnTo>
                  <a:lnTo>
                    <a:pt x="97" y="39"/>
                  </a:lnTo>
                  <a:lnTo>
                    <a:pt x="98" y="42"/>
                  </a:lnTo>
                  <a:lnTo>
                    <a:pt x="98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3" y="51"/>
                  </a:lnTo>
                  <a:lnTo>
                    <a:pt x="92" y="51"/>
                  </a:lnTo>
                  <a:lnTo>
                    <a:pt x="91" y="48"/>
                  </a:lnTo>
                  <a:lnTo>
                    <a:pt x="87" y="43"/>
                  </a:lnTo>
                  <a:lnTo>
                    <a:pt x="86" y="44"/>
                  </a:lnTo>
                  <a:lnTo>
                    <a:pt x="86" y="47"/>
                  </a:lnTo>
                  <a:lnTo>
                    <a:pt x="87" y="52"/>
                  </a:lnTo>
                  <a:lnTo>
                    <a:pt x="89" y="56"/>
                  </a:lnTo>
                  <a:lnTo>
                    <a:pt x="90" y="58"/>
                  </a:lnTo>
                  <a:lnTo>
                    <a:pt x="88" y="63"/>
                  </a:lnTo>
                  <a:lnTo>
                    <a:pt x="83" y="69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2" y="84"/>
                  </a:lnTo>
                  <a:lnTo>
                    <a:pt x="78" y="97"/>
                  </a:lnTo>
                  <a:lnTo>
                    <a:pt x="72" y="114"/>
                  </a:lnTo>
                  <a:lnTo>
                    <a:pt x="65" y="139"/>
                  </a:lnTo>
                  <a:lnTo>
                    <a:pt x="57" y="169"/>
                  </a:lnTo>
                  <a:lnTo>
                    <a:pt x="54" y="179"/>
                  </a:lnTo>
                  <a:lnTo>
                    <a:pt x="53" y="181"/>
                  </a:lnTo>
                  <a:lnTo>
                    <a:pt x="49" y="185"/>
                  </a:lnTo>
                  <a:lnTo>
                    <a:pt x="48" y="186"/>
                  </a:lnTo>
                  <a:lnTo>
                    <a:pt x="40" y="187"/>
                  </a:lnTo>
                  <a:lnTo>
                    <a:pt x="34" y="189"/>
                  </a:lnTo>
                  <a:lnTo>
                    <a:pt x="31" y="192"/>
                  </a:lnTo>
                  <a:lnTo>
                    <a:pt x="26" y="193"/>
                  </a:lnTo>
                  <a:lnTo>
                    <a:pt x="24" y="189"/>
                  </a:lnTo>
                  <a:lnTo>
                    <a:pt x="22" y="189"/>
                  </a:lnTo>
                  <a:lnTo>
                    <a:pt x="19" y="187"/>
                  </a:lnTo>
                  <a:lnTo>
                    <a:pt x="17" y="188"/>
                  </a:lnTo>
                  <a:lnTo>
                    <a:pt x="15" y="188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77"/>
                  </a:lnTo>
                  <a:lnTo>
                    <a:pt x="8" y="176"/>
                  </a:lnTo>
                  <a:lnTo>
                    <a:pt x="6" y="173"/>
                  </a:lnTo>
                  <a:lnTo>
                    <a:pt x="5" y="171"/>
                  </a:lnTo>
                  <a:lnTo>
                    <a:pt x="5" y="167"/>
                  </a:lnTo>
                  <a:lnTo>
                    <a:pt x="7" y="159"/>
                  </a:lnTo>
                  <a:lnTo>
                    <a:pt x="6" y="157"/>
                  </a:lnTo>
                  <a:lnTo>
                    <a:pt x="5" y="154"/>
                  </a:lnTo>
                  <a:lnTo>
                    <a:pt x="1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3" y="131"/>
                  </a:lnTo>
                  <a:lnTo>
                    <a:pt x="4" y="129"/>
                  </a:lnTo>
                  <a:lnTo>
                    <a:pt x="7" y="128"/>
                  </a:lnTo>
                  <a:lnTo>
                    <a:pt x="12" y="119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2"/>
                  </a:lnTo>
                  <a:lnTo>
                    <a:pt x="17" y="100"/>
                  </a:lnTo>
                  <a:lnTo>
                    <a:pt x="15" y="99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78"/>
                  </a:lnTo>
                  <a:lnTo>
                    <a:pt x="9" y="74"/>
                  </a:lnTo>
                  <a:lnTo>
                    <a:pt x="9" y="73"/>
                  </a:lnTo>
                  <a:lnTo>
                    <a:pt x="12" y="69"/>
                  </a:lnTo>
                  <a:lnTo>
                    <a:pt x="14" y="65"/>
                  </a:lnTo>
                  <a:lnTo>
                    <a:pt x="15" y="62"/>
                  </a:lnTo>
                  <a:lnTo>
                    <a:pt x="15" y="55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4" name="Freeform 359"/>
            <p:cNvSpPr>
              <a:spLocks/>
            </p:cNvSpPr>
            <p:nvPr/>
          </p:nvSpPr>
          <p:spPr bwMode="auto">
            <a:xfrm>
              <a:off x="3958" y="2643"/>
              <a:ext cx="112" cy="63"/>
            </a:xfrm>
            <a:custGeom>
              <a:avLst/>
              <a:gdLst>
                <a:gd name="T0" fmla="*/ 14 w 111"/>
                <a:gd name="T1" fmla="*/ 7 h 63"/>
                <a:gd name="T2" fmla="*/ 18 w 111"/>
                <a:gd name="T3" fmla="*/ 5 h 63"/>
                <a:gd name="T4" fmla="*/ 20 w 111"/>
                <a:gd name="T5" fmla="*/ 1 h 63"/>
                <a:gd name="T6" fmla="*/ 28 w 111"/>
                <a:gd name="T7" fmla="*/ 2 h 63"/>
                <a:gd name="T8" fmla="*/ 34 w 111"/>
                <a:gd name="T9" fmla="*/ 8 h 63"/>
                <a:gd name="T10" fmla="*/ 42 w 111"/>
                <a:gd name="T11" fmla="*/ 13 h 63"/>
                <a:gd name="T12" fmla="*/ 45 w 111"/>
                <a:gd name="T13" fmla="*/ 14 h 63"/>
                <a:gd name="T14" fmla="*/ 50 w 111"/>
                <a:gd name="T15" fmla="*/ 19 h 63"/>
                <a:gd name="T16" fmla="*/ 65 w 111"/>
                <a:gd name="T17" fmla="*/ 19 h 63"/>
                <a:gd name="T18" fmla="*/ 66 w 111"/>
                <a:gd name="T19" fmla="*/ 24 h 63"/>
                <a:gd name="T20" fmla="*/ 77 w 111"/>
                <a:gd name="T21" fmla="*/ 28 h 63"/>
                <a:gd name="T22" fmla="*/ 78 w 111"/>
                <a:gd name="T23" fmla="*/ 31 h 63"/>
                <a:gd name="T24" fmla="*/ 84 w 111"/>
                <a:gd name="T25" fmla="*/ 34 h 63"/>
                <a:gd name="T26" fmla="*/ 89 w 111"/>
                <a:gd name="T27" fmla="*/ 37 h 63"/>
                <a:gd name="T28" fmla="*/ 91 w 111"/>
                <a:gd name="T29" fmla="*/ 39 h 63"/>
                <a:gd name="T30" fmla="*/ 96 w 111"/>
                <a:gd name="T31" fmla="*/ 39 h 63"/>
                <a:gd name="T32" fmla="*/ 98 w 111"/>
                <a:gd name="T33" fmla="*/ 36 h 63"/>
                <a:gd name="T34" fmla="*/ 104 w 111"/>
                <a:gd name="T35" fmla="*/ 38 h 63"/>
                <a:gd name="T36" fmla="*/ 111 w 111"/>
                <a:gd name="T37" fmla="*/ 40 h 63"/>
                <a:gd name="T38" fmla="*/ 115 w 111"/>
                <a:gd name="T39" fmla="*/ 39 h 63"/>
                <a:gd name="T40" fmla="*/ 120 w 111"/>
                <a:gd name="T41" fmla="*/ 40 h 63"/>
                <a:gd name="T42" fmla="*/ 117 w 111"/>
                <a:gd name="T43" fmla="*/ 52 h 63"/>
                <a:gd name="T44" fmla="*/ 118 w 111"/>
                <a:gd name="T45" fmla="*/ 62 h 63"/>
                <a:gd name="T46" fmla="*/ 112 w 111"/>
                <a:gd name="T47" fmla="*/ 63 h 63"/>
                <a:gd name="T48" fmla="*/ 108 w 111"/>
                <a:gd name="T49" fmla="*/ 63 h 63"/>
                <a:gd name="T50" fmla="*/ 104 w 111"/>
                <a:gd name="T51" fmla="*/ 60 h 63"/>
                <a:gd name="T52" fmla="*/ 95 w 111"/>
                <a:gd name="T53" fmla="*/ 59 h 63"/>
                <a:gd name="T54" fmla="*/ 88 w 111"/>
                <a:gd name="T55" fmla="*/ 60 h 63"/>
                <a:gd name="T56" fmla="*/ 87 w 111"/>
                <a:gd name="T57" fmla="*/ 56 h 63"/>
                <a:gd name="T58" fmla="*/ 81 w 111"/>
                <a:gd name="T59" fmla="*/ 58 h 63"/>
                <a:gd name="T60" fmla="*/ 75 w 111"/>
                <a:gd name="T61" fmla="*/ 54 h 63"/>
                <a:gd name="T62" fmla="*/ 72 w 111"/>
                <a:gd name="T63" fmla="*/ 50 h 63"/>
                <a:gd name="T64" fmla="*/ 67 w 111"/>
                <a:gd name="T65" fmla="*/ 47 h 63"/>
                <a:gd name="T66" fmla="*/ 52 w 111"/>
                <a:gd name="T67" fmla="*/ 48 h 63"/>
                <a:gd name="T68" fmla="*/ 46 w 111"/>
                <a:gd name="T69" fmla="*/ 46 h 63"/>
                <a:gd name="T70" fmla="*/ 44 w 111"/>
                <a:gd name="T71" fmla="*/ 48 h 63"/>
                <a:gd name="T72" fmla="*/ 37 w 111"/>
                <a:gd name="T73" fmla="*/ 46 h 63"/>
                <a:gd name="T74" fmla="*/ 33 w 111"/>
                <a:gd name="T75" fmla="*/ 43 h 63"/>
                <a:gd name="T76" fmla="*/ 25 w 111"/>
                <a:gd name="T77" fmla="*/ 40 h 63"/>
                <a:gd name="T78" fmla="*/ 16 w 111"/>
                <a:gd name="T79" fmla="*/ 32 h 63"/>
                <a:gd name="T80" fmla="*/ 7 w 111"/>
                <a:gd name="T81" fmla="*/ 28 h 63"/>
                <a:gd name="T82" fmla="*/ 0 w 111"/>
                <a:gd name="T83" fmla="*/ 25 h 63"/>
                <a:gd name="T84" fmla="*/ 1 w 111"/>
                <a:gd name="T85" fmla="*/ 21 h 63"/>
                <a:gd name="T86" fmla="*/ 3 w 111"/>
                <a:gd name="T87" fmla="*/ 15 h 63"/>
                <a:gd name="T88" fmla="*/ 4 w 111"/>
                <a:gd name="T89" fmla="*/ 11 h 63"/>
                <a:gd name="T90" fmla="*/ 13 w 111"/>
                <a:gd name="T91" fmla="*/ 4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1"/>
                <a:gd name="T139" fmla="*/ 0 h 63"/>
                <a:gd name="T140" fmla="*/ 111 w 111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1" h="63">
                  <a:moveTo>
                    <a:pt x="13" y="4"/>
                  </a:moveTo>
                  <a:lnTo>
                    <a:pt x="14" y="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4" y="8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5" y="14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8"/>
                  </a:lnTo>
                  <a:lnTo>
                    <a:pt x="56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5" y="34"/>
                  </a:lnTo>
                  <a:lnTo>
                    <a:pt x="77" y="33"/>
                  </a:lnTo>
                  <a:lnTo>
                    <a:pt x="80" y="37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7" y="39"/>
                  </a:lnTo>
                  <a:lnTo>
                    <a:pt x="88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5" y="38"/>
                  </a:lnTo>
                  <a:lnTo>
                    <a:pt x="97" y="41"/>
                  </a:lnTo>
                  <a:lnTo>
                    <a:pt x="102" y="40"/>
                  </a:lnTo>
                  <a:lnTo>
                    <a:pt x="104" y="41"/>
                  </a:lnTo>
                  <a:lnTo>
                    <a:pt x="106" y="39"/>
                  </a:lnTo>
                  <a:lnTo>
                    <a:pt x="111" y="40"/>
                  </a:lnTo>
                  <a:lnTo>
                    <a:pt x="109" y="46"/>
                  </a:lnTo>
                  <a:lnTo>
                    <a:pt x="108" y="52"/>
                  </a:lnTo>
                  <a:lnTo>
                    <a:pt x="111" y="58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101" y="62"/>
                  </a:lnTo>
                  <a:lnTo>
                    <a:pt x="99" y="63"/>
                  </a:lnTo>
                  <a:lnTo>
                    <a:pt x="96" y="62"/>
                  </a:lnTo>
                  <a:lnTo>
                    <a:pt x="95" y="60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6" y="55"/>
                  </a:lnTo>
                  <a:lnTo>
                    <a:pt x="72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2" y="53"/>
                  </a:lnTo>
                  <a:lnTo>
                    <a:pt x="63" y="50"/>
                  </a:lnTo>
                  <a:lnTo>
                    <a:pt x="62" y="48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2" y="48"/>
                  </a:lnTo>
                  <a:lnTo>
                    <a:pt x="49" y="46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2" y="47"/>
                  </a:lnTo>
                  <a:lnTo>
                    <a:pt x="37" y="46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18" y="35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3958" y="2643"/>
              <a:ext cx="112" cy="63"/>
            </a:xfrm>
            <a:custGeom>
              <a:avLst/>
              <a:gdLst>
                <a:gd name="T0" fmla="*/ 14 w 111"/>
                <a:gd name="T1" fmla="*/ 7 h 63"/>
                <a:gd name="T2" fmla="*/ 18 w 111"/>
                <a:gd name="T3" fmla="*/ 5 h 63"/>
                <a:gd name="T4" fmla="*/ 20 w 111"/>
                <a:gd name="T5" fmla="*/ 1 h 63"/>
                <a:gd name="T6" fmla="*/ 28 w 111"/>
                <a:gd name="T7" fmla="*/ 2 h 63"/>
                <a:gd name="T8" fmla="*/ 34 w 111"/>
                <a:gd name="T9" fmla="*/ 8 h 63"/>
                <a:gd name="T10" fmla="*/ 42 w 111"/>
                <a:gd name="T11" fmla="*/ 13 h 63"/>
                <a:gd name="T12" fmla="*/ 45 w 111"/>
                <a:gd name="T13" fmla="*/ 14 h 63"/>
                <a:gd name="T14" fmla="*/ 50 w 111"/>
                <a:gd name="T15" fmla="*/ 19 h 63"/>
                <a:gd name="T16" fmla="*/ 65 w 111"/>
                <a:gd name="T17" fmla="*/ 19 h 63"/>
                <a:gd name="T18" fmla="*/ 66 w 111"/>
                <a:gd name="T19" fmla="*/ 24 h 63"/>
                <a:gd name="T20" fmla="*/ 77 w 111"/>
                <a:gd name="T21" fmla="*/ 28 h 63"/>
                <a:gd name="T22" fmla="*/ 78 w 111"/>
                <a:gd name="T23" fmla="*/ 31 h 63"/>
                <a:gd name="T24" fmla="*/ 84 w 111"/>
                <a:gd name="T25" fmla="*/ 34 h 63"/>
                <a:gd name="T26" fmla="*/ 89 w 111"/>
                <a:gd name="T27" fmla="*/ 37 h 63"/>
                <a:gd name="T28" fmla="*/ 91 w 111"/>
                <a:gd name="T29" fmla="*/ 39 h 63"/>
                <a:gd name="T30" fmla="*/ 96 w 111"/>
                <a:gd name="T31" fmla="*/ 39 h 63"/>
                <a:gd name="T32" fmla="*/ 98 w 111"/>
                <a:gd name="T33" fmla="*/ 36 h 63"/>
                <a:gd name="T34" fmla="*/ 104 w 111"/>
                <a:gd name="T35" fmla="*/ 38 h 63"/>
                <a:gd name="T36" fmla="*/ 111 w 111"/>
                <a:gd name="T37" fmla="*/ 40 h 63"/>
                <a:gd name="T38" fmla="*/ 115 w 111"/>
                <a:gd name="T39" fmla="*/ 39 h 63"/>
                <a:gd name="T40" fmla="*/ 120 w 111"/>
                <a:gd name="T41" fmla="*/ 40 h 63"/>
                <a:gd name="T42" fmla="*/ 117 w 111"/>
                <a:gd name="T43" fmla="*/ 52 h 63"/>
                <a:gd name="T44" fmla="*/ 118 w 111"/>
                <a:gd name="T45" fmla="*/ 62 h 63"/>
                <a:gd name="T46" fmla="*/ 112 w 111"/>
                <a:gd name="T47" fmla="*/ 63 h 63"/>
                <a:gd name="T48" fmla="*/ 108 w 111"/>
                <a:gd name="T49" fmla="*/ 63 h 63"/>
                <a:gd name="T50" fmla="*/ 104 w 111"/>
                <a:gd name="T51" fmla="*/ 60 h 63"/>
                <a:gd name="T52" fmla="*/ 95 w 111"/>
                <a:gd name="T53" fmla="*/ 59 h 63"/>
                <a:gd name="T54" fmla="*/ 88 w 111"/>
                <a:gd name="T55" fmla="*/ 60 h 63"/>
                <a:gd name="T56" fmla="*/ 87 w 111"/>
                <a:gd name="T57" fmla="*/ 56 h 63"/>
                <a:gd name="T58" fmla="*/ 81 w 111"/>
                <a:gd name="T59" fmla="*/ 58 h 63"/>
                <a:gd name="T60" fmla="*/ 75 w 111"/>
                <a:gd name="T61" fmla="*/ 54 h 63"/>
                <a:gd name="T62" fmla="*/ 72 w 111"/>
                <a:gd name="T63" fmla="*/ 50 h 63"/>
                <a:gd name="T64" fmla="*/ 67 w 111"/>
                <a:gd name="T65" fmla="*/ 47 h 63"/>
                <a:gd name="T66" fmla="*/ 52 w 111"/>
                <a:gd name="T67" fmla="*/ 48 h 63"/>
                <a:gd name="T68" fmla="*/ 46 w 111"/>
                <a:gd name="T69" fmla="*/ 46 h 63"/>
                <a:gd name="T70" fmla="*/ 44 w 111"/>
                <a:gd name="T71" fmla="*/ 48 h 63"/>
                <a:gd name="T72" fmla="*/ 37 w 111"/>
                <a:gd name="T73" fmla="*/ 46 h 63"/>
                <a:gd name="T74" fmla="*/ 33 w 111"/>
                <a:gd name="T75" fmla="*/ 43 h 63"/>
                <a:gd name="T76" fmla="*/ 25 w 111"/>
                <a:gd name="T77" fmla="*/ 40 h 63"/>
                <a:gd name="T78" fmla="*/ 16 w 111"/>
                <a:gd name="T79" fmla="*/ 32 h 63"/>
                <a:gd name="T80" fmla="*/ 7 w 111"/>
                <a:gd name="T81" fmla="*/ 28 h 63"/>
                <a:gd name="T82" fmla="*/ 0 w 111"/>
                <a:gd name="T83" fmla="*/ 25 h 63"/>
                <a:gd name="T84" fmla="*/ 1 w 111"/>
                <a:gd name="T85" fmla="*/ 21 h 63"/>
                <a:gd name="T86" fmla="*/ 3 w 111"/>
                <a:gd name="T87" fmla="*/ 15 h 63"/>
                <a:gd name="T88" fmla="*/ 4 w 111"/>
                <a:gd name="T89" fmla="*/ 11 h 63"/>
                <a:gd name="T90" fmla="*/ 13 w 111"/>
                <a:gd name="T91" fmla="*/ 4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1"/>
                <a:gd name="T139" fmla="*/ 0 h 63"/>
                <a:gd name="T140" fmla="*/ 111 w 111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1" h="63">
                  <a:moveTo>
                    <a:pt x="13" y="4"/>
                  </a:moveTo>
                  <a:lnTo>
                    <a:pt x="14" y="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4" y="8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5" y="14"/>
                  </a:lnTo>
                  <a:lnTo>
                    <a:pt x="49" y="20"/>
                  </a:lnTo>
                  <a:lnTo>
                    <a:pt x="50" y="19"/>
                  </a:lnTo>
                  <a:lnTo>
                    <a:pt x="55" y="18"/>
                  </a:lnTo>
                  <a:lnTo>
                    <a:pt x="56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5" y="34"/>
                  </a:lnTo>
                  <a:lnTo>
                    <a:pt x="77" y="33"/>
                  </a:lnTo>
                  <a:lnTo>
                    <a:pt x="80" y="37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7" y="39"/>
                  </a:lnTo>
                  <a:lnTo>
                    <a:pt x="88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5" y="38"/>
                  </a:lnTo>
                  <a:lnTo>
                    <a:pt x="97" y="41"/>
                  </a:lnTo>
                  <a:lnTo>
                    <a:pt x="102" y="40"/>
                  </a:lnTo>
                  <a:lnTo>
                    <a:pt x="104" y="41"/>
                  </a:lnTo>
                  <a:lnTo>
                    <a:pt x="106" y="39"/>
                  </a:lnTo>
                  <a:lnTo>
                    <a:pt x="111" y="40"/>
                  </a:lnTo>
                  <a:lnTo>
                    <a:pt x="109" y="46"/>
                  </a:lnTo>
                  <a:lnTo>
                    <a:pt x="108" y="52"/>
                  </a:lnTo>
                  <a:lnTo>
                    <a:pt x="111" y="58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101" y="62"/>
                  </a:lnTo>
                  <a:lnTo>
                    <a:pt x="99" y="63"/>
                  </a:lnTo>
                  <a:lnTo>
                    <a:pt x="96" y="62"/>
                  </a:lnTo>
                  <a:lnTo>
                    <a:pt x="95" y="60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7" y="58"/>
                  </a:lnTo>
                  <a:lnTo>
                    <a:pt x="78" y="56"/>
                  </a:lnTo>
                  <a:lnTo>
                    <a:pt x="76" y="55"/>
                  </a:lnTo>
                  <a:lnTo>
                    <a:pt x="72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2" y="53"/>
                  </a:lnTo>
                  <a:lnTo>
                    <a:pt x="63" y="50"/>
                  </a:lnTo>
                  <a:lnTo>
                    <a:pt x="62" y="48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2" y="48"/>
                  </a:lnTo>
                  <a:lnTo>
                    <a:pt x="49" y="46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2" y="47"/>
                  </a:lnTo>
                  <a:lnTo>
                    <a:pt x="37" y="46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18" y="35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4077" y="2677"/>
              <a:ext cx="44" cy="25"/>
            </a:xfrm>
            <a:custGeom>
              <a:avLst/>
              <a:gdLst>
                <a:gd name="T0" fmla="*/ 0 w 44"/>
                <a:gd name="T1" fmla="*/ 17 h 25"/>
                <a:gd name="T2" fmla="*/ 8 w 44"/>
                <a:gd name="T3" fmla="*/ 6 h 25"/>
                <a:gd name="T4" fmla="*/ 12 w 44"/>
                <a:gd name="T5" fmla="*/ 3 h 25"/>
                <a:gd name="T6" fmla="*/ 14 w 44"/>
                <a:gd name="T7" fmla="*/ 1 h 25"/>
                <a:gd name="T8" fmla="*/ 15 w 44"/>
                <a:gd name="T9" fmla="*/ 0 h 25"/>
                <a:gd name="T10" fmla="*/ 18 w 44"/>
                <a:gd name="T11" fmla="*/ 0 h 25"/>
                <a:gd name="T12" fmla="*/ 20 w 44"/>
                <a:gd name="T13" fmla="*/ 2 h 25"/>
                <a:gd name="T14" fmla="*/ 23 w 44"/>
                <a:gd name="T15" fmla="*/ 4 h 25"/>
                <a:gd name="T16" fmla="*/ 33 w 44"/>
                <a:gd name="T17" fmla="*/ 4 h 25"/>
                <a:gd name="T18" fmla="*/ 35 w 44"/>
                <a:gd name="T19" fmla="*/ 4 h 25"/>
                <a:gd name="T20" fmla="*/ 37 w 44"/>
                <a:gd name="T21" fmla="*/ 6 h 25"/>
                <a:gd name="T22" fmla="*/ 39 w 44"/>
                <a:gd name="T23" fmla="*/ 10 h 25"/>
                <a:gd name="T24" fmla="*/ 38 w 44"/>
                <a:gd name="T25" fmla="*/ 11 h 25"/>
                <a:gd name="T26" fmla="*/ 39 w 44"/>
                <a:gd name="T27" fmla="*/ 13 h 25"/>
                <a:gd name="T28" fmla="*/ 41 w 44"/>
                <a:gd name="T29" fmla="*/ 15 h 25"/>
                <a:gd name="T30" fmla="*/ 42 w 44"/>
                <a:gd name="T31" fmla="*/ 15 h 25"/>
                <a:gd name="T32" fmla="*/ 44 w 44"/>
                <a:gd name="T33" fmla="*/ 17 h 25"/>
                <a:gd name="T34" fmla="*/ 44 w 44"/>
                <a:gd name="T35" fmla="*/ 19 h 25"/>
                <a:gd name="T36" fmla="*/ 43 w 44"/>
                <a:gd name="T37" fmla="*/ 23 h 25"/>
                <a:gd name="T38" fmla="*/ 39 w 44"/>
                <a:gd name="T39" fmla="*/ 23 h 25"/>
                <a:gd name="T40" fmla="*/ 33 w 44"/>
                <a:gd name="T41" fmla="*/ 24 h 25"/>
                <a:gd name="T42" fmla="*/ 25 w 44"/>
                <a:gd name="T43" fmla="*/ 23 h 25"/>
                <a:gd name="T44" fmla="*/ 23 w 44"/>
                <a:gd name="T45" fmla="*/ 22 h 25"/>
                <a:gd name="T46" fmla="*/ 21 w 44"/>
                <a:gd name="T47" fmla="*/ 22 h 25"/>
                <a:gd name="T48" fmla="*/ 18 w 44"/>
                <a:gd name="T49" fmla="*/ 24 h 25"/>
                <a:gd name="T50" fmla="*/ 15 w 44"/>
                <a:gd name="T51" fmla="*/ 25 h 25"/>
                <a:gd name="T52" fmla="*/ 14 w 44"/>
                <a:gd name="T53" fmla="*/ 24 h 25"/>
                <a:gd name="T54" fmla="*/ 9 w 44"/>
                <a:gd name="T55" fmla="*/ 23 h 25"/>
                <a:gd name="T56" fmla="*/ 5 w 44"/>
                <a:gd name="T57" fmla="*/ 22 h 25"/>
                <a:gd name="T58" fmla="*/ 2 w 44"/>
                <a:gd name="T59" fmla="*/ 21 h 25"/>
                <a:gd name="T60" fmla="*/ 0 w 44"/>
                <a:gd name="T61" fmla="*/ 18 h 25"/>
                <a:gd name="T62" fmla="*/ 0 w 44"/>
                <a:gd name="T63" fmla="*/ 1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25"/>
                <a:gd name="T98" fmla="*/ 44 w 44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25">
                  <a:moveTo>
                    <a:pt x="0" y="17"/>
                  </a:moveTo>
                  <a:lnTo>
                    <a:pt x="8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3" y="24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4077" y="2677"/>
              <a:ext cx="44" cy="25"/>
            </a:xfrm>
            <a:custGeom>
              <a:avLst/>
              <a:gdLst>
                <a:gd name="T0" fmla="*/ 0 w 44"/>
                <a:gd name="T1" fmla="*/ 17 h 25"/>
                <a:gd name="T2" fmla="*/ 8 w 44"/>
                <a:gd name="T3" fmla="*/ 6 h 25"/>
                <a:gd name="T4" fmla="*/ 12 w 44"/>
                <a:gd name="T5" fmla="*/ 3 h 25"/>
                <a:gd name="T6" fmla="*/ 14 w 44"/>
                <a:gd name="T7" fmla="*/ 1 h 25"/>
                <a:gd name="T8" fmla="*/ 15 w 44"/>
                <a:gd name="T9" fmla="*/ 0 h 25"/>
                <a:gd name="T10" fmla="*/ 18 w 44"/>
                <a:gd name="T11" fmla="*/ 0 h 25"/>
                <a:gd name="T12" fmla="*/ 20 w 44"/>
                <a:gd name="T13" fmla="*/ 2 h 25"/>
                <a:gd name="T14" fmla="*/ 23 w 44"/>
                <a:gd name="T15" fmla="*/ 4 h 25"/>
                <a:gd name="T16" fmla="*/ 33 w 44"/>
                <a:gd name="T17" fmla="*/ 4 h 25"/>
                <a:gd name="T18" fmla="*/ 35 w 44"/>
                <a:gd name="T19" fmla="*/ 4 h 25"/>
                <a:gd name="T20" fmla="*/ 37 w 44"/>
                <a:gd name="T21" fmla="*/ 6 h 25"/>
                <a:gd name="T22" fmla="*/ 39 w 44"/>
                <a:gd name="T23" fmla="*/ 10 h 25"/>
                <a:gd name="T24" fmla="*/ 38 w 44"/>
                <a:gd name="T25" fmla="*/ 11 h 25"/>
                <a:gd name="T26" fmla="*/ 39 w 44"/>
                <a:gd name="T27" fmla="*/ 13 h 25"/>
                <a:gd name="T28" fmla="*/ 41 w 44"/>
                <a:gd name="T29" fmla="*/ 15 h 25"/>
                <a:gd name="T30" fmla="*/ 42 w 44"/>
                <a:gd name="T31" fmla="*/ 15 h 25"/>
                <a:gd name="T32" fmla="*/ 44 w 44"/>
                <a:gd name="T33" fmla="*/ 17 h 25"/>
                <a:gd name="T34" fmla="*/ 44 w 44"/>
                <a:gd name="T35" fmla="*/ 19 h 25"/>
                <a:gd name="T36" fmla="*/ 43 w 44"/>
                <a:gd name="T37" fmla="*/ 23 h 25"/>
                <a:gd name="T38" fmla="*/ 39 w 44"/>
                <a:gd name="T39" fmla="*/ 23 h 25"/>
                <a:gd name="T40" fmla="*/ 33 w 44"/>
                <a:gd name="T41" fmla="*/ 24 h 25"/>
                <a:gd name="T42" fmla="*/ 25 w 44"/>
                <a:gd name="T43" fmla="*/ 23 h 25"/>
                <a:gd name="T44" fmla="*/ 23 w 44"/>
                <a:gd name="T45" fmla="*/ 22 h 25"/>
                <a:gd name="T46" fmla="*/ 21 w 44"/>
                <a:gd name="T47" fmla="*/ 22 h 25"/>
                <a:gd name="T48" fmla="*/ 18 w 44"/>
                <a:gd name="T49" fmla="*/ 24 h 25"/>
                <a:gd name="T50" fmla="*/ 15 w 44"/>
                <a:gd name="T51" fmla="*/ 25 h 25"/>
                <a:gd name="T52" fmla="*/ 14 w 44"/>
                <a:gd name="T53" fmla="*/ 24 h 25"/>
                <a:gd name="T54" fmla="*/ 9 w 44"/>
                <a:gd name="T55" fmla="*/ 23 h 25"/>
                <a:gd name="T56" fmla="*/ 5 w 44"/>
                <a:gd name="T57" fmla="*/ 22 h 25"/>
                <a:gd name="T58" fmla="*/ 2 w 44"/>
                <a:gd name="T59" fmla="*/ 21 h 25"/>
                <a:gd name="T60" fmla="*/ 0 w 44"/>
                <a:gd name="T61" fmla="*/ 18 h 25"/>
                <a:gd name="T62" fmla="*/ 0 w 44"/>
                <a:gd name="T63" fmla="*/ 1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25"/>
                <a:gd name="T98" fmla="*/ 44 w 44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25">
                  <a:moveTo>
                    <a:pt x="0" y="17"/>
                  </a:moveTo>
                  <a:lnTo>
                    <a:pt x="8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3" y="24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4067" y="2707"/>
              <a:ext cx="62" cy="80"/>
            </a:xfrm>
            <a:custGeom>
              <a:avLst/>
              <a:gdLst>
                <a:gd name="T0" fmla="*/ 55 w 62"/>
                <a:gd name="T1" fmla="*/ 87 h 79"/>
                <a:gd name="T2" fmla="*/ 52 w 62"/>
                <a:gd name="T3" fmla="*/ 75 h 79"/>
                <a:gd name="T4" fmla="*/ 46 w 62"/>
                <a:gd name="T5" fmla="*/ 63 h 79"/>
                <a:gd name="T6" fmla="*/ 39 w 62"/>
                <a:gd name="T7" fmla="*/ 65 h 79"/>
                <a:gd name="T8" fmla="*/ 37 w 62"/>
                <a:gd name="T9" fmla="*/ 63 h 79"/>
                <a:gd name="T10" fmla="*/ 34 w 62"/>
                <a:gd name="T11" fmla="*/ 59 h 79"/>
                <a:gd name="T12" fmla="*/ 33 w 62"/>
                <a:gd name="T13" fmla="*/ 63 h 79"/>
                <a:gd name="T14" fmla="*/ 36 w 62"/>
                <a:gd name="T15" fmla="*/ 72 h 79"/>
                <a:gd name="T16" fmla="*/ 32 w 62"/>
                <a:gd name="T17" fmla="*/ 73 h 79"/>
                <a:gd name="T18" fmla="*/ 29 w 62"/>
                <a:gd name="T19" fmla="*/ 78 h 79"/>
                <a:gd name="T20" fmla="*/ 25 w 62"/>
                <a:gd name="T21" fmla="*/ 72 h 79"/>
                <a:gd name="T22" fmla="*/ 24 w 62"/>
                <a:gd name="T23" fmla="*/ 76 h 79"/>
                <a:gd name="T24" fmla="*/ 21 w 62"/>
                <a:gd name="T25" fmla="*/ 78 h 79"/>
                <a:gd name="T26" fmla="*/ 16 w 62"/>
                <a:gd name="T27" fmla="*/ 79 h 79"/>
                <a:gd name="T28" fmla="*/ 13 w 62"/>
                <a:gd name="T29" fmla="*/ 73 h 79"/>
                <a:gd name="T30" fmla="*/ 9 w 62"/>
                <a:gd name="T31" fmla="*/ 52 h 79"/>
                <a:gd name="T32" fmla="*/ 7 w 62"/>
                <a:gd name="T33" fmla="*/ 39 h 79"/>
                <a:gd name="T34" fmla="*/ 10 w 62"/>
                <a:gd name="T35" fmla="*/ 31 h 79"/>
                <a:gd name="T36" fmla="*/ 2 w 62"/>
                <a:gd name="T37" fmla="*/ 27 h 79"/>
                <a:gd name="T38" fmla="*/ 4 w 62"/>
                <a:gd name="T39" fmla="*/ 21 h 79"/>
                <a:gd name="T40" fmla="*/ 9 w 62"/>
                <a:gd name="T41" fmla="*/ 18 h 79"/>
                <a:gd name="T42" fmla="*/ 12 w 62"/>
                <a:gd name="T43" fmla="*/ 16 h 79"/>
                <a:gd name="T44" fmla="*/ 3 w 62"/>
                <a:gd name="T45" fmla="*/ 9 h 79"/>
                <a:gd name="T46" fmla="*/ 0 w 62"/>
                <a:gd name="T47" fmla="*/ 7 h 79"/>
                <a:gd name="T48" fmla="*/ 4 w 62"/>
                <a:gd name="T49" fmla="*/ 1 h 79"/>
                <a:gd name="T50" fmla="*/ 13 w 62"/>
                <a:gd name="T51" fmla="*/ 2 h 79"/>
                <a:gd name="T52" fmla="*/ 18 w 62"/>
                <a:gd name="T53" fmla="*/ 6 h 79"/>
                <a:gd name="T54" fmla="*/ 23 w 62"/>
                <a:gd name="T55" fmla="*/ 6 h 79"/>
                <a:gd name="T56" fmla="*/ 24 w 62"/>
                <a:gd name="T57" fmla="*/ 11 h 79"/>
                <a:gd name="T58" fmla="*/ 25 w 62"/>
                <a:gd name="T59" fmla="*/ 16 h 79"/>
                <a:gd name="T60" fmla="*/ 32 w 62"/>
                <a:gd name="T61" fmla="*/ 18 h 79"/>
                <a:gd name="T62" fmla="*/ 41 w 62"/>
                <a:gd name="T63" fmla="*/ 17 h 79"/>
                <a:gd name="T64" fmla="*/ 57 w 62"/>
                <a:gd name="T65" fmla="*/ 19 h 79"/>
                <a:gd name="T66" fmla="*/ 57 w 62"/>
                <a:gd name="T67" fmla="*/ 25 h 79"/>
                <a:gd name="T68" fmla="*/ 50 w 62"/>
                <a:gd name="T69" fmla="*/ 33 h 79"/>
                <a:gd name="T70" fmla="*/ 43 w 62"/>
                <a:gd name="T71" fmla="*/ 36 h 79"/>
                <a:gd name="T72" fmla="*/ 42 w 62"/>
                <a:gd name="T73" fmla="*/ 51 h 79"/>
                <a:gd name="T74" fmla="*/ 44 w 62"/>
                <a:gd name="T75" fmla="*/ 55 h 79"/>
                <a:gd name="T76" fmla="*/ 49 w 62"/>
                <a:gd name="T77" fmla="*/ 60 h 79"/>
                <a:gd name="T78" fmla="*/ 52 w 62"/>
                <a:gd name="T79" fmla="*/ 49 h 79"/>
                <a:gd name="T80" fmla="*/ 57 w 62"/>
                <a:gd name="T81" fmla="*/ 39 h 79"/>
                <a:gd name="T82" fmla="*/ 61 w 62"/>
                <a:gd name="T83" fmla="*/ 69 h 79"/>
                <a:gd name="T84" fmla="*/ 62 w 62"/>
                <a:gd name="T85" fmla="*/ 82 h 79"/>
                <a:gd name="T86" fmla="*/ 56 w 62"/>
                <a:gd name="T87" fmla="*/ 88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79"/>
                <a:gd name="T134" fmla="*/ 62 w 62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79">
                  <a:moveTo>
                    <a:pt x="56" y="79"/>
                  </a:moveTo>
                  <a:lnTo>
                    <a:pt x="55" y="78"/>
                  </a:lnTo>
                  <a:lnTo>
                    <a:pt x="53" y="74"/>
                  </a:lnTo>
                  <a:lnTo>
                    <a:pt x="52" y="66"/>
                  </a:lnTo>
                  <a:lnTo>
                    <a:pt x="48" y="57"/>
                  </a:lnTo>
                  <a:lnTo>
                    <a:pt x="46" y="54"/>
                  </a:lnTo>
                  <a:lnTo>
                    <a:pt x="42" y="56"/>
                  </a:lnTo>
                  <a:lnTo>
                    <a:pt x="39" y="56"/>
                  </a:lnTo>
                  <a:lnTo>
                    <a:pt x="37" y="54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51"/>
                  </a:lnTo>
                  <a:lnTo>
                    <a:pt x="33" y="54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31" y="68"/>
                  </a:lnTo>
                  <a:lnTo>
                    <a:pt x="29" y="69"/>
                  </a:lnTo>
                  <a:lnTo>
                    <a:pt x="27" y="66"/>
                  </a:lnTo>
                  <a:lnTo>
                    <a:pt x="25" y="63"/>
                  </a:lnTo>
                  <a:lnTo>
                    <a:pt x="24" y="67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3" y="64"/>
                  </a:lnTo>
                  <a:lnTo>
                    <a:pt x="11" y="52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3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32" y="18"/>
                  </a:lnTo>
                  <a:lnTo>
                    <a:pt x="37" y="17"/>
                  </a:lnTo>
                  <a:lnTo>
                    <a:pt x="41" y="17"/>
                  </a:lnTo>
                  <a:lnTo>
                    <a:pt x="56" y="18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5"/>
                  </a:lnTo>
                  <a:lnTo>
                    <a:pt x="56" y="28"/>
                  </a:lnTo>
                  <a:lnTo>
                    <a:pt x="50" y="33"/>
                  </a:lnTo>
                  <a:lnTo>
                    <a:pt x="47" y="34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5" y="48"/>
                  </a:lnTo>
                  <a:lnTo>
                    <a:pt x="49" y="51"/>
                  </a:lnTo>
                  <a:lnTo>
                    <a:pt x="50" y="48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7" y="39"/>
                  </a:lnTo>
                  <a:lnTo>
                    <a:pt x="57" y="43"/>
                  </a:lnTo>
                  <a:lnTo>
                    <a:pt x="61" y="60"/>
                  </a:lnTo>
                  <a:lnTo>
                    <a:pt x="61" y="63"/>
                  </a:lnTo>
                  <a:lnTo>
                    <a:pt x="62" y="73"/>
                  </a:lnTo>
                  <a:lnTo>
                    <a:pt x="57" y="77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4067" y="2707"/>
              <a:ext cx="62" cy="80"/>
            </a:xfrm>
            <a:custGeom>
              <a:avLst/>
              <a:gdLst>
                <a:gd name="T0" fmla="*/ 55 w 62"/>
                <a:gd name="T1" fmla="*/ 87 h 79"/>
                <a:gd name="T2" fmla="*/ 52 w 62"/>
                <a:gd name="T3" fmla="*/ 75 h 79"/>
                <a:gd name="T4" fmla="*/ 46 w 62"/>
                <a:gd name="T5" fmla="*/ 63 h 79"/>
                <a:gd name="T6" fmla="*/ 39 w 62"/>
                <a:gd name="T7" fmla="*/ 65 h 79"/>
                <a:gd name="T8" fmla="*/ 37 w 62"/>
                <a:gd name="T9" fmla="*/ 63 h 79"/>
                <a:gd name="T10" fmla="*/ 34 w 62"/>
                <a:gd name="T11" fmla="*/ 59 h 79"/>
                <a:gd name="T12" fmla="*/ 33 w 62"/>
                <a:gd name="T13" fmla="*/ 63 h 79"/>
                <a:gd name="T14" fmla="*/ 36 w 62"/>
                <a:gd name="T15" fmla="*/ 72 h 79"/>
                <a:gd name="T16" fmla="*/ 32 w 62"/>
                <a:gd name="T17" fmla="*/ 73 h 79"/>
                <a:gd name="T18" fmla="*/ 29 w 62"/>
                <a:gd name="T19" fmla="*/ 78 h 79"/>
                <a:gd name="T20" fmla="*/ 25 w 62"/>
                <a:gd name="T21" fmla="*/ 72 h 79"/>
                <a:gd name="T22" fmla="*/ 24 w 62"/>
                <a:gd name="T23" fmla="*/ 76 h 79"/>
                <a:gd name="T24" fmla="*/ 21 w 62"/>
                <a:gd name="T25" fmla="*/ 78 h 79"/>
                <a:gd name="T26" fmla="*/ 16 w 62"/>
                <a:gd name="T27" fmla="*/ 79 h 79"/>
                <a:gd name="T28" fmla="*/ 13 w 62"/>
                <a:gd name="T29" fmla="*/ 73 h 79"/>
                <a:gd name="T30" fmla="*/ 9 w 62"/>
                <a:gd name="T31" fmla="*/ 52 h 79"/>
                <a:gd name="T32" fmla="*/ 7 w 62"/>
                <a:gd name="T33" fmla="*/ 39 h 79"/>
                <a:gd name="T34" fmla="*/ 10 w 62"/>
                <a:gd name="T35" fmla="*/ 31 h 79"/>
                <a:gd name="T36" fmla="*/ 2 w 62"/>
                <a:gd name="T37" fmla="*/ 27 h 79"/>
                <a:gd name="T38" fmla="*/ 4 w 62"/>
                <a:gd name="T39" fmla="*/ 21 h 79"/>
                <a:gd name="T40" fmla="*/ 9 w 62"/>
                <a:gd name="T41" fmla="*/ 18 h 79"/>
                <a:gd name="T42" fmla="*/ 12 w 62"/>
                <a:gd name="T43" fmla="*/ 16 h 79"/>
                <a:gd name="T44" fmla="*/ 3 w 62"/>
                <a:gd name="T45" fmla="*/ 9 h 79"/>
                <a:gd name="T46" fmla="*/ 0 w 62"/>
                <a:gd name="T47" fmla="*/ 7 h 79"/>
                <a:gd name="T48" fmla="*/ 4 w 62"/>
                <a:gd name="T49" fmla="*/ 1 h 79"/>
                <a:gd name="T50" fmla="*/ 13 w 62"/>
                <a:gd name="T51" fmla="*/ 2 h 79"/>
                <a:gd name="T52" fmla="*/ 18 w 62"/>
                <a:gd name="T53" fmla="*/ 6 h 79"/>
                <a:gd name="T54" fmla="*/ 23 w 62"/>
                <a:gd name="T55" fmla="*/ 6 h 79"/>
                <a:gd name="T56" fmla="*/ 24 w 62"/>
                <a:gd name="T57" fmla="*/ 11 h 79"/>
                <a:gd name="T58" fmla="*/ 25 w 62"/>
                <a:gd name="T59" fmla="*/ 16 h 79"/>
                <a:gd name="T60" fmla="*/ 32 w 62"/>
                <a:gd name="T61" fmla="*/ 18 h 79"/>
                <a:gd name="T62" fmla="*/ 41 w 62"/>
                <a:gd name="T63" fmla="*/ 17 h 79"/>
                <a:gd name="T64" fmla="*/ 57 w 62"/>
                <a:gd name="T65" fmla="*/ 19 h 79"/>
                <a:gd name="T66" fmla="*/ 57 w 62"/>
                <a:gd name="T67" fmla="*/ 25 h 79"/>
                <a:gd name="T68" fmla="*/ 50 w 62"/>
                <a:gd name="T69" fmla="*/ 33 h 79"/>
                <a:gd name="T70" fmla="*/ 43 w 62"/>
                <a:gd name="T71" fmla="*/ 36 h 79"/>
                <a:gd name="T72" fmla="*/ 42 w 62"/>
                <a:gd name="T73" fmla="*/ 51 h 79"/>
                <a:gd name="T74" fmla="*/ 44 w 62"/>
                <a:gd name="T75" fmla="*/ 55 h 79"/>
                <a:gd name="T76" fmla="*/ 49 w 62"/>
                <a:gd name="T77" fmla="*/ 60 h 79"/>
                <a:gd name="T78" fmla="*/ 52 w 62"/>
                <a:gd name="T79" fmla="*/ 49 h 79"/>
                <a:gd name="T80" fmla="*/ 57 w 62"/>
                <a:gd name="T81" fmla="*/ 39 h 79"/>
                <a:gd name="T82" fmla="*/ 61 w 62"/>
                <a:gd name="T83" fmla="*/ 69 h 79"/>
                <a:gd name="T84" fmla="*/ 62 w 62"/>
                <a:gd name="T85" fmla="*/ 82 h 79"/>
                <a:gd name="T86" fmla="*/ 56 w 62"/>
                <a:gd name="T87" fmla="*/ 88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79"/>
                <a:gd name="T134" fmla="*/ 62 w 62"/>
                <a:gd name="T135" fmla="*/ 79 h 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79">
                  <a:moveTo>
                    <a:pt x="56" y="79"/>
                  </a:moveTo>
                  <a:lnTo>
                    <a:pt x="55" y="78"/>
                  </a:lnTo>
                  <a:lnTo>
                    <a:pt x="53" y="74"/>
                  </a:lnTo>
                  <a:lnTo>
                    <a:pt x="52" y="66"/>
                  </a:lnTo>
                  <a:lnTo>
                    <a:pt x="48" y="57"/>
                  </a:lnTo>
                  <a:lnTo>
                    <a:pt x="46" y="54"/>
                  </a:lnTo>
                  <a:lnTo>
                    <a:pt x="42" y="56"/>
                  </a:lnTo>
                  <a:lnTo>
                    <a:pt x="39" y="56"/>
                  </a:lnTo>
                  <a:lnTo>
                    <a:pt x="37" y="54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51"/>
                  </a:lnTo>
                  <a:lnTo>
                    <a:pt x="33" y="54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31" y="68"/>
                  </a:lnTo>
                  <a:lnTo>
                    <a:pt x="29" y="69"/>
                  </a:lnTo>
                  <a:lnTo>
                    <a:pt x="27" y="66"/>
                  </a:lnTo>
                  <a:lnTo>
                    <a:pt x="25" y="63"/>
                  </a:lnTo>
                  <a:lnTo>
                    <a:pt x="24" y="67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3" y="64"/>
                  </a:lnTo>
                  <a:lnTo>
                    <a:pt x="11" y="52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9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3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32" y="18"/>
                  </a:lnTo>
                  <a:lnTo>
                    <a:pt x="37" y="17"/>
                  </a:lnTo>
                  <a:lnTo>
                    <a:pt x="41" y="17"/>
                  </a:lnTo>
                  <a:lnTo>
                    <a:pt x="56" y="18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5"/>
                  </a:lnTo>
                  <a:lnTo>
                    <a:pt x="56" y="28"/>
                  </a:lnTo>
                  <a:lnTo>
                    <a:pt x="50" y="33"/>
                  </a:lnTo>
                  <a:lnTo>
                    <a:pt x="47" y="34"/>
                  </a:lnTo>
                  <a:lnTo>
                    <a:pt x="43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5" y="48"/>
                  </a:lnTo>
                  <a:lnTo>
                    <a:pt x="49" y="51"/>
                  </a:lnTo>
                  <a:lnTo>
                    <a:pt x="50" y="48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7" y="39"/>
                  </a:lnTo>
                  <a:lnTo>
                    <a:pt x="57" y="43"/>
                  </a:lnTo>
                  <a:lnTo>
                    <a:pt x="61" y="60"/>
                  </a:lnTo>
                  <a:lnTo>
                    <a:pt x="61" y="63"/>
                  </a:lnTo>
                  <a:lnTo>
                    <a:pt x="62" y="73"/>
                  </a:lnTo>
                  <a:lnTo>
                    <a:pt x="57" y="77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3952" y="2948"/>
              <a:ext cx="30" cy="53"/>
            </a:xfrm>
            <a:custGeom>
              <a:avLst/>
              <a:gdLst>
                <a:gd name="T0" fmla="*/ 13 w 30"/>
                <a:gd name="T1" fmla="*/ 61 h 52"/>
                <a:gd name="T2" fmla="*/ 10 w 30"/>
                <a:gd name="T3" fmla="*/ 60 h 52"/>
                <a:gd name="T4" fmla="*/ 8 w 30"/>
                <a:gd name="T5" fmla="*/ 59 h 52"/>
                <a:gd name="T6" fmla="*/ 7 w 30"/>
                <a:gd name="T7" fmla="*/ 56 h 52"/>
                <a:gd name="T8" fmla="*/ 5 w 30"/>
                <a:gd name="T9" fmla="*/ 53 h 52"/>
                <a:gd name="T10" fmla="*/ 3 w 30"/>
                <a:gd name="T11" fmla="*/ 45 h 52"/>
                <a:gd name="T12" fmla="*/ 3 w 30"/>
                <a:gd name="T13" fmla="*/ 41 h 52"/>
                <a:gd name="T14" fmla="*/ 3 w 30"/>
                <a:gd name="T15" fmla="*/ 36 h 52"/>
                <a:gd name="T16" fmla="*/ 3 w 30"/>
                <a:gd name="T17" fmla="*/ 22 h 52"/>
                <a:gd name="T18" fmla="*/ 1 w 30"/>
                <a:gd name="T19" fmla="*/ 17 h 52"/>
                <a:gd name="T20" fmla="*/ 2 w 30"/>
                <a:gd name="T21" fmla="*/ 14 h 52"/>
                <a:gd name="T22" fmla="*/ 0 w 30"/>
                <a:gd name="T23" fmla="*/ 12 h 52"/>
                <a:gd name="T24" fmla="*/ 1 w 30"/>
                <a:gd name="T25" fmla="*/ 10 h 52"/>
                <a:gd name="T26" fmla="*/ 3 w 30"/>
                <a:gd name="T27" fmla="*/ 11 h 52"/>
                <a:gd name="T28" fmla="*/ 6 w 30"/>
                <a:gd name="T29" fmla="*/ 8 h 52"/>
                <a:gd name="T30" fmla="*/ 6 w 30"/>
                <a:gd name="T31" fmla="*/ 5 h 52"/>
                <a:gd name="T32" fmla="*/ 7 w 30"/>
                <a:gd name="T33" fmla="*/ 3 h 52"/>
                <a:gd name="T34" fmla="*/ 6 w 30"/>
                <a:gd name="T35" fmla="*/ 0 h 52"/>
                <a:gd name="T36" fmla="*/ 10 w 30"/>
                <a:gd name="T37" fmla="*/ 3 h 52"/>
                <a:gd name="T38" fmla="*/ 14 w 30"/>
                <a:gd name="T39" fmla="*/ 5 h 52"/>
                <a:gd name="T40" fmla="*/ 15 w 30"/>
                <a:gd name="T41" fmla="*/ 8 h 52"/>
                <a:gd name="T42" fmla="*/ 19 w 30"/>
                <a:gd name="T43" fmla="*/ 13 h 52"/>
                <a:gd name="T44" fmla="*/ 20 w 30"/>
                <a:gd name="T45" fmla="*/ 14 h 52"/>
                <a:gd name="T46" fmla="*/ 19 w 30"/>
                <a:gd name="T47" fmla="*/ 17 h 52"/>
                <a:gd name="T48" fmla="*/ 19 w 30"/>
                <a:gd name="T49" fmla="*/ 17 h 52"/>
                <a:gd name="T50" fmla="*/ 23 w 30"/>
                <a:gd name="T51" fmla="*/ 20 h 52"/>
                <a:gd name="T52" fmla="*/ 25 w 30"/>
                <a:gd name="T53" fmla="*/ 24 h 52"/>
                <a:gd name="T54" fmla="*/ 30 w 30"/>
                <a:gd name="T55" fmla="*/ 41 h 52"/>
                <a:gd name="T56" fmla="*/ 30 w 30"/>
                <a:gd name="T57" fmla="*/ 45 h 52"/>
                <a:gd name="T58" fmla="*/ 29 w 30"/>
                <a:gd name="T59" fmla="*/ 49 h 52"/>
                <a:gd name="T60" fmla="*/ 27 w 30"/>
                <a:gd name="T61" fmla="*/ 53 h 52"/>
                <a:gd name="T62" fmla="*/ 24 w 30"/>
                <a:gd name="T63" fmla="*/ 56 h 52"/>
                <a:gd name="T64" fmla="*/ 21 w 30"/>
                <a:gd name="T65" fmla="*/ 59 h 52"/>
                <a:gd name="T66" fmla="*/ 16 w 30"/>
                <a:gd name="T67" fmla="*/ 60 h 52"/>
                <a:gd name="T68" fmla="*/ 13 w 30"/>
                <a:gd name="T69" fmla="*/ 61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52"/>
                <a:gd name="T107" fmla="*/ 30 w 30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52">
                  <a:moveTo>
                    <a:pt x="13" y="52"/>
                  </a:moveTo>
                  <a:lnTo>
                    <a:pt x="10" y="51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5" y="44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6" y="8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23" y="20"/>
                  </a:lnTo>
                  <a:lnTo>
                    <a:pt x="25" y="24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3952" y="2948"/>
              <a:ext cx="30" cy="53"/>
            </a:xfrm>
            <a:custGeom>
              <a:avLst/>
              <a:gdLst>
                <a:gd name="T0" fmla="*/ 13 w 30"/>
                <a:gd name="T1" fmla="*/ 61 h 52"/>
                <a:gd name="T2" fmla="*/ 10 w 30"/>
                <a:gd name="T3" fmla="*/ 60 h 52"/>
                <a:gd name="T4" fmla="*/ 8 w 30"/>
                <a:gd name="T5" fmla="*/ 59 h 52"/>
                <a:gd name="T6" fmla="*/ 7 w 30"/>
                <a:gd name="T7" fmla="*/ 56 h 52"/>
                <a:gd name="T8" fmla="*/ 5 w 30"/>
                <a:gd name="T9" fmla="*/ 53 h 52"/>
                <a:gd name="T10" fmla="*/ 3 w 30"/>
                <a:gd name="T11" fmla="*/ 45 h 52"/>
                <a:gd name="T12" fmla="*/ 3 w 30"/>
                <a:gd name="T13" fmla="*/ 41 h 52"/>
                <a:gd name="T14" fmla="*/ 3 w 30"/>
                <a:gd name="T15" fmla="*/ 36 h 52"/>
                <a:gd name="T16" fmla="*/ 3 w 30"/>
                <a:gd name="T17" fmla="*/ 22 h 52"/>
                <a:gd name="T18" fmla="*/ 1 w 30"/>
                <a:gd name="T19" fmla="*/ 17 h 52"/>
                <a:gd name="T20" fmla="*/ 2 w 30"/>
                <a:gd name="T21" fmla="*/ 14 h 52"/>
                <a:gd name="T22" fmla="*/ 0 w 30"/>
                <a:gd name="T23" fmla="*/ 12 h 52"/>
                <a:gd name="T24" fmla="*/ 1 w 30"/>
                <a:gd name="T25" fmla="*/ 10 h 52"/>
                <a:gd name="T26" fmla="*/ 3 w 30"/>
                <a:gd name="T27" fmla="*/ 11 h 52"/>
                <a:gd name="T28" fmla="*/ 6 w 30"/>
                <a:gd name="T29" fmla="*/ 8 h 52"/>
                <a:gd name="T30" fmla="*/ 6 w 30"/>
                <a:gd name="T31" fmla="*/ 5 h 52"/>
                <a:gd name="T32" fmla="*/ 7 w 30"/>
                <a:gd name="T33" fmla="*/ 3 h 52"/>
                <a:gd name="T34" fmla="*/ 6 w 30"/>
                <a:gd name="T35" fmla="*/ 0 h 52"/>
                <a:gd name="T36" fmla="*/ 10 w 30"/>
                <a:gd name="T37" fmla="*/ 3 h 52"/>
                <a:gd name="T38" fmla="*/ 14 w 30"/>
                <a:gd name="T39" fmla="*/ 5 h 52"/>
                <a:gd name="T40" fmla="*/ 15 w 30"/>
                <a:gd name="T41" fmla="*/ 8 h 52"/>
                <a:gd name="T42" fmla="*/ 19 w 30"/>
                <a:gd name="T43" fmla="*/ 13 h 52"/>
                <a:gd name="T44" fmla="*/ 20 w 30"/>
                <a:gd name="T45" fmla="*/ 14 h 52"/>
                <a:gd name="T46" fmla="*/ 19 w 30"/>
                <a:gd name="T47" fmla="*/ 17 h 52"/>
                <a:gd name="T48" fmla="*/ 19 w 30"/>
                <a:gd name="T49" fmla="*/ 17 h 52"/>
                <a:gd name="T50" fmla="*/ 23 w 30"/>
                <a:gd name="T51" fmla="*/ 20 h 52"/>
                <a:gd name="T52" fmla="*/ 25 w 30"/>
                <a:gd name="T53" fmla="*/ 24 h 52"/>
                <a:gd name="T54" fmla="*/ 30 w 30"/>
                <a:gd name="T55" fmla="*/ 41 h 52"/>
                <a:gd name="T56" fmla="*/ 30 w 30"/>
                <a:gd name="T57" fmla="*/ 45 h 52"/>
                <a:gd name="T58" fmla="*/ 29 w 30"/>
                <a:gd name="T59" fmla="*/ 49 h 52"/>
                <a:gd name="T60" fmla="*/ 27 w 30"/>
                <a:gd name="T61" fmla="*/ 53 h 52"/>
                <a:gd name="T62" fmla="*/ 24 w 30"/>
                <a:gd name="T63" fmla="*/ 56 h 52"/>
                <a:gd name="T64" fmla="*/ 21 w 30"/>
                <a:gd name="T65" fmla="*/ 59 h 52"/>
                <a:gd name="T66" fmla="*/ 16 w 30"/>
                <a:gd name="T67" fmla="*/ 60 h 52"/>
                <a:gd name="T68" fmla="*/ 13 w 30"/>
                <a:gd name="T69" fmla="*/ 61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52"/>
                <a:gd name="T107" fmla="*/ 30 w 30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52">
                  <a:moveTo>
                    <a:pt x="13" y="52"/>
                  </a:moveTo>
                  <a:lnTo>
                    <a:pt x="10" y="51"/>
                  </a:lnTo>
                  <a:lnTo>
                    <a:pt x="8" y="50"/>
                  </a:lnTo>
                  <a:lnTo>
                    <a:pt x="7" y="47"/>
                  </a:lnTo>
                  <a:lnTo>
                    <a:pt x="5" y="44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6" y="8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23" y="20"/>
                  </a:lnTo>
                  <a:lnTo>
                    <a:pt x="25" y="24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6" y="51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4123" y="2675"/>
              <a:ext cx="122" cy="267"/>
            </a:xfrm>
            <a:custGeom>
              <a:avLst/>
              <a:gdLst>
                <a:gd name="T0" fmla="*/ 12 w 121"/>
                <a:gd name="T1" fmla="*/ 105 h 265"/>
                <a:gd name="T2" fmla="*/ 14 w 121"/>
                <a:gd name="T3" fmla="*/ 90 h 265"/>
                <a:gd name="T4" fmla="*/ 17 w 121"/>
                <a:gd name="T5" fmla="*/ 66 h 265"/>
                <a:gd name="T6" fmla="*/ 28 w 121"/>
                <a:gd name="T7" fmla="*/ 77 h 265"/>
                <a:gd name="T8" fmla="*/ 34 w 121"/>
                <a:gd name="T9" fmla="*/ 46 h 265"/>
                <a:gd name="T10" fmla="*/ 41 w 121"/>
                <a:gd name="T11" fmla="*/ 29 h 265"/>
                <a:gd name="T12" fmla="*/ 60 w 121"/>
                <a:gd name="T13" fmla="*/ 18 h 265"/>
                <a:gd name="T14" fmla="*/ 75 w 121"/>
                <a:gd name="T15" fmla="*/ 13 h 265"/>
                <a:gd name="T16" fmla="*/ 80 w 121"/>
                <a:gd name="T17" fmla="*/ 3 h 265"/>
                <a:gd name="T18" fmla="*/ 89 w 121"/>
                <a:gd name="T19" fmla="*/ 5 h 265"/>
                <a:gd name="T20" fmla="*/ 97 w 121"/>
                <a:gd name="T21" fmla="*/ 14 h 265"/>
                <a:gd name="T22" fmla="*/ 97 w 121"/>
                <a:gd name="T23" fmla="*/ 38 h 265"/>
                <a:gd name="T24" fmla="*/ 86 w 121"/>
                <a:gd name="T25" fmla="*/ 49 h 265"/>
                <a:gd name="T26" fmla="*/ 82 w 121"/>
                <a:gd name="T27" fmla="*/ 76 h 265"/>
                <a:gd name="T28" fmla="*/ 91 w 121"/>
                <a:gd name="T29" fmla="*/ 65 h 265"/>
                <a:gd name="T30" fmla="*/ 101 w 121"/>
                <a:gd name="T31" fmla="*/ 86 h 265"/>
                <a:gd name="T32" fmla="*/ 109 w 121"/>
                <a:gd name="T33" fmla="*/ 90 h 265"/>
                <a:gd name="T34" fmla="*/ 110 w 121"/>
                <a:gd name="T35" fmla="*/ 104 h 265"/>
                <a:gd name="T36" fmla="*/ 119 w 121"/>
                <a:gd name="T37" fmla="*/ 113 h 265"/>
                <a:gd name="T38" fmla="*/ 129 w 121"/>
                <a:gd name="T39" fmla="*/ 112 h 265"/>
                <a:gd name="T40" fmla="*/ 121 w 121"/>
                <a:gd name="T41" fmla="*/ 124 h 265"/>
                <a:gd name="T42" fmla="*/ 115 w 121"/>
                <a:gd name="T43" fmla="*/ 129 h 265"/>
                <a:gd name="T44" fmla="*/ 102 w 121"/>
                <a:gd name="T45" fmla="*/ 137 h 265"/>
                <a:gd name="T46" fmla="*/ 87 w 121"/>
                <a:gd name="T47" fmla="*/ 141 h 265"/>
                <a:gd name="T48" fmla="*/ 85 w 121"/>
                <a:gd name="T49" fmla="*/ 155 h 265"/>
                <a:gd name="T50" fmla="*/ 85 w 121"/>
                <a:gd name="T51" fmla="*/ 163 h 265"/>
                <a:gd name="T52" fmla="*/ 94 w 121"/>
                <a:gd name="T53" fmla="*/ 176 h 265"/>
                <a:gd name="T54" fmla="*/ 99 w 121"/>
                <a:gd name="T55" fmla="*/ 189 h 265"/>
                <a:gd name="T56" fmla="*/ 95 w 121"/>
                <a:gd name="T57" fmla="*/ 203 h 265"/>
                <a:gd name="T58" fmla="*/ 99 w 121"/>
                <a:gd name="T59" fmla="*/ 227 h 265"/>
                <a:gd name="T60" fmla="*/ 104 w 121"/>
                <a:gd name="T61" fmla="*/ 242 h 265"/>
                <a:gd name="T62" fmla="*/ 110 w 121"/>
                <a:gd name="T63" fmla="*/ 260 h 265"/>
                <a:gd name="T64" fmla="*/ 95 w 121"/>
                <a:gd name="T65" fmla="*/ 282 h 265"/>
                <a:gd name="T66" fmla="*/ 99 w 121"/>
                <a:gd name="T67" fmla="*/ 265 h 265"/>
                <a:gd name="T68" fmla="*/ 97 w 121"/>
                <a:gd name="T69" fmla="*/ 260 h 265"/>
                <a:gd name="T70" fmla="*/ 91 w 121"/>
                <a:gd name="T71" fmla="*/ 234 h 265"/>
                <a:gd name="T72" fmla="*/ 84 w 121"/>
                <a:gd name="T73" fmla="*/ 195 h 265"/>
                <a:gd name="T74" fmla="*/ 81 w 121"/>
                <a:gd name="T75" fmla="*/ 185 h 265"/>
                <a:gd name="T76" fmla="*/ 73 w 121"/>
                <a:gd name="T77" fmla="*/ 173 h 265"/>
                <a:gd name="T78" fmla="*/ 59 w 121"/>
                <a:gd name="T79" fmla="*/ 185 h 265"/>
                <a:gd name="T80" fmla="*/ 44 w 121"/>
                <a:gd name="T81" fmla="*/ 195 h 265"/>
                <a:gd name="T82" fmla="*/ 41 w 121"/>
                <a:gd name="T83" fmla="*/ 192 h 265"/>
                <a:gd name="T84" fmla="*/ 37 w 121"/>
                <a:gd name="T85" fmla="*/ 189 h 265"/>
                <a:gd name="T86" fmla="*/ 29 w 121"/>
                <a:gd name="T87" fmla="*/ 192 h 265"/>
                <a:gd name="T88" fmla="*/ 32 w 121"/>
                <a:gd name="T89" fmla="*/ 174 h 265"/>
                <a:gd name="T90" fmla="*/ 26 w 121"/>
                <a:gd name="T91" fmla="*/ 148 h 265"/>
                <a:gd name="T92" fmla="*/ 18 w 121"/>
                <a:gd name="T93" fmla="*/ 147 h 265"/>
                <a:gd name="T94" fmla="*/ 22 w 121"/>
                <a:gd name="T95" fmla="*/ 140 h 265"/>
                <a:gd name="T96" fmla="*/ 13 w 121"/>
                <a:gd name="T97" fmla="*/ 135 h 265"/>
                <a:gd name="T98" fmla="*/ 9 w 121"/>
                <a:gd name="T99" fmla="*/ 128 h 265"/>
                <a:gd name="T100" fmla="*/ 0 w 121"/>
                <a:gd name="T101" fmla="*/ 120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265"/>
                <a:gd name="T155" fmla="*/ 121 w 121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265">
                  <a:moveTo>
                    <a:pt x="5" y="95"/>
                  </a:moveTo>
                  <a:lnTo>
                    <a:pt x="9" y="96"/>
                  </a:lnTo>
                  <a:lnTo>
                    <a:pt x="10" y="97"/>
                  </a:lnTo>
                  <a:lnTo>
                    <a:pt x="12" y="96"/>
                  </a:lnTo>
                  <a:lnTo>
                    <a:pt x="13" y="93"/>
                  </a:lnTo>
                  <a:lnTo>
                    <a:pt x="14" y="89"/>
                  </a:lnTo>
                  <a:lnTo>
                    <a:pt x="13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7" y="7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68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50" y="23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5" y="20"/>
                  </a:lnTo>
                  <a:lnTo>
                    <a:pt x="67" y="20"/>
                  </a:lnTo>
                  <a:lnTo>
                    <a:pt x="66" y="15"/>
                  </a:lnTo>
                  <a:lnTo>
                    <a:pt x="66" y="13"/>
                  </a:lnTo>
                  <a:lnTo>
                    <a:pt x="70" y="9"/>
                  </a:lnTo>
                  <a:lnTo>
                    <a:pt x="71" y="7"/>
                  </a:lnTo>
                  <a:lnTo>
                    <a:pt x="71" y="3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7" y="2"/>
                  </a:lnTo>
                  <a:lnTo>
                    <a:pt x="80" y="5"/>
                  </a:lnTo>
                  <a:lnTo>
                    <a:pt x="81" y="11"/>
                  </a:lnTo>
                  <a:lnTo>
                    <a:pt x="83" y="13"/>
                  </a:lnTo>
                  <a:lnTo>
                    <a:pt x="85" y="14"/>
                  </a:lnTo>
                  <a:lnTo>
                    <a:pt x="88" y="14"/>
                  </a:lnTo>
                  <a:lnTo>
                    <a:pt x="89" y="26"/>
                  </a:lnTo>
                  <a:lnTo>
                    <a:pt x="90" y="32"/>
                  </a:lnTo>
                  <a:lnTo>
                    <a:pt x="88" y="38"/>
                  </a:lnTo>
                  <a:lnTo>
                    <a:pt x="85" y="42"/>
                  </a:lnTo>
                  <a:lnTo>
                    <a:pt x="81" y="46"/>
                  </a:lnTo>
                  <a:lnTo>
                    <a:pt x="78" y="48"/>
                  </a:lnTo>
                  <a:lnTo>
                    <a:pt x="77" y="49"/>
                  </a:lnTo>
                  <a:lnTo>
                    <a:pt x="73" y="55"/>
                  </a:lnTo>
                  <a:lnTo>
                    <a:pt x="74" y="58"/>
                  </a:lnTo>
                  <a:lnTo>
                    <a:pt x="75" y="63"/>
                  </a:lnTo>
                  <a:lnTo>
                    <a:pt x="73" y="67"/>
                  </a:lnTo>
                  <a:lnTo>
                    <a:pt x="73" y="69"/>
                  </a:lnTo>
                  <a:lnTo>
                    <a:pt x="75" y="69"/>
                  </a:lnTo>
                  <a:lnTo>
                    <a:pt x="77" y="68"/>
                  </a:lnTo>
                  <a:lnTo>
                    <a:pt x="82" y="65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90" y="66"/>
                  </a:lnTo>
                  <a:lnTo>
                    <a:pt x="92" y="77"/>
                  </a:lnTo>
                  <a:lnTo>
                    <a:pt x="93" y="80"/>
                  </a:lnTo>
                  <a:lnTo>
                    <a:pt x="97" y="79"/>
                  </a:lnTo>
                  <a:lnTo>
                    <a:pt x="100" y="80"/>
                  </a:lnTo>
                  <a:lnTo>
                    <a:pt x="100" y="81"/>
                  </a:lnTo>
                  <a:lnTo>
                    <a:pt x="95" y="92"/>
                  </a:lnTo>
                  <a:lnTo>
                    <a:pt x="96" y="94"/>
                  </a:lnTo>
                  <a:lnTo>
                    <a:pt x="98" y="95"/>
                  </a:lnTo>
                  <a:lnTo>
                    <a:pt x="101" y="95"/>
                  </a:lnTo>
                  <a:lnTo>
                    <a:pt x="104" y="95"/>
                  </a:lnTo>
                  <a:lnTo>
                    <a:pt x="105" y="97"/>
                  </a:lnTo>
                  <a:lnTo>
                    <a:pt x="107" y="102"/>
                  </a:lnTo>
                  <a:lnTo>
                    <a:pt x="110" y="104"/>
                  </a:lnTo>
                  <a:lnTo>
                    <a:pt x="111" y="104"/>
                  </a:lnTo>
                  <a:lnTo>
                    <a:pt x="115" y="103"/>
                  </a:lnTo>
                  <a:lnTo>
                    <a:pt x="119" y="101"/>
                  </a:lnTo>
                  <a:lnTo>
                    <a:pt x="120" y="103"/>
                  </a:lnTo>
                  <a:lnTo>
                    <a:pt x="121" y="105"/>
                  </a:lnTo>
                  <a:lnTo>
                    <a:pt x="118" y="107"/>
                  </a:lnTo>
                  <a:lnTo>
                    <a:pt x="115" y="111"/>
                  </a:lnTo>
                  <a:lnTo>
                    <a:pt x="112" y="115"/>
                  </a:lnTo>
                  <a:lnTo>
                    <a:pt x="108" y="118"/>
                  </a:lnTo>
                  <a:lnTo>
                    <a:pt x="107" y="119"/>
                  </a:lnTo>
                  <a:lnTo>
                    <a:pt x="106" y="120"/>
                  </a:lnTo>
                  <a:lnTo>
                    <a:pt x="101" y="120"/>
                  </a:lnTo>
                  <a:lnTo>
                    <a:pt x="99" y="122"/>
                  </a:lnTo>
                  <a:lnTo>
                    <a:pt x="95" y="124"/>
                  </a:lnTo>
                  <a:lnTo>
                    <a:pt x="93" y="128"/>
                  </a:lnTo>
                  <a:lnTo>
                    <a:pt x="86" y="130"/>
                  </a:lnTo>
                  <a:lnTo>
                    <a:pt x="83" y="130"/>
                  </a:lnTo>
                  <a:lnTo>
                    <a:pt x="80" y="129"/>
                  </a:lnTo>
                  <a:lnTo>
                    <a:pt x="78" y="132"/>
                  </a:lnTo>
                  <a:lnTo>
                    <a:pt x="77" y="134"/>
                  </a:lnTo>
                  <a:lnTo>
                    <a:pt x="77" y="140"/>
                  </a:lnTo>
                  <a:lnTo>
                    <a:pt x="76" y="143"/>
                  </a:lnTo>
                  <a:lnTo>
                    <a:pt x="76" y="146"/>
                  </a:lnTo>
                  <a:lnTo>
                    <a:pt x="76" y="147"/>
                  </a:lnTo>
                  <a:lnTo>
                    <a:pt x="75" y="147"/>
                  </a:lnTo>
                  <a:lnTo>
                    <a:pt x="71" y="148"/>
                  </a:lnTo>
                  <a:lnTo>
                    <a:pt x="76" y="154"/>
                  </a:lnTo>
                  <a:lnTo>
                    <a:pt x="76" y="155"/>
                  </a:lnTo>
                  <a:lnTo>
                    <a:pt x="77" y="161"/>
                  </a:lnTo>
                  <a:lnTo>
                    <a:pt x="79" y="161"/>
                  </a:lnTo>
                  <a:lnTo>
                    <a:pt x="85" y="167"/>
                  </a:lnTo>
                  <a:lnTo>
                    <a:pt x="86" y="170"/>
                  </a:lnTo>
                  <a:lnTo>
                    <a:pt x="90" y="176"/>
                  </a:lnTo>
                  <a:lnTo>
                    <a:pt x="91" y="178"/>
                  </a:lnTo>
                  <a:lnTo>
                    <a:pt x="90" y="180"/>
                  </a:lnTo>
                  <a:lnTo>
                    <a:pt x="87" y="181"/>
                  </a:lnTo>
                  <a:lnTo>
                    <a:pt x="86" y="183"/>
                  </a:lnTo>
                  <a:lnTo>
                    <a:pt x="88" y="190"/>
                  </a:lnTo>
                  <a:lnTo>
                    <a:pt x="86" y="192"/>
                  </a:lnTo>
                  <a:lnTo>
                    <a:pt x="82" y="194"/>
                  </a:lnTo>
                  <a:lnTo>
                    <a:pt x="83" y="197"/>
                  </a:lnTo>
                  <a:lnTo>
                    <a:pt x="86" y="206"/>
                  </a:lnTo>
                  <a:lnTo>
                    <a:pt x="90" y="209"/>
                  </a:lnTo>
                  <a:lnTo>
                    <a:pt x="93" y="213"/>
                  </a:lnTo>
                  <a:lnTo>
                    <a:pt x="95" y="216"/>
                  </a:lnTo>
                  <a:lnTo>
                    <a:pt x="95" y="220"/>
                  </a:lnTo>
                  <a:lnTo>
                    <a:pt x="95" y="224"/>
                  </a:lnTo>
                  <a:lnTo>
                    <a:pt x="95" y="225"/>
                  </a:lnTo>
                  <a:lnTo>
                    <a:pt x="98" y="233"/>
                  </a:lnTo>
                  <a:lnTo>
                    <a:pt x="101" y="240"/>
                  </a:lnTo>
                  <a:lnTo>
                    <a:pt x="101" y="242"/>
                  </a:lnTo>
                  <a:lnTo>
                    <a:pt x="95" y="252"/>
                  </a:lnTo>
                  <a:lnTo>
                    <a:pt x="88" y="263"/>
                  </a:lnTo>
                  <a:lnTo>
                    <a:pt x="88" y="265"/>
                  </a:lnTo>
                  <a:lnTo>
                    <a:pt x="86" y="264"/>
                  </a:lnTo>
                  <a:lnTo>
                    <a:pt x="85" y="259"/>
                  </a:lnTo>
                  <a:lnTo>
                    <a:pt x="88" y="255"/>
                  </a:lnTo>
                  <a:lnTo>
                    <a:pt x="89" y="252"/>
                  </a:lnTo>
                  <a:lnTo>
                    <a:pt x="90" y="247"/>
                  </a:lnTo>
                  <a:lnTo>
                    <a:pt x="92" y="244"/>
                  </a:lnTo>
                  <a:lnTo>
                    <a:pt x="88" y="244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9" y="238"/>
                  </a:lnTo>
                  <a:lnTo>
                    <a:pt x="88" y="229"/>
                  </a:lnTo>
                  <a:lnTo>
                    <a:pt x="86" y="224"/>
                  </a:lnTo>
                  <a:lnTo>
                    <a:pt x="82" y="216"/>
                  </a:lnTo>
                  <a:lnTo>
                    <a:pt x="79" y="208"/>
                  </a:lnTo>
                  <a:lnTo>
                    <a:pt x="77" y="202"/>
                  </a:lnTo>
                  <a:lnTo>
                    <a:pt x="76" y="197"/>
                  </a:lnTo>
                  <a:lnTo>
                    <a:pt x="75" y="186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2" y="176"/>
                  </a:lnTo>
                  <a:lnTo>
                    <a:pt x="71" y="175"/>
                  </a:lnTo>
                  <a:lnTo>
                    <a:pt x="69" y="170"/>
                  </a:lnTo>
                  <a:lnTo>
                    <a:pt x="66" y="165"/>
                  </a:lnTo>
                  <a:lnTo>
                    <a:pt x="64" y="164"/>
                  </a:lnTo>
                  <a:lnTo>
                    <a:pt x="63" y="164"/>
                  </a:lnTo>
                  <a:lnTo>
                    <a:pt x="62" y="170"/>
                  </a:lnTo>
                  <a:lnTo>
                    <a:pt x="62" y="173"/>
                  </a:lnTo>
                  <a:lnTo>
                    <a:pt x="59" y="176"/>
                  </a:lnTo>
                  <a:lnTo>
                    <a:pt x="55" y="177"/>
                  </a:lnTo>
                  <a:lnTo>
                    <a:pt x="49" y="181"/>
                  </a:lnTo>
                  <a:lnTo>
                    <a:pt x="46" y="185"/>
                  </a:lnTo>
                  <a:lnTo>
                    <a:pt x="44" y="186"/>
                  </a:lnTo>
                  <a:lnTo>
                    <a:pt x="43" y="188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1" y="183"/>
                  </a:lnTo>
                  <a:lnTo>
                    <a:pt x="38" y="185"/>
                  </a:lnTo>
                  <a:lnTo>
                    <a:pt x="37" y="185"/>
                  </a:lnTo>
                  <a:lnTo>
                    <a:pt x="35" y="184"/>
                  </a:lnTo>
                  <a:lnTo>
                    <a:pt x="37" y="180"/>
                  </a:lnTo>
                  <a:lnTo>
                    <a:pt x="33" y="181"/>
                  </a:lnTo>
                  <a:lnTo>
                    <a:pt x="31" y="182"/>
                  </a:lnTo>
                  <a:lnTo>
                    <a:pt x="29" y="183"/>
                  </a:lnTo>
                  <a:lnTo>
                    <a:pt x="27" y="183"/>
                  </a:lnTo>
                  <a:lnTo>
                    <a:pt x="27" y="180"/>
                  </a:lnTo>
                  <a:lnTo>
                    <a:pt x="31" y="170"/>
                  </a:lnTo>
                  <a:lnTo>
                    <a:pt x="32" y="165"/>
                  </a:lnTo>
                  <a:lnTo>
                    <a:pt x="32" y="159"/>
                  </a:lnTo>
                  <a:lnTo>
                    <a:pt x="31" y="152"/>
                  </a:lnTo>
                  <a:lnTo>
                    <a:pt x="29" y="146"/>
                  </a:lnTo>
                  <a:lnTo>
                    <a:pt x="26" y="139"/>
                  </a:lnTo>
                  <a:lnTo>
                    <a:pt x="25" y="137"/>
                  </a:lnTo>
                  <a:lnTo>
                    <a:pt x="23" y="141"/>
                  </a:lnTo>
                  <a:lnTo>
                    <a:pt x="21" y="140"/>
                  </a:lnTo>
                  <a:lnTo>
                    <a:pt x="18" y="138"/>
                  </a:lnTo>
                  <a:lnTo>
                    <a:pt x="21" y="137"/>
                  </a:lnTo>
                  <a:lnTo>
                    <a:pt x="23" y="136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5" y="125"/>
                  </a:lnTo>
                  <a:lnTo>
                    <a:pt x="13" y="126"/>
                  </a:lnTo>
                  <a:lnTo>
                    <a:pt x="10" y="124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9" y="119"/>
                  </a:lnTo>
                  <a:lnTo>
                    <a:pt x="7" y="120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0" y="111"/>
                  </a:lnTo>
                  <a:lnTo>
                    <a:pt x="1" y="109"/>
                  </a:lnTo>
                  <a:lnTo>
                    <a:pt x="6" y="105"/>
                  </a:lnTo>
                  <a:lnTo>
                    <a:pt x="5" y="9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4123" y="2675"/>
              <a:ext cx="122" cy="267"/>
            </a:xfrm>
            <a:custGeom>
              <a:avLst/>
              <a:gdLst>
                <a:gd name="T0" fmla="*/ 12 w 121"/>
                <a:gd name="T1" fmla="*/ 105 h 265"/>
                <a:gd name="T2" fmla="*/ 14 w 121"/>
                <a:gd name="T3" fmla="*/ 90 h 265"/>
                <a:gd name="T4" fmla="*/ 17 w 121"/>
                <a:gd name="T5" fmla="*/ 66 h 265"/>
                <a:gd name="T6" fmla="*/ 28 w 121"/>
                <a:gd name="T7" fmla="*/ 77 h 265"/>
                <a:gd name="T8" fmla="*/ 34 w 121"/>
                <a:gd name="T9" fmla="*/ 46 h 265"/>
                <a:gd name="T10" fmla="*/ 41 w 121"/>
                <a:gd name="T11" fmla="*/ 29 h 265"/>
                <a:gd name="T12" fmla="*/ 60 w 121"/>
                <a:gd name="T13" fmla="*/ 18 h 265"/>
                <a:gd name="T14" fmla="*/ 75 w 121"/>
                <a:gd name="T15" fmla="*/ 13 h 265"/>
                <a:gd name="T16" fmla="*/ 80 w 121"/>
                <a:gd name="T17" fmla="*/ 3 h 265"/>
                <a:gd name="T18" fmla="*/ 89 w 121"/>
                <a:gd name="T19" fmla="*/ 5 h 265"/>
                <a:gd name="T20" fmla="*/ 97 w 121"/>
                <a:gd name="T21" fmla="*/ 14 h 265"/>
                <a:gd name="T22" fmla="*/ 97 w 121"/>
                <a:gd name="T23" fmla="*/ 38 h 265"/>
                <a:gd name="T24" fmla="*/ 86 w 121"/>
                <a:gd name="T25" fmla="*/ 49 h 265"/>
                <a:gd name="T26" fmla="*/ 82 w 121"/>
                <a:gd name="T27" fmla="*/ 76 h 265"/>
                <a:gd name="T28" fmla="*/ 91 w 121"/>
                <a:gd name="T29" fmla="*/ 65 h 265"/>
                <a:gd name="T30" fmla="*/ 101 w 121"/>
                <a:gd name="T31" fmla="*/ 86 h 265"/>
                <a:gd name="T32" fmla="*/ 109 w 121"/>
                <a:gd name="T33" fmla="*/ 90 h 265"/>
                <a:gd name="T34" fmla="*/ 110 w 121"/>
                <a:gd name="T35" fmla="*/ 104 h 265"/>
                <a:gd name="T36" fmla="*/ 119 w 121"/>
                <a:gd name="T37" fmla="*/ 113 h 265"/>
                <a:gd name="T38" fmla="*/ 129 w 121"/>
                <a:gd name="T39" fmla="*/ 112 h 265"/>
                <a:gd name="T40" fmla="*/ 121 w 121"/>
                <a:gd name="T41" fmla="*/ 124 h 265"/>
                <a:gd name="T42" fmla="*/ 115 w 121"/>
                <a:gd name="T43" fmla="*/ 129 h 265"/>
                <a:gd name="T44" fmla="*/ 102 w 121"/>
                <a:gd name="T45" fmla="*/ 137 h 265"/>
                <a:gd name="T46" fmla="*/ 87 w 121"/>
                <a:gd name="T47" fmla="*/ 141 h 265"/>
                <a:gd name="T48" fmla="*/ 85 w 121"/>
                <a:gd name="T49" fmla="*/ 155 h 265"/>
                <a:gd name="T50" fmla="*/ 85 w 121"/>
                <a:gd name="T51" fmla="*/ 163 h 265"/>
                <a:gd name="T52" fmla="*/ 94 w 121"/>
                <a:gd name="T53" fmla="*/ 176 h 265"/>
                <a:gd name="T54" fmla="*/ 99 w 121"/>
                <a:gd name="T55" fmla="*/ 189 h 265"/>
                <a:gd name="T56" fmla="*/ 95 w 121"/>
                <a:gd name="T57" fmla="*/ 203 h 265"/>
                <a:gd name="T58" fmla="*/ 99 w 121"/>
                <a:gd name="T59" fmla="*/ 227 h 265"/>
                <a:gd name="T60" fmla="*/ 104 w 121"/>
                <a:gd name="T61" fmla="*/ 242 h 265"/>
                <a:gd name="T62" fmla="*/ 110 w 121"/>
                <a:gd name="T63" fmla="*/ 260 h 265"/>
                <a:gd name="T64" fmla="*/ 95 w 121"/>
                <a:gd name="T65" fmla="*/ 282 h 265"/>
                <a:gd name="T66" fmla="*/ 99 w 121"/>
                <a:gd name="T67" fmla="*/ 265 h 265"/>
                <a:gd name="T68" fmla="*/ 97 w 121"/>
                <a:gd name="T69" fmla="*/ 260 h 265"/>
                <a:gd name="T70" fmla="*/ 91 w 121"/>
                <a:gd name="T71" fmla="*/ 234 h 265"/>
                <a:gd name="T72" fmla="*/ 84 w 121"/>
                <a:gd name="T73" fmla="*/ 195 h 265"/>
                <a:gd name="T74" fmla="*/ 81 w 121"/>
                <a:gd name="T75" fmla="*/ 185 h 265"/>
                <a:gd name="T76" fmla="*/ 73 w 121"/>
                <a:gd name="T77" fmla="*/ 173 h 265"/>
                <a:gd name="T78" fmla="*/ 59 w 121"/>
                <a:gd name="T79" fmla="*/ 185 h 265"/>
                <a:gd name="T80" fmla="*/ 44 w 121"/>
                <a:gd name="T81" fmla="*/ 195 h 265"/>
                <a:gd name="T82" fmla="*/ 41 w 121"/>
                <a:gd name="T83" fmla="*/ 192 h 265"/>
                <a:gd name="T84" fmla="*/ 37 w 121"/>
                <a:gd name="T85" fmla="*/ 189 h 265"/>
                <a:gd name="T86" fmla="*/ 29 w 121"/>
                <a:gd name="T87" fmla="*/ 192 h 265"/>
                <a:gd name="T88" fmla="*/ 32 w 121"/>
                <a:gd name="T89" fmla="*/ 174 h 265"/>
                <a:gd name="T90" fmla="*/ 26 w 121"/>
                <a:gd name="T91" fmla="*/ 148 h 265"/>
                <a:gd name="T92" fmla="*/ 18 w 121"/>
                <a:gd name="T93" fmla="*/ 147 h 265"/>
                <a:gd name="T94" fmla="*/ 22 w 121"/>
                <a:gd name="T95" fmla="*/ 140 h 265"/>
                <a:gd name="T96" fmla="*/ 13 w 121"/>
                <a:gd name="T97" fmla="*/ 135 h 265"/>
                <a:gd name="T98" fmla="*/ 9 w 121"/>
                <a:gd name="T99" fmla="*/ 128 h 265"/>
                <a:gd name="T100" fmla="*/ 0 w 121"/>
                <a:gd name="T101" fmla="*/ 120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265"/>
                <a:gd name="T155" fmla="*/ 121 w 121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265">
                  <a:moveTo>
                    <a:pt x="5" y="95"/>
                  </a:moveTo>
                  <a:lnTo>
                    <a:pt x="9" y="96"/>
                  </a:lnTo>
                  <a:lnTo>
                    <a:pt x="10" y="97"/>
                  </a:lnTo>
                  <a:lnTo>
                    <a:pt x="12" y="96"/>
                  </a:lnTo>
                  <a:lnTo>
                    <a:pt x="13" y="93"/>
                  </a:lnTo>
                  <a:lnTo>
                    <a:pt x="14" y="89"/>
                  </a:lnTo>
                  <a:lnTo>
                    <a:pt x="13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7" y="7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68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40" y="39"/>
                  </a:lnTo>
                  <a:lnTo>
                    <a:pt x="41" y="36"/>
                  </a:lnTo>
                  <a:lnTo>
                    <a:pt x="40" y="31"/>
                  </a:lnTo>
                  <a:lnTo>
                    <a:pt x="41" y="29"/>
                  </a:lnTo>
                  <a:lnTo>
                    <a:pt x="50" y="23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5" y="20"/>
                  </a:lnTo>
                  <a:lnTo>
                    <a:pt x="67" y="20"/>
                  </a:lnTo>
                  <a:lnTo>
                    <a:pt x="66" y="15"/>
                  </a:lnTo>
                  <a:lnTo>
                    <a:pt x="66" y="13"/>
                  </a:lnTo>
                  <a:lnTo>
                    <a:pt x="70" y="9"/>
                  </a:lnTo>
                  <a:lnTo>
                    <a:pt x="71" y="7"/>
                  </a:lnTo>
                  <a:lnTo>
                    <a:pt x="71" y="3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7" y="2"/>
                  </a:lnTo>
                  <a:lnTo>
                    <a:pt x="80" y="5"/>
                  </a:lnTo>
                  <a:lnTo>
                    <a:pt x="81" y="11"/>
                  </a:lnTo>
                  <a:lnTo>
                    <a:pt x="83" y="13"/>
                  </a:lnTo>
                  <a:lnTo>
                    <a:pt x="85" y="14"/>
                  </a:lnTo>
                  <a:lnTo>
                    <a:pt x="88" y="14"/>
                  </a:lnTo>
                  <a:lnTo>
                    <a:pt x="89" y="26"/>
                  </a:lnTo>
                  <a:lnTo>
                    <a:pt x="90" y="32"/>
                  </a:lnTo>
                  <a:lnTo>
                    <a:pt x="88" y="38"/>
                  </a:lnTo>
                  <a:lnTo>
                    <a:pt x="85" y="42"/>
                  </a:lnTo>
                  <a:lnTo>
                    <a:pt x="81" y="46"/>
                  </a:lnTo>
                  <a:lnTo>
                    <a:pt x="78" y="48"/>
                  </a:lnTo>
                  <a:lnTo>
                    <a:pt x="77" y="49"/>
                  </a:lnTo>
                  <a:lnTo>
                    <a:pt x="73" y="55"/>
                  </a:lnTo>
                  <a:lnTo>
                    <a:pt x="74" y="58"/>
                  </a:lnTo>
                  <a:lnTo>
                    <a:pt x="75" y="63"/>
                  </a:lnTo>
                  <a:lnTo>
                    <a:pt x="73" y="67"/>
                  </a:lnTo>
                  <a:lnTo>
                    <a:pt x="73" y="69"/>
                  </a:lnTo>
                  <a:lnTo>
                    <a:pt x="75" y="69"/>
                  </a:lnTo>
                  <a:lnTo>
                    <a:pt x="77" y="68"/>
                  </a:lnTo>
                  <a:lnTo>
                    <a:pt x="82" y="65"/>
                  </a:lnTo>
                  <a:lnTo>
                    <a:pt x="86" y="65"/>
                  </a:lnTo>
                  <a:lnTo>
                    <a:pt x="89" y="65"/>
                  </a:lnTo>
                  <a:lnTo>
                    <a:pt x="90" y="66"/>
                  </a:lnTo>
                  <a:lnTo>
                    <a:pt x="92" y="77"/>
                  </a:lnTo>
                  <a:lnTo>
                    <a:pt x="93" y="80"/>
                  </a:lnTo>
                  <a:lnTo>
                    <a:pt x="97" y="79"/>
                  </a:lnTo>
                  <a:lnTo>
                    <a:pt x="100" y="80"/>
                  </a:lnTo>
                  <a:lnTo>
                    <a:pt x="100" y="81"/>
                  </a:lnTo>
                  <a:lnTo>
                    <a:pt x="95" y="92"/>
                  </a:lnTo>
                  <a:lnTo>
                    <a:pt x="96" y="94"/>
                  </a:lnTo>
                  <a:lnTo>
                    <a:pt x="98" y="95"/>
                  </a:lnTo>
                  <a:lnTo>
                    <a:pt x="101" y="95"/>
                  </a:lnTo>
                  <a:lnTo>
                    <a:pt x="104" y="95"/>
                  </a:lnTo>
                  <a:lnTo>
                    <a:pt x="105" y="97"/>
                  </a:lnTo>
                  <a:lnTo>
                    <a:pt x="107" y="102"/>
                  </a:lnTo>
                  <a:lnTo>
                    <a:pt x="110" y="104"/>
                  </a:lnTo>
                  <a:lnTo>
                    <a:pt x="111" y="104"/>
                  </a:lnTo>
                  <a:lnTo>
                    <a:pt x="115" y="103"/>
                  </a:lnTo>
                  <a:lnTo>
                    <a:pt x="119" y="101"/>
                  </a:lnTo>
                  <a:lnTo>
                    <a:pt x="120" y="103"/>
                  </a:lnTo>
                  <a:lnTo>
                    <a:pt x="121" y="105"/>
                  </a:lnTo>
                  <a:lnTo>
                    <a:pt x="118" y="107"/>
                  </a:lnTo>
                  <a:lnTo>
                    <a:pt x="115" y="111"/>
                  </a:lnTo>
                  <a:lnTo>
                    <a:pt x="112" y="115"/>
                  </a:lnTo>
                  <a:lnTo>
                    <a:pt x="108" y="118"/>
                  </a:lnTo>
                  <a:lnTo>
                    <a:pt x="107" y="119"/>
                  </a:lnTo>
                  <a:lnTo>
                    <a:pt x="106" y="120"/>
                  </a:lnTo>
                  <a:lnTo>
                    <a:pt x="101" y="120"/>
                  </a:lnTo>
                  <a:lnTo>
                    <a:pt x="99" y="122"/>
                  </a:lnTo>
                  <a:lnTo>
                    <a:pt x="95" y="124"/>
                  </a:lnTo>
                  <a:lnTo>
                    <a:pt x="93" y="128"/>
                  </a:lnTo>
                  <a:lnTo>
                    <a:pt x="86" y="130"/>
                  </a:lnTo>
                  <a:lnTo>
                    <a:pt x="83" y="130"/>
                  </a:lnTo>
                  <a:lnTo>
                    <a:pt x="80" y="129"/>
                  </a:lnTo>
                  <a:lnTo>
                    <a:pt x="78" y="132"/>
                  </a:lnTo>
                  <a:lnTo>
                    <a:pt x="77" y="134"/>
                  </a:lnTo>
                  <a:lnTo>
                    <a:pt x="77" y="140"/>
                  </a:lnTo>
                  <a:lnTo>
                    <a:pt x="76" y="143"/>
                  </a:lnTo>
                  <a:lnTo>
                    <a:pt x="76" y="146"/>
                  </a:lnTo>
                  <a:lnTo>
                    <a:pt x="76" y="147"/>
                  </a:lnTo>
                  <a:lnTo>
                    <a:pt x="75" y="147"/>
                  </a:lnTo>
                  <a:lnTo>
                    <a:pt x="71" y="148"/>
                  </a:lnTo>
                  <a:lnTo>
                    <a:pt x="76" y="154"/>
                  </a:lnTo>
                  <a:lnTo>
                    <a:pt x="76" y="155"/>
                  </a:lnTo>
                  <a:lnTo>
                    <a:pt x="77" y="161"/>
                  </a:lnTo>
                  <a:lnTo>
                    <a:pt x="79" y="161"/>
                  </a:lnTo>
                  <a:lnTo>
                    <a:pt x="85" y="167"/>
                  </a:lnTo>
                  <a:lnTo>
                    <a:pt x="86" y="170"/>
                  </a:lnTo>
                  <a:lnTo>
                    <a:pt x="90" y="176"/>
                  </a:lnTo>
                  <a:lnTo>
                    <a:pt x="91" y="178"/>
                  </a:lnTo>
                  <a:lnTo>
                    <a:pt x="90" y="180"/>
                  </a:lnTo>
                  <a:lnTo>
                    <a:pt x="87" y="181"/>
                  </a:lnTo>
                  <a:lnTo>
                    <a:pt x="86" y="183"/>
                  </a:lnTo>
                  <a:lnTo>
                    <a:pt x="88" y="190"/>
                  </a:lnTo>
                  <a:lnTo>
                    <a:pt x="86" y="192"/>
                  </a:lnTo>
                  <a:lnTo>
                    <a:pt x="82" y="194"/>
                  </a:lnTo>
                  <a:lnTo>
                    <a:pt x="83" y="197"/>
                  </a:lnTo>
                  <a:lnTo>
                    <a:pt x="86" y="206"/>
                  </a:lnTo>
                  <a:lnTo>
                    <a:pt x="90" y="209"/>
                  </a:lnTo>
                  <a:lnTo>
                    <a:pt x="93" y="213"/>
                  </a:lnTo>
                  <a:lnTo>
                    <a:pt x="95" y="216"/>
                  </a:lnTo>
                  <a:lnTo>
                    <a:pt x="95" y="220"/>
                  </a:lnTo>
                  <a:lnTo>
                    <a:pt x="95" y="224"/>
                  </a:lnTo>
                  <a:lnTo>
                    <a:pt x="95" y="225"/>
                  </a:lnTo>
                  <a:lnTo>
                    <a:pt x="98" y="233"/>
                  </a:lnTo>
                  <a:lnTo>
                    <a:pt x="101" y="240"/>
                  </a:lnTo>
                  <a:lnTo>
                    <a:pt x="101" y="242"/>
                  </a:lnTo>
                  <a:lnTo>
                    <a:pt x="95" y="252"/>
                  </a:lnTo>
                  <a:lnTo>
                    <a:pt x="88" y="263"/>
                  </a:lnTo>
                  <a:lnTo>
                    <a:pt x="88" y="265"/>
                  </a:lnTo>
                  <a:lnTo>
                    <a:pt x="86" y="264"/>
                  </a:lnTo>
                  <a:lnTo>
                    <a:pt x="85" y="259"/>
                  </a:lnTo>
                  <a:lnTo>
                    <a:pt x="88" y="255"/>
                  </a:lnTo>
                  <a:lnTo>
                    <a:pt x="89" y="252"/>
                  </a:lnTo>
                  <a:lnTo>
                    <a:pt x="90" y="247"/>
                  </a:lnTo>
                  <a:lnTo>
                    <a:pt x="92" y="244"/>
                  </a:lnTo>
                  <a:lnTo>
                    <a:pt x="88" y="244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9" y="238"/>
                  </a:lnTo>
                  <a:lnTo>
                    <a:pt x="88" y="229"/>
                  </a:lnTo>
                  <a:lnTo>
                    <a:pt x="86" y="224"/>
                  </a:lnTo>
                  <a:lnTo>
                    <a:pt x="82" y="216"/>
                  </a:lnTo>
                  <a:lnTo>
                    <a:pt x="79" y="208"/>
                  </a:lnTo>
                  <a:lnTo>
                    <a:pt x="77" y="202"/>
                  </a:lnTo>
                  <a:lnTo>
                    <a:pt x="76" y="197"/>
                  </a:lnTo>
                  <a:lnTo>
                    <a:pt x="75" y="186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2" y="176"/>
                  </a:lnTo>
                  <a:lnTo>
                    <a:pt x="71" y="175"/>
                  </a:lnTo>
                  <a:lnTo>
                    <a:pt x="69" y="170"/>
                  </a:lnTo>
                  <a:lnTo>
                    <a:pt x="66" y="165"/>
                  </a:lnTo>
                  <a:lnTo>
                    <a:pt x="64" y="164"/>
                  </a:lnTo>
                  <a:lnTo>
                    <a:pt x="63" y="164"/>
                  </a:lnTo>
                  <a:lnTo>
                    <a:pt x="62" y="170"/>
                  </a:lnTo>
                  <a:lnTo>
                    <a:pt x="62" y="173"/>
                  </a:lnTo>
                  <a:lnTo>
                    <a:pt x="59" y="176"/>
                  </a:lnTo>
                  <a:lnTo>
                    <a:pt x="55" y="177"/>
                  </a:lnTo>
                  <a:lnTo>
                    <a:pt x="49" y="181"/>
                  </a:lnTo>
                  <a:lnTo>
                    <a:pt x="46" y="185"/>
                  </a:lnTo>
                  <a:lnTo>
                    <a:pt x="44" y="186"/>
                  </a:lnTo>
                  <a:lnTo>
                    <a:pt x="43" y="188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1" y="183"/>
                  </a:lnTo>
                  <a:lnTo>
                    <a:pt x="38" y="185"/>
                  </a:lnTo>
                  <a:lnTo>
                    <a:pt x="37" y="185"/>
                  </a:lnTo>
                  <a:lnTo>
                    <a:pt x="35" y="184"/>
                  </a:lnTo>
                  <a:lnTo>
                    <a:pt x="37" y="180"/>
                  </a:lnTo>
                  <a:lnTo>
                    <a:pt x="33" y="181"/>
                  </a:lnTo>
                  <a:lnTo>
                    <a:pt x="31" y="182"/>
                  </a:lnTo>
                  <a:lnTo>
                    <a:pt x="29" y="183"/>
                  </a:lnTo>
                  <a:lnTo>
                    <a:pt x="27" y="183"/>
                  </a:lnTo>
                  <a:lnTo>
                    <a:pt x="27" y="180"/>
                  </a:lnTo>
                  <a:lnTo>
                    <a:pt x="31" y="170"/>
                  </a:lnTo>
                  <a:lnTo>
                    <a:pt x="32" y="165"/>
                  </a:lnTo>
                  <a:lnTo>
                    <a:pt x="32" y="159"/>
                  </a:lnTo>
                  <a:lnTo>
                    <a:pt x="31" y="152"/>
                  </a:lnTo>
                  <a:lnTo>
                    <a:pt x="29" y="146"/>
                  </a:lnTo>
                  <a:lnTo>
                    <a:pt x="26" y="139"/>
                  </a:lnTo>
                  <a:lnTo>
                    <a:pt x="25" y="137"/>
                  </a:lnTo>
                  <a:lnTo>
                    <a:pt x="23" y="141"/>
                  </a:lnTo>
                  <a:lnTo>
                    <a:pt x="21" y="140"/>
                  </a:lnTo>
                  <a:lnTo>
                    <a:pt x="18" y="138"/>
                  </a:lnTo>
                  <a:lnTo>
                    <a:pt x="21" y="137"/>
                  </a:lnTo>
                  <a:lnTo>
                    <a:pt x="23" y="136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5" y="125"/>
                  </a:lnTo>
                  <a:lnTo>
                    <a:pt x="13" y="126"/>
                  </a:lnTo>
                  <a:lnTo>
                    <a:pt x="10" y="124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9" y="119"/>
                  </a:lnTo>
                  <a:lnTo>
                    <a:pt x="7" y="120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0" y="111"/>
                  </a:lnTo>
                  <a:lnTo>
                    <a:pt x="1" y="109"/>
                  </a:lnTo>
                  <a:lnTo>
                    <a:pt x="6" y="105"/>
                  </a:lnTo>
                  <a:lnTo>
                    <a:pt x="5" y="9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4231" y="2765"/>
              <a:ext cx="102" cy="125"/>
            </a:xfrm>
            <a:custGeom>
              <a:avLst/>
              <a:gdLst>
                <a:gd name="T0" fmla="*/ 83 w 101"/>
                <a:gd name="T1" fmla="*/ 124 h 124"/>
                <a:gd name="T2" fmla="*/ 83 w 101"/>
                <a:gd name="T3" fmla="*/ 115 h 124"/>
                <a:gd name="T4" fmla="*/ 80 w 101"/>
                <a:gd name="T5" fmla="*/ 107 h 124"/>
                <a:gd name="T6" fmla="*/ 72 w 101"/>
                <a:gd name="T7" fmla="*/ 96 h 124"/>
                <a:gd name="T8" fmla="*/ 71 w 101"/>
                <a:gd name="T9" fmla="*/ 84 h 124"/>
                <a:gd name="T10" fmla="*/ 65 w 101"/>
                <a:gd name="T11" fmla="*/ 76 h 124"/>
                <a:gd name="T12" fmla="*/ 62 w 101"/>
                <a:gd name="T13" fmla="*/ 61 h 124"/>
                <a:gd name="T14" fmla="*/ 46 w 101"/>
                <a:gd name="T15" fmla="*/ 59 h 124"/>
                <a:gd name="T16" fmla="*/ 42 w 101"/>
                <a:gd name="T17" fmla="*/ 71 h 124"/>
                <a:gd name="T18" fmla="*/ 38 w 101"/>
                <a:gd name="T19" fmla="*/ 76 h 124"/>
                <a:gd name="T20" fmla="*/ 32 w 101"/>
                <a:gd name="T21" fmla="*/ 75 h 124"/>
                <a:gd name="T22" fmla="*/ 25 w 101"/>
                <a:gd name="T23" fmla="*/ 73 h 124"/>
                <a:gd name="T24" fmla="*/ 16 w 101"/>
                <a:gd name="T25" fmla="*/ 83 h 124"/>
                <a:gd name="T26" fmla="*/ 12 w 101"/>
                <a:gd name="T27" fmla="*/ 80 h 124"/>
                <a:gd name="T28" fmla="*/ 13 w 101"/>
                <a:gd name="T29" fmla="*/ 74 h 124"/>
                <a:gd name="T30" fmla="*/ 17 w 101"/>
                <a:gd name="T31" fmla="*/ 52 h 124"/>
                <a:gd name="T32" fmla="*/ 15 w 101"/>
                <a:gd name="T33" fmla="*/ 43 h 124"/>
                <a:gd name="T34" fmla="*/ 9 w 101"/>
                <a:gd name="T35" fmla="*/ 45 h 124"/>
                <a:gd name="T36" fmla="*/ 6 w 101"/>
                <a:gd name="T37" fmla="*/ 44 h 124"/>
                <a:gd name="T38" fmla="*/ 6 w 101"/>
                <a:gd name="T39" fmla="*/ 36 h 124"/>
                <a:gd name="T40" fmla="*/ 5 w 101"/>
                <a:gd name="T41" fmla="*/ 32 h 124"/>
                <a:gd name="T42" fmla="*/ 0 w 101"/>
                <a:gd name="T43" fmla="*/ 30 h 124"/>
                <a:gd name="T44" fmla="*/ 5 w 101"/>
                <a:gd name="T45" fmla="*/ 26 h 124"/>
                <a:gd name="T46" fmla="*/ 11 w 101"/>
                <a:gd name="T47" fmla="*/ 18 h 124"/>
                <a:gd name="T48" fmla="*/ 15 w 101"/>
                <a:gd name="T49" fmla="*/ 17 h 124"/>
                <a:gd name="T50" fmla="*/ 21 w 101"/>
                <a:gd name="T51" fmla="*/ 19 h 124"/>
                <a:gd name="T52" fmla="*/ 24 w 101"/>
                <a:gd name="T53" fmla="*/ 15 h 124"/>
                <a:gd name="T54" fmla="*/ 21 w 101"/>
                <a:gd name="T55" fmla="*/ 9 h 124"/>
                <a:gd name="T56" fmla="*/ 21 w 101"/>
                <a:gd name="T57" fmla="*/ 3 h 124"/>
                <a:gd name="T58" fmla="*/ 27 w 101"/>
                <a:gd name="T59" fmla="*/ 0 h 124"/>
                <a:gd name="T60" fmla="*/ 33 w 101"/>
                <a:gd name="T61" fmla="*/ 8 h 124"/>
                <a:gd name="T62" fmla="*/ 39 w 101"/>
                <a:gd name="T63" fmla="*/ 18 h 124"/>
                <a:gd name="T64" fmla="*/ 44 w 101"/>
                <a:gd name="T65" fmla="*/ 26 h 124"/>
                <a:gd name="T66" fmla="*/ 49 w 101"/>
                <a:gd name="T67" fmla="*/ 27 h 124"/>
                <a:gd name="T68" fmla="*/ 63 w 101"/>
                <a:gd name="T69" fmla="*/ 22 h 124"/>
                <a:gd name="T70" fmla="*/ 68 w 101"/>
                <a:gd name="T71" fmla="*/ 27 h 124"/>
                <a:gd name="T72" fmla="*/ 73 w 101"/>
                <a:gd name="T73" fmla="*/ 37 h 124"/>
                <a:gd name="T74" fmla="*/ 70 w 101"/>
                <a:gd name="T75" fmla="*/ 40 h 124"/>
                <a:gd name="T76" fmla="*/ 65 w 101"/>
                <a:gd name="T77" fmla="*/ 40 h 124"/>
                <a:gd name="T78" fmla="*/ 62 w 101"/>
                <a:gd name="T79" fmla="*/ 43 h 124"/>
                <a:gd name="T80" fmla="*/ 63 w 101"/>
                <a:gd name="T81" fmla="*/ 47 h 124"/>
                <a:gd name="T82" fmla="*/ 74 w 101"/>
                <a:gd name="T83" fmla="*/ 55 h 124"/>
                <a:gd name="T84" fmla="*/ 83 w 101"/>
                <a:gd name="T85" fmla="*/ 73 h 124"/>
                <a:gd name="T86" fmla="*/ 96 w 101"/>
                <a:gd name="T87" fmla="*/ 93 h 124"/>
                <a:gd name="T88" fmla="*/ 104 w 101"/>
                <a:gd name="T89" fmla="*/ 99 h 124"/>
                <a:gd name="T90" fmla="*/ 107 w 101"/>
                <a:gd name="T91" fmla="*/ 103 h 124"/>
                <a:gd name="T92" fmla="*/ 105 w 101"/>
                <a:gd name="T93" fmla="*/ 108 h 124"/>
                <a:gd name="T94" fmla="*/ 110 w 101"/>
                <a:gd name="T95" fmla="*/ 113 h 124"/>
                <a:gd name="T96" fmla="*/ 110 w 101"/>
                <a:gd name="T97" fmla="*/ 123 h 124"/>
                <a:gd name="T98" fmla="*/ 102 w 101"/>
                <a:gd name="T99" fmla="*/ 126 h 124"/>
                <a:gd name="T100" fmla="*/ 98 w 101"/>
                <a:gd name="T101" fmla="*/ 124 h 124"/>
                <a:gd name="T102" fmla="*/ 92 w 101"/>
                <a:gd name="T103" fmla="*/ 124 h 124"/>
                <a:gd name="T104" fmla="*/ 91 w 101"/>
                <a:gd name="T105" fmla="*/ 128 h 124"/>
                <a:gd name="T106" fmla="*/ 92 w 101"/>
                <a:gd name="T107" fmla="*/ 131 h 124"/>
                <a:gd name="T108" fmla="*/ 90 w 101"/>
                <a:gd name="T109" fmla="*/ 133 h 124"/>
                <a:gd name="T110" fmla="*/ 86 w 101"/>
                <a:gd name="T111" fmla="*/ 130 h 124"/>
                <a:gd name="T112" fmla="*/ 78 w 101"/>
                <a:gd name="T113" fmla="*/ 128 h 1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24"/>
                <a:gd name="T173" fmla="*/ 101 w 101"/>
                <a:gd name="T174" fmla="*/ 124 h 1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24">
                  <a:moveTo>
                    <a:pt x="69" y="119"/>
                  </a:moveTo>
                  <a:lnTo>
                    <a:pt x="74" y="115"/>
                  </a:lnTo>
                  <a:lnTo>
                    <a:pt x="74" y="112"/>
                  </a:lnTo>
                  <a:lnTo>
                    <a:pt x="74" y="106"/>
                  </a:lnTo>
                  <a:lnTo>
                    <a:pt x="74" y="103"/>
                  </a:lnTo>
                  <a:lnTo>
                    <a:pt x="71" y="98"/>
                  </a:lnTo>
                  <a:lnTo>
                    <a:pt x="65" y="90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2" y="75"/>
                  </a:lnTo>
                  <a:lnTo>
                    <a:pt x="60" y="71"/>
                  </a:lnTo>
                  <a:lnTo>
                    <a:pt x="56" y="67"/>
                  </a:lnTo>
                  <a:lnTo>
                    <a:pt x="54" y="63"/>
                  </a:lnTo>
                  <a:lnTo>
                    <a:pt x="53" y="61"/>
                  </a:lnTo>
                  <a:lnTo>
                    <a:pt x="52" y="60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2" y="62"/>
                  </a:lnTo>
                  <a:lnTo>
                    <a:pt x="41" y="66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5" y="64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3" y="73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3" y="65"/>
                  </a:lnTo>
                  <a:lnTo>
                    <a:pt x="16" y="55"/>
                  </a:lnTo>
                  <a:lnTo>
                    <a:pt x="17" y="52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5" y="41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5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21" y="19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3" y="12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2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44" y="26"/>
                  </a:lnTo>
                  <a:lnTo>
                    <a:pt x="47" y="27"/>
                  </a:lnTo>
                  <a:lnTo>
                    <a:pt x="49" y="27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7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9" y="41"/>
                  </a:lnTo>
                  <a:lnTo>
                    <a:pt x="56" y="40"/>
                  </a:lnTo>
                  <a:lnTo>
                    <a:pt x="54" y="41"/>
                  </a:lnTo>
                  <a:lnTo>
                    <a:pt x="53" y="43"/>
                  </a:lnTo>
                  <a:lnTo>
                    <a:pt x="53" y="46"/>
                  </a:lnTo>
                  <a:lnTo>
                    <a:pt x="54" y="47"/>
                  </a:lnTo>
                  <a:lnTo>
                    <a:pt x="62" y="52"/>
                  </a:lnTo>
                  <a:lnTo>
                    <a:pt x="65" y="55"/>
                  </a:lnTo>
                  <a:lnTo>
                    <a:pt x="69" y="59"/>
                  </a:lnTo>
                  <a:lnTo>
                    <a:pt x="74" y="64"/>
                  </a:lnTo>
                  <a:lnTo>
                    <a:pt x="84" y="78"/>
                  </a:lnTo>
                  <a:lnTo>
                    <a:pt x="87" y="84"/>
                  </a:lnTo>
                  <a:lnTo>
                    <a:pt x="90" y="87"/>
                  </a:lnTo>
                  <a:lnTo>
                    <a:pt x="95" y="90"/>
                  </a:lnTo>
                  <a:lnTo>
                    <a:pt x="96" y="91"/>
                  </a:lnTo>
                  <a:lnTo>
                    <a:pt x="98" y="94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100" y="102"/>
                  </a:lnTo>
                  <a:lnTo>
                    <a:pt x="101" y="104"/>
                  </a:lnTo>
                  <a:lnTo>
                    <a:pt x="101" y="108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3" y="117"/>
                  </a:lnTo>
                  <a:lnTo>
                    <a:pt x="92" y="118"/>
                  </a:lnTo>
                  <a:lnTo>
                    <a:pt x="89" y="115"/>
                  </a:lnTo>
                  <a:lnTo>
                    <a:pt x="86" y="114"/>
                  </a:lnTo>
                  <a:lnTo>
                    <a:pt x="83" y="115"/>
                  </a:lnTo>
                  <a:lnTo>
                    <a:pt x="81" y="117"/>
                  </a:lnTo>
                  <a:lnTo>
                    <a:pt x="82" y="119"/>
                  </a:lnTo>
                  <a:lnTo>
                    <a:pt x="83" y="120"/>
                  </a:lnTo>
                  <a:lnTo>
                    <a:pt x="83" y="122"/>
                  </a:lnTo>
                  <a:lnTo>
                    <a:pt x="83" y="123"/>
                  </a:lnTo>
                  <a:lnTo>
                    <a:pt x="81" y="124"/>
                  </a:lnTo>
                  <a:lnTo>
                    <a:pt x="78" y="122"/>
                  </a:lnTo>
                  <a:lnTo>
                    <a:pt x="77" y="121"/>
                  </a:lnTo>
                  <a:lnTo>
                    <a:pt x="72" y="120"/>
                  </a:lnTo>
                  <a:lnTo>
                    <a:pt x="69" y="11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5" name="Freeform 370"/>
            <p:cNvSpPr>
              <a:spLocks/>
            </p:cNvSpPr>
            <p:nvPr/>
          </p:nvSpPr>
          <p:spPr bwMode="auto">
            <a:xfrm>
              <a:off x="4231" y="2765"/>
              <a:ext cx="102" cy="125"/>
            </a:xfrm>
            <a:custGeom>
              <a:avLst/>
              <a:gdLst>
                <a:gd name="T0" fmla="*/ 83 w 101"/>
                <a:gd name="T1" fmla="*/ 124 h 124"/>
                <a:gd name="T2" fmla="*/ 83 w 101"/>
                <a:gd name="T3" fmla="*/ 115 h 124"/>
                <a:gd name="T4" fmla="*/ 80 w 101"/>
                <a:gd name="T5" fmla="*/ 107 h 124"/>
                <a:gd name="T6" fmla="*/ 72 w 101"/>
                <a:gd name="T7" fmla="*/ 96 h 124"/>
                <a:gd name="T8" fmla="*/ 71 w 101"/>
                <a:gd name="T9" fmla="*/ 84 h 124"/>
                <a:gd name="T10" fmla="*/ 65 w 101"/>
                <a:gd name="T11" fmla="*/ 76 h 124"/>
                <a:gd name="T12" fmla="*/ 62 w 101"/>
                <a:gd name="T13" fmla="*/ 61 h 124"/>
                <a:gd name="T14" fmla="*/ 46 w 101"/>
                <a:gd name="T15" fmla="*/ 59 h 124"/>
                <a:gd name="T16" fmla="*/ 42 w 101"/>
                <a:gd name="T17" fmla="*/ 71 h 124"/>
                <a:gd name="T18" fmla="*/ 38 w 101"/>
                <a:gd name="T19" fmla="*/ 76 h 124"/>
                <a:gd name="T20" fmla="*/ 32 w 101"/>
                <a:gd name="T21" fmla="*/ 75 h 124"/>
                <a:gd name="T22" fmla="*/ 25 w 101"/>
                <a:gd name="T23" fmla="*/ 73 h 124"/>
                <a:gd name="T24" fmla="*/ 16 w 101"/>
                <a:gd name="T25" fmla="*/ 83 h 124"/>
                <a:gd name="T26" fmla="*/ 12 w 101"/>
                <a:gd name="T27" fmla="*/ 80 h 124"/>
                <a:gd name="T28" fmla="*/ 13 w 101"/>
                <a:gd name="T29" fmla="*/ 74 h 124"/>
                <a:gd name="T30" fmla="*/ 17 w 101"/>
                <a:gd name="T31" fmla="*/ 52 h 124"/>
                <a:gd name="T32" fmla="*/ 15 w 101"/>
                <a:gd name="T33" fmla="*/ 43 h 124"/>
                <a:gd name="T34" fmla="*/ 9 w 101"/>
                <a:gd name="T35" fmla="*/ 45 h 124"/>
                <a:gd name="T36" fmla="*/ 6 w 101"/>
                <a:gd name="T37" fmla="*/ 44 h 124"/>
                <a:gd name="T38" fmla="*/ 6 w 101"/>
                <a:gd name="T39" fmla="*/ 36 h 124"/>
                <a:gd name="T40" fmla="*/ 5 w 101"/>
                <a:gd name="T41" fmla="*/ 32 h 124"/>
                <a:gd name="T42" fmla="*/ 0 w 101"/>
                <a:gd name="T43" fmla="*/ 30 h 124"/>
                <a:gd name="T44" fmla="*/ 5 w 101"/>
                <a:gd name="T45" fmla="*/ 26 h 124"/>
                <a:gd name="T46" fmla="*/ 11 w 101"/>
                <a:gd name="T47" fmla="*/ 18 h 124"/>
                <a:gd name="T48" fmla="*/ 15 w 101"/>
                <a:gd name="T49" fmla="*/ 17 h 124"/>
                <a:gd name="T50" fmla="*/ 21 w 101"/>
                <a:gd name="T51" fmla="*/ 19 h 124"/>
                <a:gd name="T52" fmla="*/ 24 w 101"/>
                <a:gd name="T53" fmla="*/ 15 h 124"/>
                <a:gd name="T54" fmla="*/ 21 w 101"/>
                <a:gd name="T55" fmla="*/ 9 h 124"/>
                <a:gd name="T56" fmla="*/ 21 w 101"/>
                <a:gd name="T57" fmla="*/ 3 h 124"/>
                <a:gd name="T58" fmla="*/ 27 w 101"/>
                <a:gd name="T59" fmla="*/ 0 h 124"/>
                <a:gd name="T60" fmla="*/ 33 w 101"/>
                <a:gd name="T61" fmla="*/ 8 h 124"/>
                <a:gd name="T62" fmla="*/ 39 w 101"/>
                <a:gd name="T63" fmla="*/ 18 h 124"/>
                <a:gd name="T64" fmla="*/ 44 w 101"/>
                <a:gd name="T65" fmla="*/ 26 h 124"/>
                <a:gd name="T66" fmla="*/ 49 w 101"/>
                <a:gd name="T67" fmla="*/ 27 h 124"/>
                <a:gd name="T68" fmla="*/ 63 w 101"/>
                <a:gd name="T69" fmla="*/ 22 h 124"/>
                <a:gd name="T70" fmla="*/ 68 w 101"/>
                <a:gd name="T71" fmla="*/ 27 h 124"/>
                <a:gd name="T72" fmla="*/ 73 w 101"/>
                <a:gd name="T73" fmla="*/ 37 h 124"/>
                <a:gd name="T74" fmla="*/ 70 w 101"/>
                <a:gd name="T75" fmla="*/ 40 h 124"/>
                <a:gd name="T76" fmla="*/ 65 w 101"/>
                <a:gd name="T77" fmla="*/ 40 h 124"/>
                <a:gd name="T78" fmla="*/ 62 w 101"/>
                <a:gd name="T79" fmla="*/ 43 h 124"/>
                <a:gd name="T80" fmla="*/ 63 w 101"/>
                <a:gd name="T81" fmla="*/ 47 h 124"/>
                <a:gd name="T82" fmla="*/ 74 w 101"/>
                <a:gd name="T83" fmla="*/ 55 h 124"/>
                <a:gd name="T84" fmla="*/ 83 w 101"/>
                <a:gd name="T85" fmla="*/ 73 h 124"/>
                <a:gd name="T86" fmla="*/ 96 w 101"/>
                <a:gd name="T87" fmla="*/ 93 h 124"/>
                <a:gd name="T88" fmla="*/ 104 w 101"/>
                <a:gd name="T89" fmla="*/ 99 h 124"/>
                <a:gd name="T90" fmla="*/ 107 w 101"/>
                <a:gd name="T91" fmla="*/ 103 h 124"/>
                <a:gd name="T92" fmla="*/ 105 w 101"/>
                <a:gd name="T93" fmla="*/ 108 h 124"/>
                <a:gd name="T94" fmla="*/ 110 w 101"/>
                <a:gd name="T95" fmla="*/ 113 h 124"/>
                <a:gd name="T96" fmla="*/ 110 w 101"/>
                <a:gd name="T97" fmla="*/ 123 h 124"/>
                <a:gd name="T98" fmla="*/ 102 w 101"/>
                <a:gd name="T99" fmla="*/ 126 h 124"/>
                <a:gd name="T100" fmla="*/ 98 w 101"/>
                <a:gd name="T101" fmla="*/ 124 h 124"/>
                <a:gd name="T102" fmla="*/ 92 w 101"/>
                <a:gd name="T103" fmla="*/ 124 h 124"/>
                <a:gd name="T104" fmla="*/ 91 w 101"/>
                <a:gd name="T105" fmla="*/ 128 h 124"/>
                <a:gd name="T106" fmla="*/ 92 w 101"/>
                <a:gd name="T107" fmla="*/ 131 h 124"/>
                <a:gd name="T108" fmla="*/ 90 w 101"/>
                <a:gd name="T109" fmla="*/ 133 h 124"/>
                <a:gd name="T110" fmla="*/ 86 w 101"/>
                <a:gd name="T111" fmla="*/ 130 h 124"/>
                <a:gd name="T112" fmla="*/ 78 w 101"/>
                <a:gd name="T113" fmla="*/ 128 h 1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24"/>
                <a:gd name="T173" fmla="*/ 101 w 101"/>
                <a:gd name="T174" fmla="*/ 124 h 1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24">
                  <a:moveTo>
                    <a:pt x="69" y="119"/>
                  </a:moveTo>
                  <a:lnTo>
                    <a:pt x="74" y="115"/>
                  </a:lnTo>
                  <a:lnTo>
                    <a:pt x="74" y="112"/>
                  </a:lnTo>
                  <a:lnTo>
                    <a:pt x="74" y="106"/>
                  </a:lnTo>
                  <a:lnTo>
                    <a:pt x="74" y="103"/>
                  </a:lnTo>
                  <a:lnTo>
                    <a:pt x="71" y="98"/>
                  </a:lnTo>
                  <a:lnTo>
                    <a:pt x="65" y="90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2" y="75"/>
                  </a:lnTo>
                  <a:lnTo>
                    <a:pt x="60" y="71"/>
                  </a:lnTo>
                  <a:lnTo>
                    <a:pt x="56" y="67"/>
                  </a:lnTo>
                  <a:lnTo>
                    <a:pt x="54" y="63"/>
                  </a:lnTo>
                  <a:lnTo>
                    <a:pt x="53" y="61"/>
                  </a:lnTo>
                  <a:lnTo>
                    <a:pt x="52" y="60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42" y="62"/>
                  </a:lnTo>
                  <a:lnTo>
                    <a:pt x="41" y="66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5" y="64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3" y="73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3" y="65"/>
                  </a:lnTo>
                  <a:lnTo>
                    <a:pt x="16" y="55"/>
                  </a:lnTo>
                  <a:lnTo>
                    <a:pt x="17" y="52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5" y="41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5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21" y="19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3" y="12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2"/>
                  </a:lnTo>
                  <a:lnTo>
                    <a:pt x="39" y="18"/>
                  </a:lnTo>
                  <a:lnTo>
                    <a:pt x="41" y="23"/>
                  </a:lnTo>
                  <a:lnTo>
                    <a:pt x="44" y="26"/>
                  </a:lnTo>
                  <a:lnTo>
                    <a:pt x="47" y="27"/>
                  </a:lnTo>
                  <a:lnTo>
                    <a:pt x="49" y="27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7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9" y="41"/>
                  </a:lnTo>
                  <a:lnTo>
                    <a:pt x="56" y="40"/>
                  </a:lnTo>
                  <a:lnTo>
                    <a:pt x="54" y="41"/>
                  </a:lnTo>
                  <a:lnTo>
                    <a:pt x="53" y="43"/>
                  </a:lnTo>
                  <a:lnTo>
                    <a:pt x="53" y="46"/>
                  </a:lnTo>
                  <a:lnTo>
                    <a:pt x="54" y="47"/>
                  </a:lnTo>
                  <a:lnTo>
                    <a:pt x="62" y="52"/>
                  </a:lnTo>
                  <a:lnTo>
                    <a:pt x="65" y="55"/>
                  </a:lnTo>
                  <a:lnTo>
                    <a:pt x="69" y="59"/>
                  </a:lnTo>
                  <a:lnTo>
                    <a:pt x="74" y="64"/>
                  </a:lnTo>
                  <a:lnTo>
                    <a:pt x="84" y="78"/>
                  </a:lnTo>
                  <a:lnTo>
                    <a:pt x="87" y="84"/>
                  </a:lnTo>
                  <a:lnTo>
                    <a:pt x="90" y="87"/>
                  </a:lnTo>
                  <a:lnTo>
                    <a:pt x="95" y="90"/>
                  </a:lnTo>
                  <a:lnTo>
                    <a:pt x="96" y="91"/>
                  </a:lnTo>
                  <a:lnTo>
                    <a:pt x="98" y="94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100" y="102"/>
                  </a:lnTo>
                  <a:lnTo>
                    <a:pt x="101" y="104"/>
                  </a:lnTo>
                  <a:lnTo>
                    <a:pt x="101" y="108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3" y="117"/>
                  </a:lnTo>
                  <a:lnTo>
                    <a:pt x="92" y="118"/>
                  </a:lnTo>
                  <a:lnTo>
                    <a:pt x="89" y="115"/>
                  </a:lnTo>
                  <a:lnTo>
                    <a:pt x="86" y="114"/>
                  </a:lnTo>
                  <a:lnTo>
                    <a:pt x="83" y="115"/>
                  </a:lnTo>
                  <a:lnTo>
                    <a:pt x="81" y="117"/>
                  </a:lnTo>
                  <a:lnTo>
                    <a:pt x="82" y="119"/>
                  </a:lnTo>
                  <a:lnTo>
                    <a:pt x="83" y="120"/>
                  </a:lnTo>
                  <a:lnTo>
                    <a:pt x="83" y="122"/>
                  </a:lnTo>
                  <a:lnTo>
                    <a:pt x="83" y="123"/>
                  </a:lnTo>
                  <a:lnTo>
                    <a:pt x="81" y="124"/>
                  </a:lnTo>
                  <a:lnTo>
                    <a:pt x="78" y="122"/>
                  </a:lnTo>
                  <a:lnTo>
                    <a:pt x="77" y="121"/>
                  </a:lnTo>
                  <a:lnTo>
                    <a:pt x="72" y="120"/>
                  </a:lnTo>
                  <a:lnTo>
                    <a:pt x="69" y="11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6" name="Freeform 371"/>
            <p:cNvSpPr>
              <a:spLocks/>
            </p:cNvSpPr>
            <p:nvPr/>
          </p:nvSpPr>
          <p:spPr bwMode="auto">
            <a:xfrm>
              <a:off x="4195" y="2795"/>
              <a:ext cx="111" cy="211"/>
            </a:xfrm>
            <a:custGeom>
              <a:avLst/>
              <a:gdLst>
                <a:gd name="T0" fmla="*/ 69 w 110"/>
                <a:gd name="T1" fmla="*/ 226 h 209"/>
                <a:gd name="T2" fmla="*/ 52 w 110"/>
                <a:gd name="T3" fmla="*/ 225 h 209"/>
                <a:gd name="T4" fmla="*/ 50 w 110"/>
                <a:gd name="T5" fmla="*/ 223 h 209"/>
                <a:gd name="T6" fmla="*/ 45 w 110"/>
                <a:gd name="T7" fmla="*/ 218 h 209"/>
                <a:gd name="T8" fmla="*/ 38 w 110"/>
                <a:gd name="T9" fmla="*/ 215 h 209"/>
                <a:gd name="T10" fmla="*/ 34 w 110"/>
                <a:gd name="T11" fmla="*/ 213 h 209"/>
                <a:gd name="T12" fmla="*/ 30 w 110"/>
                <a:gd name="T13" fmla="*/ 203 h 209"/>
                <a:gd name="T14" fmla="*/ 23 w 110"/>
                <a:gd name="T15" fmla="*/ 195 h 209"/>
                <a:gd name="T16" fmla="*/ 14 w 110"/>
                <a:gd name="T17" fmla="*/ 190 h 209"/>
                <a:gd name="T18" fmla="*/ 12 w 110"/>
                <a:gd name="T19" fmla="*/ 180 h 209"/>
                <a:gd name="T20" fmla="*/ 17 w 110"/>
                <a:gd name="T21" fmla="*/ 153 h 209"/>
                <a:gd name="T22" fmla="*/ 27 w 110"/>
                <a:gd name="T23" fmla="*/ 123 h 209"/>
                <a:gd name="T24" fmla="*/ 24 w 110"/>
                <a:gd name="T25" fmla="*/ 106 h 209"/>
                <a:gd name="T26" fmla="*/ 12 w 110"/>
                <a:gd name="T27" fmla="*/ 87 h 209"/>
                <a:gd name="T28" fmla="*/ 15 w 110"/>
                <a:gd name="T29" fmla="*/ 73 h 209"/>
                <a:gd name="T30" fmla="*/ 19 w 110"/>
                <a:gd name="T31" fmla="*/ 66 h 209"/>
                <a:gd name="T32" fmla="*/ 6 w 110"/>
                <a:gd name="T33" fmla="*/ 42 h 209"/>
                <a:gd name="T34" fmla="*/ 4 w 110"/>
                <a:gd name="T35" fmla="*/ 28 h 209"/>
                <a:gd name="T36" fmla="*/ 6 w 110"/>
                <a:gd name="T37" fmla="*/ 21 h 209"/>
                <a:gd name="T38" fmla="*/ 12 w 110"/>
                <a:gd name="T39" fmla="*/ 11 h 209"/>
                <a:gd name="T40" fmla="*/ 28 w 110"/>
                <a:gd name="T41" fmla="*/ 3 h 209"/>
                <a:gd name="T42" fmla="*/ 36 w 110"/>
                <a:gd name="T43" fmla="*/ 0 h 209"/>
                <a:gd name="T44" fmla="*/ 42 w 110"/>
                <a:gd name="T45" fmla="*/ 6 h 209"/>
                <a:gd name="T46" fmla="*/ 45 w 110"/>
                <a:gd name="T47" fmla="*/ 15 h 209"/>
                <a:gd name="T48" fmla="*/ 53 w 110"/>
                <a:gd name="T49" fmla="*/ 22 h 209"/>
                <a:gd name="T50" fmla="*/ 48 w 110"/>
                <a:gd name="T51" fmla="*/ 41 h 209"/>
                <a:gd name="T52" fmla="*/ 70 w 110"/>
                <a:gd name="T53" fmla="*/ 34 h 209"/>
                <a:gd name="T54" fmla="*/ 83 w 110"/>
                <a:gd name="T55" fmla="*/ 37 h 209"/>
                <a:gd name="T56" fmla="*/ 91 w 110"/>
                <a:gd name="T57" fmla="*/ 29 h 209"/>
                <a:gd name="T58" fmla="*/ 101 w 110"/>
                <a:gd name="T59" fmla="*/ 37 h 209"/>
                <a:gd name="T60" fmla="*/ 108 w 110"/>
                <a:gd name="T61" fmla="*/ 66 h 209"/>
                <a:gd name="T62" fmla="*/ 119 w 110"/>
                <a:gd name="T63" fmla="*/ 85 h 209"/>
                <a:gd name="T64" fmla="*/ 112 w 110"/>
                <a:gd name="T65" fmla="*/ 97 h 209"/>
                <a:gd name="T66" fmla="*/ 96 w 110"/>
                <a:gd name="T67" fmla="*/ 96 h 209"/>
                <a:gd name="T68" fmla="*/ 78 w 110"/>
                <a:gd name="T69" fmla="*/ 108 h 209"/>
                <a:gd name="T70" fmla="*/ 78 w 110"/>
                <a:gd name="T71" fmla="*/ 120 h 209"/>
                <a:gd name="T72" fmla="*/ 81 w 110"/>
                <a:gd name="T73" fmla="*/ 128 h 209"/>
                <a:gd name="T74" fmla="*/ 68 w 110"/>
                <a:gd name="T75" fmla="*/ 120 h 209"/>
                <a:gd name="T76" fmla="*/ 50 w 110"/>
                <a:gd name="T77" fmla="*/ 120 h 209"/>
                <a:gd name="T78" fmla="*/ 48 w 110"/>
                <a:gd name="T79" fmla="*/ 109 h 209"/>
                <a:gd name="T80" fmla="*/ 36 w 110"/>
                <a:gd name="T81" fmla="*/ 109 h 209"/>
                <a:gd name="T82" fmla="*/ 34 w 110"/>
                <a:gd name="T83" fmla="*/ 122 h 209"/>
                <a:gd name="T84" fmla="*/ 29 w 110"/>
                <a:gd name="T85" fmla="*/ 139 h 209"/>
                <a:gd name="T86" fmla="*/ 25 w 110"/>
                <a:gd name="T87" fmla="*/ 176 h 209"/>
                <a:gd name="T88" fmla="*/ 34 w 110"/>
                <a:gd name="T89" fmla="*/ 176 h 209"/>
                <a:gd name="T90" fmla="*/ 35 w 110"/>
                <a:gd name="T91" fmla="*/ 185 h 209"/>
                <a:gd name="T92" fmla="*/ 40 w 110"/>
                <a:gd name="T93" fmla="*/ 195 h 209"/>
                <a:gd name="T94" fmla="*/ 44 w 110"/>
                <a:gd name="T95" fmla="*/ 207 h 209"/>
                <a:gd name="T96" fmla="*/ 66 w 110"/>
                <a:gd name="T97" fmla="*/ 21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09"/>
                <a:gd name="T149" fmla="*/ 110 w 110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09">
                  <a:moveTo>
                    <a:pt x="64" y="201"/>
                  </a:moveTo>
                  <a:lnTo>
                    <a:pt x="63" y="202"/>
                  </a:lnTo>
                  <a:lnTo>
                    <a:pt x="60" y="205"/>
                  </a:lnTo>
                  <a:lnTo>
                    <a:pt x="60" y="208"/>
                  </a:lnTo>
                  <a:lnTo>
                    <a:pt x="56" y="209"/>
                  </a:lnTo>
                  <a:lnTo>
                    <a:pt x="56" y="206"/>
                  </a:lnTo>
                  <a:lnTo>
                    <a:pt x="54" y="205"/>
                  </a:lnTo>
                  <a:lnTo>
                    <a:pt x="52" y="207"/>
                  </a:lnTo>
                  <a:lnTo>
                    <a:pt x="51" y="209"/>
                  </a:lnTo>
                  <a:lnTo>
                    <a:pt x="49" y="208"/>
                  </a:lnTo>
                  <a:lnTo>
                    <a:pt x="48" y="207"/>
                  </a:lnTo>
                  <a:lnTo>
                    <a:pt x="50" y="205"/>
                  </a:lnTo>
                  <a:lnTo>
                    <a:pt x="50" y="203"/>
                  </a:lnTo>
                  <a:lnTo>
                    <a:pt x="49" y="202"/>
                  </a:lnTo>
                  <a:lnTo>
                    <a:pt x="48" y="201"/>
                  </a:lnTo>
                  <a:lnTo>
                    <a:pt x="45" y="200"/>
                  </a:lnTo>
                  <a:lnTo>
                    <a:pt x="44" y="197"/>
                  </a:lnTo>
                  <a:lnTo>
                    <a:pt x="41" y="197"/>
                  </a:lnTo>
                  <a:lnTo>
                    <a:pt x="38" y="198"/>
                  </a:lnTo>
                  <a:lnTo>
                    <a:pt x="38" y="197"/>
                  </a:lnTo>
                  <a:lnTo>
                    <a:pt x="39" y="195"/>
                  </a:lnTo>
                  <a:lnTo>
                    <a:pt x="38" y="194"/>
                  </a:lnTo>
                  <a:lnTo>
                    <a:pt x="35" y="196"/>
                  </a:lnTo>
                  <a:lnTo>
                    <a:pt x="34" y="195"/>
                  </a:lnTo>
                  <a:lnTo>
                    <a:pt x="31" y="193"/>
                  </a:lnTo>
                  <a:lnTo>
                    <a:pt x="30" y="190"/>
                  </a:lnTo>
                  <a:lnTo>
                    <a:pt x="31" y="188"/>
                  </a:lnTo>
                  <a:lnTo>
                    <a:pt x="30" y="185"/>
                  </a:lnTo>
                  <a:lnTo>
                    <a:pt x="29" y="184"/>
                  </a:lnTo>
                  <a:lnTo>
                    <a:pt x="26" y="184"/>
                  </a:lnTo>
                  <a:lnTo>
                    <a:pt x="24" y="180"/>
                  </a:lnTo>
                  <a:lnTo>
                    <a:pt x="23" y="177"/>
                  </a:lnTo>
                  <a:lnTo>
                    <a:pt x="21" y="175"/>
                  </a:lnTo>
                  <a:lnTo>
                    <a:pt x="19" y="174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3" y="173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12" y="162"/>
                  </a:lnTo>
                  <a:lnTo>
                    <a:pt x="15" y="151"/>
                  </a:lnTo>
                  <a:lnTo>
                    <a:pt x="17" y="146"/>
                  </a:lnTo>
                  <a:lnTo>
                    <a:pt x="17" y="144"/>
                  </a:lnTo>
                  <a:lnTo>
                    <a:pt x="24" y="13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7" y="114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2" y="94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78"/>
                  </a:lnTo>
                  <a:lnTo>
                    <a:pt x="11" y="75"/>
                  </a:lnTo>
                  <a:lnTo>
                    <a:pt x="15" y="73"/>
                  </a:lnTo>
                  <a:lnTo>
                    <a:pt x="17" y="71"/>
                  </a:lnTo>
                  <a:lnTo>
                    <a:pt x="15" y="64"/>
                  </a:lnTo>
                  <a:lnTo>
                    <a:pt x="16" y="62"/>
                  </a:lnTo>
                  <a:lnTo>
                    <a:pt x="19" y="61"/>
                  </a:lnTo>
                  <a:lnTo>
                    <a:pt x="20" y="59"/>
                  </a:lnTo>
                  <a:lnTo>
                    <a:pt x="19" y="57"/>
                  </a:lnTo>
                  <a:lnTo>
                    <a:pt x="15" y="51"/>
                  </a:lnTo>
                  <a:lnTo>
                    <a:pt x="14" y="48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3" y="22"/>
                  </a:lnTo>
                  <a:lnTo>
                    <a:pt x="52" y="25"/>
                  </a:lnTo>
                  <a:lnTo>
                    <a:pt x="49" y="35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9" y="43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61" y="34"/>
                  </a:lnTo>
                  <a:lnTo>
                    <a:pt x="63" y="34"/>
                  </a:lnTo>
                  <a:lnTo>
                    <a:pt x="68" y="36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7" y="36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9"/>
                  </a:lnTo>
                  <a:lnTo>
                    <a:pt x="88" y="30"/>
                  </a:lnTo>
                  <a:lnTo>
                    <a:pt x="89" y="31"/>
                  </a:lnTo>
                  <a:lnTo>
                    <a:pt x="90" y="33"/>
                  </a:lnTo>
                  <a:lnTo>
                    <a:pt x="92" y="37"/>
                  </a:lnTo>
                  <a:lnTo>
                    <a:pt x="96" y="41"/>
                  </a:lnTo>
                  <a:lnTo>
                    <a:pt x="98" y="45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101" y="60"/>
                  </a:lnTo>
                  <a:lnTo>
                    <a:pt x="107" y="68"/>
                  </a:lnTo>
                  <a:lnTo>
                    <a:pt x="110" y="73"/>
                  </a:lnTo>
                  <a:lnTo>
                    <a:pt x="110" y="76"/>
                  </a:lnTo>
                  <a:lnTo>
                    <a:pt x="110" y="82"/>
                  </a:lnTo>
                  <a:lnTo>
                    <a:pt x="110" y="85"/>
                  </a:lnTo>
                  <a:lnTo>
                    <a:pt x="105" y="89"/>
                  </a:lnTo>
                  <a:lnTo>
                    <a:pt x="103" y="88"/>
                  </a:lnTo>
                  <a:lnTo>
                    <a:pt x="99" y="87"/>
                  </a:lnTo>
                  <a:lnTo>
                    <a:pt x="96" y="87"/>
                  </a:lnTo>
                  <a:lnTo>
                    <a:pt x="92" y="87"/>
                  </a:lnTo>
                  <a:lnTo>
                    <a:pt x="87" y="87"/>
                  </a:lnTo>
                  <a:lnTo>
                    <a:pt x="80" y="87"/>
                  </a:lnTo>
                  <a:lnTo>
                    <a:pt x="78" y="88"/>
                  </a:lnTo>
                  <a:lnTo>
                    <a:pt x="75" y="91"/>
                  </a:lnTo>
                  <a:lnTo>
                    <a:pt x="69" y="99"/>
                  </a:lnTo>
                  <a:lnTo>
                    <a:pt x="68" y="100"/>
                  </a:lnTo>
                  <a:lnTo>
                    <a:pt x="68" y="103"/>
                  </a:lnTo>
                  <a:lnTo>
                    <a:pt x="68" y="107"/>
                  </a:lnTo>
                  <a:lnTo>
                    <a:pt x="69" y="111"/>
                  </a:lnTo>
                  <a:lnTo>
                    <a:pt x="72" y="115"/>
                  </a:lnTo>
                  <a:lnTo>
                    <a:pt x="73" y="118"/>
                  </a:lnTo>
                  <a:lnTo>
                    <a:pt x="72" y="120"/>
                  </a:lnTo>
                  <a:lnTo>
                    <a:pt x="72" y="119"/>
                  </a:lnTo>
                  <a:lnTo>
                    <a:pt x="70" y="118"/>
                  </a:lnTo>
                  <a:lnTo>
                    <a:pt x="68" y="117"/>
                  </a:lnTo>
                  <a:lnTo>
                    <a:pt x="62" y="112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4" y="112"/>
                  </a:lnTo>
                  <a:lnTo>
                    <a:pt x="51" y="111"/>
                  </a:lnTo>
                  <a:lnTo>
                    <a:pt x="50" y="111"/>
                  </a:lnTo>
                  <a:lnTo>
                    <a:pt x="48" y="111"/>
                  </a:lnTo>
                  <a:lnTo>
                    <a:pt x="48" y="109"/>
                  </a:lnTo>
                  <a:lnTo>
                    <a:pt x="49" y="101"/>
                  </a:lnTo>
                  <a:lnTo>
                    <a:pt x="48" y="100"/>
                  </a:lnTo>
                  <a:lnTo>
                    <a:pt x="44" y="99"/>
                  </a:lnTo>
                  <a:lnTo>
                    <a:pt x="42" y="99"/>
                  </a:lnTo>
                  <a:lnTo>
                    <a:pt x="39" y="99"/>
                  </a:lnTo>
                  <a:lnTo>
                    <a:pt x="36" y="100"/>
                  </a:lnTo>
                  <a:lnTo>
                    <a:pt x="35" y="102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4" y="113"/>
                  </a:lnTo>
                  <a:lnTo>
                    <a:pt x="34" y="116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29" y="130"/>
                  </a:lnTo>
                  <a:lnTo>
                    <a:pt x="25" y="141"/>
                  </a:lnTo>
                  <a:lnTo>
                    <a:pt x="23" y="149"/>
                  </a:lnTo>
                  <a:lnTo>
                    <a:pt x="24" y="156"/>
                  </a:lnTo>
                  <a:lnTo>
                    <a:pt x="25" y="158"/>
                  </a:lnTo>
                  <a:lnTo>
                    <a:pt x="26" y="159"/>
                  </a:lnTo>
                  <a:lnTo>
                    <a:pt x="30" y="159"/>
                  </a:lnTo>
                  <a:lnTo>
                    <a:pt x="32" y="158"/>
                  </a:lnTo>
                  <a:lnTo>
                    <a:pt x="34" y="158"/>
                  </a:lnTo>
                  <a:lnTo>
                    <a:pt x="35" y="160"/>
                  </a:lnTo>
                  <a:lnTo>
                    <a:pt x="35" y="163"/>
                  </a:lnTo>
                  <a:lnTo>
                    <a:pt x="34" y="165"/>
                  </a:lnTo>
                  <a:lnTo>
                    <a:pt x="35" y="167"/>
                  </a:lnTo>
                  <a:lnTo>
                    <a:pt x="36" y="168"/>
                  </a:lnTo>
                  <a:lnTo>
                    <a:pt x="38" y="168"/>
                  </a:lnTo>
                  <a:lnTo>
                    <a:pt x="39" y="171"/>
                  </a:lnTo>
                  <a:lnTo>
                    <a:pt x="40" y="177"/>
                  </a:lnTo>
                  <a:lnTo>
                    <a:pt x="40" y="178"/>
                  </a:lnTo>
                  <a:lnTo>
                    <a:pt x="41" y="183"/>
                  </a:lnTo>
                  <a:lnTo>
                    <a:pt x="43" y="188"/>
                  </a:lnTo>
                  <a:lnTo>
                    <a:pt x="44" y="189"/>
                  </a:lnTo>
                  <a:lnTo>
                    <a:pt x="49" y="191"/>
                  </a:lnTo>
                  <a:lnTo>
                    <a:pt x="53" y="192"/>
                  </a:lnTo>
                  <a:lnTo>
                    <a:pt x="55" y="191"/>
                  </a:lnTo>
                  <a:lnTo>
                    <a:pt x="57" y="192"/>
                  </a:lnTo>
                  <a:lnTo>
                    <a:pt x="59" y="196"/>
                  </a:lnTo>
                  <a:lnTo>
                    <a:pt x="63" y="199"/>
                  </a:lnTo>
                  <a:lnTo>
                    <a:pt x="64" y="20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4195" y="2795"/>
              <a:ext cx="111" cy="211"/>
            </a:xfrm>
            <a:custGeom>
              <a:avLst/>
              <a:gdLst>
                <a:gd name="T0" fmla="*/ 69 w 110"/>
                <a:gd name="T1" fmla="*/ 226 h 209"/>
                <a:gd name="T2" fmla="*/ 52 w 110"/>
                <a:gd name="T3" fmla="*/ 225 h 209"/>
                <a:gd name="T4" fmla="*/ 50 w 110"/>
                <a:gd name="T5" fmla="*/ 223 h 209"/>
                <a:gd name="T6" fmla="*/ 45 w 110"/>
                <a:gd name="T7" fmla="*/ 218 h 209"/>
                <a:gd name="T8" fmla="*/ 38 w 110"/>
                <a:gd name="T9" fmla="*/ 215 h 209"/>
                <a:gd name="T10" fmla="*/ 34 w 110"/>
                <a:gd name="T11" fmla="*/ 213 h 209"/>
                <a:gd name="T12" fmla="*/ 30 w 110"/>
                <a:gd name="T13" fmla="*/ 203 h 209"/>
                <a:gd name="T14" fmla="*/ 23 w 110"/>
                <a:gd name="T15" fmla="*/ 195 h 209"/>
                <a:gd name="T16" fmla="*/ 14 w 110"/>
                <a:gd name="T17" fmla="*/ 190 h 209"/>
                <a:gd name="T18" fmla="*/ 12 w 110"/>
                <a:gd name="T19" fmla="*/ 180 h 209"/>
                <a:gd name="T20" fmla="*/ 17 w 110"/>
                <a:gd name="T21" fmla="*/ 153 h 209"/>
                <a:gd name="T22" fmla="*/ 27 w 110"/>
                <a:gd name="T23" fmla="*/ 123 h 209"/>
                <a:gd name="T24" fmla="*/ 24 w 110"/>
                <a:gd name="T25" fmla="*/ 106 h 209"/>
                <a:gd name="T26" fmla="*/ 12 w 110"/>
                <a:gd name="T27" fmla="*/ 87 h 209"/>
                <a:gd name="T28" fmla="*/ 15 w 110"/>
                <a:gd name="T29" fmla="*/ 73 h 209"/>
                <a:gd name="T30" fmla="*/ 19 w 110"/>
                <a:gd name="T31" fmla="*/ 66 h 209"/>
                <a:gd name="T32" fmla="*/ 6 w 110"/>
                <a:gd name="T33" fmla="*/ 42 h 209"/>
                <a:gd name="T34" fmla="*/ 4 w 110"/>
                <a:gd name="T35" fmla="*/ 28 h 209"/>
                <a:gd name="T36" fmla="*/ 6 w 110"/>
                <a:gd name="T37" fmla="*/ 21 h 209"/>
                <a:gd name="T38" fmla="*/ 12 w 110"/>
                <a:gd name="T39" fmla="*/ 11 h 209"/>
                <a:gd name="T40" fmla="*/ 28 w 110"/>
                <a:gd name="T41" fmla="*/ 3 h 209"/>
                <a:gd name="T42" fmla="*/ 36 w 110"/>
                <a:gd name="T43" fmla="*/ 0 h 209"/>
                <a:gd name="T44" fmla="*/ 42 w 110"/>
                <a:gd name="T45" fmla="*/ 6 h 209"/>
                <a:gd name="T46" fmla="*/ 45 w 110"/>
                <a:gd name="T47" fmla="*/ 15 h 209"/>
                <a:gd name="T48" fmla="*/ 53 w 110"/>
                <a:gd name="T49" fmla="*/ 22 h 209"/>
                <a:gd name="T50" fmla="*/ 48 w 110"/>
                <a:gd name="T51" fmla="*/ 41 h 209"/>
                <a:gd name="T52" fmla="*/ 70 w 110"/>
                <a:gd name="T53" fmla="*/ 34 h 209"/>
                <a:gd name="T54" fmla="*/ 83 w 110"/>
                <a:gd name="T55" fmla="*/ 37 h 209"/>
                <a:gd name="T56" fmla="*/ 91 w 110"/>
                <a:gd name="T57" fmla="*/ 29 h 209"/>
                <a:gd name="T58" fmla="*/ 101 w 110"/>
                <a:gd name="T59" fmla="*/ 37 h 209"/>
                <a:gd name="T60" fmla="*/ 108 w 110"/>
                <a:gd name="T61" fmla="*/ 66 h 209"/>
                <a:gd name="T62" fmla="*/ 119 w 110"/>
                <a:gd name="T63" fmla="*/ 85 h 209"/>
                <a:gd name="T64" fmla="*/ 112 w 110"/>
                <a:gd name="T65" fmla="*/ 97 h 209"/>
                <a:gd name="T66" fmla="*/ 96 w 110"/>
                <a:gd name="T67" fmla="*/ 96 h 209"/>
                <a:gd name="T68" fmla="*/ 78 w 110"/>
                <a:gd name="T69" fmla="*/ 108 h 209"/>
                <a:gd name="T70" fmla="*/ 78 w 110"/>
                <a:gd name="T71" fmla="*/ 120 h 209"/>
                <a:gd name="T72" fmla="*/ 81 w 110"/>
                <a:gd name="T73" fmla="*/ 128 h 209"/>
                <a:gd name="T74" fmla="*/ 68 w 110"/>
                <a:gd name="T75" fmla="*/ 120 h 209"/>
                <a:gd name="T76" fmla="*/ 50 w 110"/>
                <a:gd name="T77" fmla="*/ 120 h 209"/>
                <a:gd name="T78" fmla="*/ 48 w 110"/>
                <a:gd name="T79" fmla="*/ 109 h 209"/>
                <a:gd name="T80" fmla="*/ 36 w 110"/>
                <a:gd name="T81" fmla="*/ 109 h 209"/>
                <a:gd name="T82" fmla="*/ 34 w 110"/>
                <a:gd name="T83" fmla="*/ 122 h 209"/>
                <a:gd name="T84" fmla="*/ 29 w 110"/>
                <a:gd name="T85" fmla="*/ 139 h 209"/>
                <a:gd name="T86" fmla="*/ 25 w 110"/>
                <a:gd name="T87" fmla="*/ 176 h 209"/>
                <a:gd name="T88" fmla="*/ 34 w 110"/>
                <a:gd name="T89" fmla="*/ 176 h 209"/>
                <a:gd name="T90" fmla="*/ 35 w 110"/>
                <a:gd name="T91" fmla="*/ 185 h 209"/>
                <a:gd name="T92" fmla="*/ 40 w 110"/>
                <a:gd name="T93" fmla="*/ 195 h 209"/>
                <a:gd name="T94" fmla="*/ 44 w 110"/>
                <a:gd name="T95" fmla="*/ 207 h 209"/>
                <a:gd name="T96" fmla="*/ 66 w 110"/>
                <a:gd name="T97" fmla="*/ 21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09"/>
                <a:gd name="T149" fmla="*/ 110 w 110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09">
                  <a:moveTo>
                    <a:pt x="64" y="201"/>
                  </a:moveTo>
                  <a:lnTo>
                    <a:pt x="63" y="202"/>
                  </a:lnTo>
                  <a:lnTo>
                    <a:pt x="60" y="205"/>
                  </a:lnTo>
                  <a:lnTo>
                    <a:pt x="60" y="208"/>
                  </a:lnTo>
                  <a:lnTo>
                    <a:pt x="56" y="209"/>
                  </a:lnTo>
                  <a:lnTo>
                    <a:pt x="56" y="206"/>
                  </a:lnTo>
                  <a:lnTo>
                    <a:pt x="54" y="205"/>
                  </a:lnTo>
                  <a:lnTo>
                    <a:pt x="52" y="207"/>
                  </a:lnTo>
                  <a:lnTo>
                    <a:pt x="51" y="209"/>
                  </a:lnTo>
                  <a:lnTo>
                    <a:pt x="49" y="208"/>
                  </a:lnTo>
                  <a:lnTo>
                    <a:pt x="48" y="207"/>
                  </a:lnTo>
                  <a:lnTo>
                    <a:pt x="50" y="205"/>
                  </a:lnTo>
                  <a:lnTo>
                    <a:pt x="50" y="203"/>
                  </a:lnTo>
                  <a:lnTo>
                    <a:pt x="49" y="202"/>
                  </a:lnTo>
                  <a:lnTo>
                    <a:pt x="48" y="201"/>
                  </a:lnTo>
                  <a:lnTo>
                    <a:pt x="45" y="200"/>
                  </a:lnTo>
                  <a:lnTo>
                    <a:pt x="44" y="197"/>
                  </a:lnTo>
                  <a:lnTo>
                    <a:pt x="41" y="197"/>
                  </a:lnTo>
                  <a:lnTo>
                    <a:pt x="38" y="198"/>
                  </a:lnTo>
                  <a:lnTo>
                    <a:pt x="38" y="197"/>
                  </a:lnTo>
                  <a:lnTo>
                    <a:pt x="39" y="195"/>
                  </a:lnTo>
                  <a:lnTo>
                    <a:pt x="38" y="194"/>
                  </a:lnTo>
                  <a:lnTo>
                    <a:pt x="35" y="196"/>
                  </a:lnTo>
                  <a:lnTo>
                    <a:pt x="34" y="195"/>
                  </a:lnTo>
                  <a:lnTo>
                    <a:pt x="31" y="193"/>
                  </a:lnTo>
                  <a:lnTo>
                    <a:pt x="30" y="190"/>
                  </a:lnTo>
                  <a:lnTo>
                    <a:pt x="31" y="188"/>
                  </a:lnTo>
                  <a:lnTo>
                    <a:pt x="30" y="185"/>
                  </a:lnTo>
                  <a:lnTo>
                    <a:pt x="29" y="184"/>
                  </a:lnTo>
                  <a:lnTo>
                    <a:pt x="26" y="184"/>
                  </a:lnTo>
                  <a:lnTo>
                    <a:pt x="24" y="180"/>
                  </a:lnTo>
                  <a:lnTo>
                    <a:pt x="23" y="177"/>
                  </a:lnTo>
                  <a:lnTo>
                    <a:pt x="21" y="175"/>
                  </a:lnTo>
                  <a:lnTo>
                    <a:pt x="19" y="174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3" y="173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12" y="162"/>
                  </a:lnTo>
                  <a:lnTo>
                    <a:pt x="15" y="151"/>
                  </a:lnTo>
                  <a:lnTo>
                    <a:pt x="17" y="146"/>
                  </a:lnTo>
                  <a:lnTo>
                    <a:pt x="17" y="144"/>
                  </a:lnTo>
                  <a:lnTo>
                    <a:pt x="24" y="13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7" y="114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2" y="94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78"/>
                  </a:lnTo>
                  <a:lnTo>
                    <a:pt x="11" y="75"/>
                  </a:lnTo>
                  <a:lnTo>
                    <a:pt x="15" y="73"/>
                  </a:lnTo>
                  <a:lnTo>
                    <a:pt x="17" y="71"/>
                  </a:lnTo>
                  <a:lnTo>
                    <a:pt x="15" y="64"/>
                  </a:lnTo>
                  <a:lnTo>
                    <a:pt x="16" y="62"/>
                  </a:lnTo>
                  <a:lnTo>
                    <a:pt x="19" y="61"/>
                  </a:lnTo>
                  <a:lnTo>
                    <a:pt x="20" y="59"/>
                  </a:lnTo>
                  <a:lnTo>
                    <a:pt x="19" y="57"/>
                  </a:lnTo>
                  <a:lnTo>
                    <a:pt x="15" y="51"/>
                  </a:lnTo>
                  <a:lnTo>
                    <a:pt x="14" y="48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6" y="21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22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3" y="22"/>
                  </a:lnTo>
                  <a:lnTo>
                    <a:pt x="52" y="25"/>
                  </a:lnTo>
                  <a:lnTo>
                    <a:pt x="49" y="35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9" y="43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61" y="34"/>
                  </a:lnTo>
                  <a:lnTo>
                    <a:pt x="63" y="34"/>
                  </a:lnTo>
                  <a:lnTo>
                    <a:pt x="68" y="36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7" y="36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82" y="29"/>
                  </a:lnTo>
                  <a:lnTo>
                    <a:pt x="88" y="30"/>
                  </a:lnTo>
                  <a:lnTo>
                    <a:pt x="89" y="31"/>
                  </a:lnTo>
                  <a:lnTo>
                    <a:pt x="90" y="33"/>
                  </a:lnTo>
                  <a:lnTo>
                    <a:pt x="92" y="37"/>
                  </a:lnTo>
                  <a:lnTo>
                    <a:pt x="96" y="41"/>
                  </a:lnTo>
                  <a:lnTo>
                    <a:pt x="98" y="45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101" y="60"/>
                  </a:lnTo>
                  <a:lnTo>
                    <a:pt x="107" y="68"/>
                  </a:lnTo>
                  <a:lnTo>
                    <a:pt x="110" y="73"/>
                  </a:lnTo>
                  <a:lnTo>
                    <a:pt x="110" y="76"/>
                  </a:lnTo>
                  <a:lnTo>
                    <a:pt x="110" y="82"/>
                  </a:lnTo>
                  <a:lnTo>
                    <a:pt x="110" y="85"/>
                  </a:lnTo>
                  <a:lnTo>
                    <a:pt x="105" y="89"/>
                  </a:lnTo>
                  <a:lnTo>
                    <a:pt x="103" y="88"/>
                  </a:lnTo>
                  <a:lnTo>
                    <a:pt x="99" y="87"/>
                  </a:lnTo>
                  <a:lnTo>
                    <a:pt x="96" y="87"/>
                  </a:lnTo>
                  <a:lnTo>
                    <a:pt x="92" y="87"/>
                  </a:lnTo>
                  <a:lnTo>
                    <a:pt x="87" y="87"/>
                  </a:lnTo>
                  <a:lnTo>
                    <a:pt x="80" y="87"/>
                  </a:lnTo>
                  <a:lnTo>
                    <a:pt x="78" y="88"/>
                  </a:lnTo>
                  <a:lnTo>
                    <a:pt x="75" y="91"/>
                  </a:lnTo>
                  <a:lnTo>
                    <a:pt x="69" y="99"/>
                  </a:lnTo>
                  <a:lnTo>
                    <a:pt x="68" y="100"/>
                  </a:lnTo>
                  <a:lnTo>
                    <a:pt x="68" y="103"/>
                  </a:lnTo>
                  <a:lnTo>
                    <a:pt x="68" y="107"/>
                  </a:lnTo>
                  <a:lnTo>
                    <a:pt x="69" y="111"/>
                  </a:lnTo>
                  <a:lnTo>
                    <a:pt x="72" y="115"/>
                  </a:lnTo>
                  <a:lnTo>
                    <a:pt x="73" y="118"/>
                  </a:lnTo>
                  <a:lnTo>
                    <a:pt x="72" y="120"/>
                  </a:lnTo>
                  <a:lnTo>
                    <a:pt x="72" y="119"/>
                  </a:lnTo>
                  <a:lnTo>
                    <a:pt x="70" y="118"/>
                  </a:lnTo>
                  <a:lnTo>
                    <a:pt x="68" y="117"/>
                  </a:lnTo>
                  <a:lnTo>
                    <a:pt x="62" y="112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4" y="112"/>
                  </a:lnTo>
                  <a:lnTo>
                    <a:pt x="51" y="111"/>
                  </a:lnTo>
                  <a:lnTo>
                    <a:pt x="50" y="111"/>
                  </a:lnTo>
                  <a:lnTo>
                    <a:pt x="48" y="111"/>
                  </a:lnTo>
                  <a:lnTo>
                    <a:pt x="48" y="109"/>
                  </a:lnTo>
                  <a:lnTo>
                    <a:pt x="49" y="101"/>
                  </a:lnTo>
                  <a:lnTo>
                    <a:pt x="48" y="100"/>
                  </a:lnTo>
                  <a:lnTo>
                    <a:pt x="44" y="99"/>
                  </a:lnTo>
                  <a:lnTo>
                    <a:pt x="42" y="99"/>
                  </a:lnTo>
                  <a:lnTo>
                    <a:pt x="39" y="99"/>
                  </a:lnTo>
                  <a:lnTo>
                    <a:pt x="36" y="100"/>
                  </a:lnTo>
                  <a:lnTo>
                    <a:pt x="35" y="102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4" y="113"/>
                  </a:lnTo>
                  <a:lnTo>
                    <a:pt x="34" y="116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29" y="130"/>
                  </a:lnTo>
                  <a:lnTo>
                    <a:pt x="25" y="141"/>
                  </a:lnTo>
                  <a:lnTo>
                    <a:pt x="23" y="149"/>
                  </a:lnTo>
                  <a:lnTo>
                    <a:pt x="24" y="156"/>
                  </a:lnTo>
                  <a:lnTo>
                    <a:pt x="25" y="158"/>
                  </a:lnTo>
                  <a:lnTo>
                    <a:pt x="26" y="159"/>
                  </a:lnTo>
                  <a:lnTo>
                    <a:pt x="30" y="159"/>
                  </a:lnTo>
                  <a:lnTo>
                    <a:pt x="32" y="158"/>
                  </a:lnTo>
                  <a:lnTo>
                    <a:pt x="34" y="158"/>
                  </a:lnTo>
                  <a:lnTo>
                    <a:pt x="35" y="160"/>
                  </a:lnTo>
                  <a:lnTo>
                    <a:pt x="35" y="163"/>
                  </a:lnTo>
                  <a:lnTo>
                    <a:pt x="34" y="165"/>
                  </a:lnTo>
                  <a:lnTo>
                    <a:pt x="35" y="167"/>
                  </a:lnTo>
                  <a:lnTo>
                    <a:pt x="36" y="168"/>
                  </a:lnTo>
                  <a:lnTo>
                    <a:pt x="38" y="168"/>
                  </a:lnTo>
                  <a:lnTo>
                    <a:pt x="39" y="171"/>
                  </a:lnTo>
                  <a:lnTo>
                    <a:pt x="40" y="177"/>
                  </a:lnTo>
                  <a:lnTo>
                    <a:pt x="40" y="178"/>
                  </a:lnTo>
                  <a:lnTo>
                    <a:pt x="41" y="183"/>
                  </a:lnTo>
                  <a:lnTo>
                    <a:pt x="43" y="188"/>
                  </a:lnTo>
                  <a:lnTo>
                    <a:pt x="44" y="189"/>
                  </a:lnTo>
                  <a:lnTo>
                    <a:pt x="49" y="191"/>
                  </a:lnTo>
                  <a:lnTo>
                    <a:pt x="53" y="192"/>
                  </a:lnTo>
                  <a:lnTo>
                    <a:pt x="55" y="191"/>
                  </a:lnTo>
                  <a:lnTo>
                    <a:pt x="57" y="192"/>
                  </a:lnTo>
                  <a:lnTo>
                    <a:pt x="59" y="196"/>
                  </a:lnTo>
                  <a:lnTo>
                    <a:pt x="63" y="199"/>
                  </a:lnTo>
                  <a:lnTo>
                    <a:pt x="64" y="20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8" name="Freeform 373"/>
            <p:cNvSpPr>
              <a:spLocks/>
            </p:cNvSpPr>
            <p:nvPr/>
          </p:nvSpPr>
          <p:spPr bwMode="auto">
            <a:xfrm>
              <a:off x="4264" y="2880"/>
              <a:ext cx="70" cy="59"/>
            </a:xfrm>
            <a:custGeom>
              <a:avLst/>
              <a:gdLst>
                <a:gd name="T0" fmla="*/ 40 w 70"/>
                <a:gd name="T1" fmla="*/ 6 h 59"/>
                <a:gd name="T2" fmla="*/ 46 w 70"/>
                <a:gd name="T3" fmla="*/ 8 h 59"/>
                <a:gd name="T4" fmla="*/ 51 w 70"/>
                <a:gd name="T5" fmla="*/ 9 h 59"/>
                <a:gd name="T6" fmla="*/ 51 w 70"/>
                <a:gd name="T7" fmla="*/ 6 h 59"/>
                <a:gd name="T8" fmla="*/ 49 w 70"/>
                <a:gd name="T9" fmla="*/ 3 h 59"/>
                <a:gd name="T10" fmla="*/ 54 w 70"/>
                <a:gd name="T11" fmla="*/ 0 h 59"/>
                <a:gd name="T12" fmla="*/ 60 w 70"/>
                <a:gd name="T13" fmla="*/ 4 h 59"/>
                <a:gd name="T14" fmla="*/ 67 w 70"/>
                <a:gd name="T15" fmla="*/ 1 h 59"/>
                <a:gd name="T16" fmla="*/ 67 w 70"/>
                <a:gd name="T17" fmla="*/ 6 h 59"/>
                <a:gd name="T18" fmla="*/ 70 w 70"/>
                <a:gd name="T19" fmla="*/ 16 h 59"/>
                <a:gd name="T20" fmla="*/ 69 w 70"/>
                <a:gd name="T21" fmla="*/ 21 h 59"/>
                <a:gd name="T22" fmla="*/ 68 w 70"/>
                <a:gd name="T23" fmla="*/ 31 h 59"/>
                <a:gd name="T24" fmla="*/ 62 w 70"/>
                <a:gd name="T25" fmla="*/ 34 h 59"/>
                <a:gd name="T26" fmla="*/ 54 w 70"/>
                <a:gd name="T27" fmla="*/ 38 h 59"/>
                <a:gd name="T28" fmla="*/ 46 w 70"/>
                <a:gd name="T29" fmla="*/ 45 h 59"/>
                <a:gd name="T30" fmla="*/ 51 w 70"/>
                <a:gd name="T31" fmla="*/ 50 h 59"/>
                <a:gd name="T32" fmla="*/ 50 w 70"/>
                <a:gd name="T33" fmla="*/ 53 h 59"/>
                <a:gd name="T34" fmla="*/ 43 w 70"/>
                <a:gd name="T35" fmla="*/ 51 h 59"/>
                <a:gd name="T36" fmla="*/ 33 w 70"/>
                <a:gd name="T37" fmla="*/ 56 h 59"/>
                <a:gd name="T38" fmla="*/ 28 w 70"/>
                <a:gd name="T39" fmla="*/ 59 h 59"/>
                <a:gd name="T40" fmla="*/ 24 w 70"/>
                <a:gd name="T41" fmla="*/ 57 h 59"/>
                <a:gd name="T42" fmla="*/ 20 w 70"/>
                <a:gd name="T43" fmla="*/ 57 h 59"/>
                <a:gd name="T44" fmla="*/ 17 w 70"/>
                <a:gd name="T45" fmla="*/ 57 h 59"/>
                <a:gd name="T46" fmla="*/ 17 w 70"/>
                <a:gd name="T47" fmla="*/ 54 h 59"/>
                <a:gd name="T48" fmla="*/ 18 w 70"/>
                <a:gd name="T49" fmla="*/ 51 h 59"/>
                <a:gd name="T50" fmla="*/ 14 w 70"/>
                <a:gd name="T51" fmla="*/ 49 h 59"/>
                <a:gd name="T52" fmla="*/ 9 w 70"/>
                <a:gd name="T53" fmla="*/ 51 h 59"/>
                <a:gd name="T54" fmla="*/ 4 w 70"/>
                <a:gd name="T55" fmla="*/ 36 h 59"/>
                <a:gd name="T56" fmla="*/ 4 w 70"/>
                <a:gd name="T57" fmla="*/ 31 h 59"/>
                <a:gd name="T58" fmla="*/ 0 w 70"/>
                <a:gd name="T59" fmla="*/ 23 h 59"/>
                <a:gd name="T60" fmla="*/ 0 w 70"/>
                <a:gd name="T61" fmla="*/ 16 h 59"/>
                <a:gd name="T62" fmla="*/ 7 w 70"/>
                <a:gd name="T63" fmla="*/ 7 h 59"/>
                <a:gd name="T64" fmla="*/ 12 w 70"/>
                <a:gd name="T65" fmla="*/ 3 h 59"/>
                <a:gd name="T66" fmla="*/ 24 w 70"/>
                <a:gd name="T67" fmla="*/ 3 h 59"/>
                <a:gd name="T68" fmla="*/ 31 w 70"/>
                <a:gd name="T69" fmla="*/ 3 h 59"/>
                <a:gd name="T70" fmla="*/ 37 w 70"/>
                <a:gd name="T71" fmla="*/ 5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"/>
                <a:gd name="T109" fmla="*/ 0 h 59"/>
                <a:gd name="T110" fmla="*/ 70 w 70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" h="59">
                  <a:moveTo>
                    <a:pt x="37" y="5"/>
                  </a:moveTo>
                  <a:lnTo>
                    <a:pt x="40" y="6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9" y="3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7" y="6"/>
                  </a:lnTo>
                  <a:lnTo>
                    <a:pt x="67" y="10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70" y="28"/>
                  </a:lnTo>
                  <a:lnTo>
                    <a:pt x="68" y="31"/>
                  </a:lnTo>
                  <a:lnTo>
                    <a:pt x="66" y="33"/>
                  </a:lnTo>
                  <a:lnTo>
                    <a:pt x="62" y="34"/>
                  </a:lnTo>
                  <a:lnTo>
                    <a:pt x="57" y="37"/>
                  </a:lnTo>
                  <a:lnTo>
                    <a:pt x="54" y="38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7" y="47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0" y="53"/>
                  </a:lnTo>
                  <a:lnTo>
                    <a:pt x="46" y="51"/>
                  </a:lnTo>
                  <a:lnTo>
                    <a:pt x="43" y="51"/>
                  </a:lnTo>
                  <a:lnTo>
                    <a:pt x="39" y="53"/>
                  </a:lnTo>
                  <a:lnTo>
                    <a:pt x="33" y="56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4" y="57"/>
                  </a:lnTo>
                  <a:lnTo>
                    <a:pt x="22" y="56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7" y="54"/>
                  </a:lnTo>
                  <a:lnTo>
                    <a:pt x="18" y="53"/>
                  </a:lnTo>
                  <a:lnTo>
                    <a:pt x="18" y="51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8" y="45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4264" y="2880"/>
              <a:ext cx="70" cy="59"/>
            </a:xfrm>
            <a:custGeom>
              <a:avLst/>
              <a:gdLst>
                <a:gd name="T0" fmla="*/ 40 w 70"/>
                <a:gd name="T1" fmla="*/ 6 h 59"/>
                <a:gd name="T2" fmla="*/ 46 w 70"/>
                <a:gd name="T3" fmla="*/ 8 h 59"/>
                <a:gd name="T4" fmla="*/ 51 w 70"/>
                <a:gd name="T5" fmla="*/ 9 h 59"/>
                <a:gd name="T6" fmla="*/ 51 w 70"/>
                <a:gd name="T7" fmla="*/ 6 h 59"/>
                <a:gd name="T8" fmla="*/ 49 w 70"/>
                <a:gd name="T9" fmla="*/ 3 h 59"/>
                <a:gd name="T10" fmla="*/ 54 w 70"/>
                <a:gd name="T11" fmla="*/ 0 h 59"/>
                <a:gd name="T12" fmla="*/ 60 w 70"/>
                <a:gd name="T13" fmla="*/ 4 h 59"/>
                <a:gd name="T14" fmla="*/ 67 w 70"/>
                <a:gd name="T15" fmla="*/ 1 h 59"/>
                <a:gd name="T16" fmla="*/ 67 w 70"/>
                <a:gd name="T17" fmla="*/ 6 h 59"/>
                <a:gd name="T18" fmla="*/ 70 w 70"/>
                <a:gd name="T19" fmla="*/ 16 h 59"/>
                <a:gd name="T20" fmla="*/ 69 w 70"/>
                <a:gd name="T21" fmla="*/ 21 h 59"/>
                <a:gd name="T22" fmla="*/ 68 w 70"/>
                <a:gd name="T23" fmla="*/ 31 h 59"/>
                <a:gd name="T24" fmla="*/ 62 w 70"/>
                <a:gd name="T25" fmla="*/ 34 h 59"/>
                <a:gd name="T26" fmla="*/ 54 w 70"/>
                <a:gd name="T27" fmla="*/ 38 h 59"/>
                <a:gd name="T28" fmla="*/ 46 w 70"/>
                <a:gd name="T29" fmla="*/ 45 h 59"/>
                <a:gd name="T30" fmla="*/ 51 w 70"/>
                <a:gd name="T31" fmla="*/ 50 h 59"/>
                <a:gd name="T32" fmla="*/ 50 w 70"/>
                <a:gd name="T33" fmla="*/ 53 h 59"/>
                <a:gd name="T34" fmla="*/ 43 w 70"/>
                <a:gd name="T35" fmla="*/ 51 h 59"/>
                <a:gd name="T36" fmla="*/ 33 w 70"/>
                <a:gd name="T37" fmla="*/ 56 h 59"/>
                <a:gd name="T38" fmla="*/ 28 w 70"/>
                <a:gd name="T39" fmla="*/ 59 h 59"/>
                <a:gd name="T40" fmla="*/ 24 w 70"/>
                <a:gd name="T41" fmla="*/ 57 h 59"/>
                <a:gd name="T42" fmla="*/ 20 w 70"/>
                <a:gd name="T43" fmla="*/ 57 h 59"/>
                <a:gd name="T44" fmla="*/ 17 w 70"/>
                <a:gd name="T45" fmla="*/ 57 h 59"/>
                <a:gd name="T46" fmla="*/ 17 w 70"/>
                <a:gd name="T47" fmla="*/ 54 h 59"/>
                <a:gd name="T48" fmla="*/ 18 w 70"/>
                <a:gd name="T49" fmla="*/ 51 h 59"/>
                <a:gd name="T50" fmla="*/ 14 w 70"/>
                <a:gd name="T51" fmla="*/ 49 h 59"/>
                <a:gd name="T52" fmla="*/ 9 w 70"/>
                <a:gd name="T53" fmla="*/ 51 h 59"/>
                <a:gd name="T54" fmla="*/ 4 w 70"/>
                <a:gd name="T55" fmla="*/ 36 h 59"/>
                <a:gd name="T56" fmla="*/ 4 w 70"/>
                <a:gd name="T57" fmla="*/ 31 h 59"/>
                <a:gd name="T58" fmla="*/ 0 w 70"/>
                <a:gd name="T59" fmla="*/ 23 h 59"/>
                <a:gd name="T60" fmla="*/ 0 w 70"/>
                <a:gd name="T61" fmla="*/ 16 h 59"/>
                <a:gd name="T62" fmla="*/ 7 w 70"/>
                <a:gd name="T63" fmla="*/ 7 h 59"/>
                <a:gd name="T64" fmla="*/ 12 w 70"/>
                <a:gd name="T65" fmla="*/ 3 h 59"/>
                <a:gd name="T66" fmla="*/ 24 w 70"/>
                <a:gd name="T67" fmla="*/ 3 h 59"/>
                <a:gd name="T68" fmla="*/ 31 w 70"/>
                <a:gd name="T69" fmla="*/ 3 h 59"/>
                <a:gd name="T70" fmla="*/ 37 w 70"/>
                <a:gd name="T71" fmla="*/ 5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"/>
                <a:gd name="T109" fmla="*/ 0 h 59"/>
                <a:gd name="T110" fmla="*/ 70 w 70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" h="59">
                  <a:moveTo>
                    <a:pt x="37" y="5"/>
                  </a:moveTo>
                  <a:lnTo>
                    <a:pt x="40" y="6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9" y="3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7" y="6"/>
                  </a:lnTo>
                  <a:lnTo>
                    <a:pt x="67" y="10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70" y="28"/>
                  </a:lnTo>
                  <a:lnTo>
                    <a:pt x="68" y="31"/>
                  </a:lnTo>
                  <a:lnTo>
                    <a:pt x="66" y="33"/>
                  </a:lnTo>
                  <a:lnTo>
                    <a:pt x="62" y="34"/>
                  </a:lnTo>
                  <a:lnTo>
                    <a:pt x="57" y="37"/>
                  </a:lnTo>
                  <a:lnTo>
                    <a:pt x="54" y="38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7" y="47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0" y="53"/>
                  </a:lnTo>
                  <a:lnTo>
                    <a:pt x="46" y="51"/>
                  </a:lnTo>
                  <a:lnTo>
                    <a:pt x="43" y="51"/>
                  </a:lnTo>
                  <a:lnTo>
                    <a:pt x="39" y="53"/>
                  </a:lnTo>
                  <a:lnTo>
                    <a:pt x="33" y="56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4" y="57"/>
                  </a:lnTo>
                  <a:lnTo>
                    <a:pt x="22" y="56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7" y="54"/>
                  </a:lnTo>
                  <a:lnTo>
                    <a:pt x="18" y="53"/>
                  </a:lnTo>
                  <a:lnTo>
                    <a:pt x="18" y="51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8" y="45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0" name="Freeform 375"/>
            <p:cNvSpPr>
              <a:spLocks/>
            </p:cNvSpPr>
            <p:nvPr/>
          </p:nvSpPr>
          <p:spPr bwMode="auto">
            <a:xfrm>
              <a:off x="4259" y="2753"/>
              <a:ext cx="100" cy="212"/>
            </a:xfrm>
            <a:custGeom>
              <a:avLst/>
              <a:gdLst>
                <a:gd name="T0" fmla="*/ 6 w 99"/>
                <a:gd name="T1" fmla="*/ 9 h 211"/>
                <a:gd name="T2" fmla="*/ 14 w 99"/>
                <a:gd name="T3" fmla="*/ 13 h 211"/>
                <a:gd name="T4" fmla="*/ 29 w 99"/>
                <a:gd name="T5" fmla="*/ 9 h 211"/>
                <a:gd name="T6" fmla="*/ 40 w 99"/>
                <a:gd name="T7" fmla="*/ 3 h 211"/>
                <a:gd name="T8" fmla="*/ 49 w 99"/>
                <a:gd name="T9" fmla="*/ 4 h 211"/>
                <a:gd name="T10" fmla="*/ 72 w 99"/>
                <a:gd name="T11" fmla="*/ 6 h 211"/>
                <a:gd name="T12" fmla="*/ 71 w 99"/>
                <a:gd name="T13" fmla="*/ 15 h 211"/>
                <a:gd name="T14" fmla="*/ 78 w 99"/>
                <a:gd name="T15" fmla="*/ 25 h 211"/>
                <a:gd name="T16" fmla="*/ 89 w 99"/>
                <a:gd name="T17" fmla="*/ 27 h 211"/>
                <a:gd name="T18" fmla="*/ 83 w 99"/>
                <a:gd name="T19" fmla="*/ 34 h 211"/>
                <a:gd name="T20" fmla="*/ 74 w 99"/>
                <a:gd name="T21" fmla="*/ 37 h 211"/>
                <a:gd name="T22" fmla="*/ 69 w 99"/>
                <a:gd name="T23" fmla="*/ 47 h 211"/>
                <a:gd name="T24" fmla="*/ 63 w 99"/>
                <a:gd name="T25" fmla="*/ 50 h 211"/>
                <a:gd name="T26" fmla="*/ 48 w 99"/>
                <a:gd name="T27" fmla="*/ 65 h 211"/>
                <a:gd name="T28" fmla="*/ 68 w 99"/>
                <a:gd name="T29" fmla="*/ 77 h 211"/>
                <a:gd name="T30" fmla="*/ 69 w 99"/>
                <a:gd name="T31" fmla="*/ 84 h 211"/>
                <a:gd name="T32" fmla="*/ 87 w 99"/>
                <a:gd name="T33" fmla="*/ 100 h 211"/>
                <a:gd name="T34" fmla="*/ 94 w 99"/>
                <a:gd name="T35" fmla="*/ 105 h 211"/>
                <a:gd name="T36" fmla="*/ 101 w 99"/>
                <a:gd name="T37" fmla="*/ 128 h 211"/>
                <a:gd name="T38" fmla="*/ 108 w 99"/>
                <a:gd name="T39" fmla="*/ 158 h 211"/>
                <a:gd name="T40" fmla="*/ 105 w 99"/>
                <a:gd name="T41" fmla="*/ 169 h 211"/>
                <a:gd name="T42" fmla="*/ 105 w 99"/>
                <a:gd name="T43" fmla="*/ 177 h 211"/>
                <a:gd name="T44" fmla="*/ 99 w 99"/>
                <a:gd name="T45" fmla="*/ 184 h 211"/>
                <a:gd name="T46" fmla="*/ 90 w 99"/>
                <a:gd name="T47" fmla="*/ 187 h 211"/>
                <a:gd name="T48" fmla="*/ 81 w 99"/>
                <a:gd name="T49" fmla="*/ 194 h 211"/>
                <a:gd name="T50" fmla="*/ 74 w 99"/>
                <a:gd name="T51" fmla="*/ 190 h 211"/>
                <a:gd name="T52" fmla="*/ 74 w 99"/>
                <a:gd name="T53" fmla="*/ 198 h 211"/>
                <a:gd name="T54" fmla="*/ 68 w 99"/>
                <a:gd name="T55" fmla="*/ 205 h 211"/>
                <a:gd name="T56" fmla="*/ 63 w 99"/>
                <a:gd name="T57" fmla="*/ 210 h 211"/>
                <a:gd name="T58" fmla="*/ 45 w 99"/>
                <a:gd name="T59" fmla="*/ 216 h 211"/>
                <a:gd name="T60" fmla="*/ 40 w 99"/>
                <a:gd name="T61" fmla="*/ 220 h 211"/>
                <a:gd name="T62" fmla="*/ 38 w 99"/>
                <a:gd name="T63" fmla="*/ 206 h 211"/>
                <a:gd name="T64" fmla="*/ 41 w 99"/>
                <a:gd name="T65" fmla="*/ 199 h 211"/>
                <a:gd name="T66" fmla="*/ 33 w 99"/>
                <a:gd name="T67" fmla="*/ 194 h 211"/>
                <a:gd name="T68" fmla="*/ 44 w 99"/>
                <a:gd name="T69" fmla="*/ 188 h 211"/>
                <a:gd name="T70" fmla="*/ 64 w 99"/>
                <a:gd name="T71" fmla="*/ 188 h 211"/>
                <a:gd name="T72" fmla="*/ 61 w 99"/>
                <a:gd name="T73" fmla="*/ 182 h 211"/>
                <a:gd name="T74" fmla="*/ 68 w 99"/>
                <a:gd name="T75" fmla="*/ 173 h 211"/>
                <a:gd name="T76" fmla="*/ 80 w 99"/>
                <a:gd name="T77" fmla="*/ 168 h 211"/>
                <a:gd name="T78" fmla="*/ 83 w 99"/>
                <a:gd name="T79" fmla="*/ 156 h 211"/>
                <a:gd name="T80" fmla="*/ 81 w 99"/>
                <a:gd name="T81" fmla="*/ 145 h 211"/>
                <a:gd name="T82" fmla="*/ 83 w 99"/>
                <a:gd name="T83" fmla="*/ 129 h 211"/>
                <a:gd name="T84" fmla="*/ 78 w 99"/>
                <a:gd name="T85" fmla="*/ 120 h 211"/>
                <a:gd name="T86" fmla="*/ 78 w 99"/>
                <a:gd name="T87" fmla="*/ 103 h 211"/>
                <a:gd name="T88" fmla="*/ 69 w 99"/>
                <a:gd name="T89" fmla="*/ 96 h 211"/>
                <a:gd name="T90" fmla="*/ 42 w 99"/>
                <a:gd name="T91" fmla="*/ 71 h 211"/>
                <a:gd name="T92" fmla="*/ 27 w 99"/>
                <a:gd name="T93" fmla="*/ 59 h 211"/>
                <a:gd name="T94" fmla="*/ 27 w 99"/>
                <a:gd name="T95" fmla="*/ 53 h 211"/>
                <a:gd name="T96" fmla="*/ 34 w 99"/>
                <a:gd name="T97" fmla="*/ 52 h 211"/>
                <a:gd name="T98" fmla="*/ 37 w 99"/>
                <a:gd name="T99" fmla="*/ 46 h 211"/>
                <a:gd name="T100" fmla="*/ 27 w 99"/>
                <a:gd name="T101" fmla="*/ 34 h 211"/>
                <a:gd name="T102" fmla="*/ 20 w 99"/>
                <a:gd name="T103" fmla="*/ 39 h 211"/>
                <a:gd name="T104" fmla="*/ 12 w 99"/>
                <a:gd name="T105" fmla="*/ 30 h 211"/>
                <a:gd name="T106" fmla="*/ 2 w 99"/>
                <a:gd name="T107" fmla="*/ 16 h 2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"/>
                <a:gd name="T163" fmla="*/ 0 h 211"/>
                <a:gd name="T164" fmla="*/ 99 w 99"/>
                <a:gd name="T165" fmla="*/ 211 h 2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" h="211">
                  <a:moveTo>
                    <a:pt x="0" y="12"/>
                  </a:moveTo>
                  <a:lnTo>
                    <a:pt x="3" y="10"/>
                  </a:lnTo>
                  <a:lnTo>
                    <a:pt x="6" y="9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4" y="8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62" y="18"/>
                  </a:lnTo>
                  <a:lnTo>
                    <a:pt x="64" y="21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79" y="28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6"/>
                  </a:lnTo>
                  <a:lnTo>
                    <a:pt x="65" y="36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3" y="42"/>
                  </a:lnTo>
                  <a:lnTo>
                    <a:pt x="60" y="47"/>
                  </a:lnTo>
                  <a:lnTo>
                    <a:pt x="58" y="48"/>
                  </a:lnTo>
                  <a:lnTo>
                    <a:pt x="55" y="49"/>
                  </a:lnTo>
                  <a:lnTo>
                    <a:pt x="54" y="50"/>
                  </a:lnTo>
                  <a:lnTo>
                    <a:pt x="53" y="53"/>
                  </a:lnTo>
                  <a:lnTo>
                    <a:pt x="51" y="59"/>
                  </a:lnTo>
                  <a:lnTo>
                    <a:pt x="48" y="65"/>
                  </a:lnTo>
                  <a:lnTo>
                    <a:pt x="50" y="67"/>
                  </a:lnTo>
                  <a:lnTo>
                    <a:pt x="53" y="70"/>
                  </a:lnTo>
                  <a:lnTo>
                    <a:pt x="59" y="77"/>
                  </a:lnTo>
                  <a:lnTo>
                    <a:pt x="60" y="79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3" y="87"/>
                  </a:lnTo>
                  <a:lnTo>
                    <a:pt x="70" y="92"/>
                  </a:lnTo>
                  <a:lnTo>
                    <a:pt x="78" y="100"/>
                  </a:lnTo>
                  <a:lnTo>
                    <a:pt x="79" y="102"/>
                  </a:lnTo>
                  <a:lnTo>
                    <a:pt x="83" y="102"/>
                  </a:lnTo>
                  <a:lnTo>
                    <a:pt x="85" y="105"/>
                  </a:lnTo>
                  <a:lnTo>
                    <a:pt x="87" y="111"/>
                  </a:lnTo>
                  <a:lnTo>
                    <a:pt x="89" y="115"/>
                  </a:lnTo>
                  <a:lnTo>
                    <a:pt x="92" y="119"/>
                  </a:lnTo>
                  <a:lnTo>
                    <a:pt x="94" y="123"/>
                  </a:lnTo>
                  <a:lnTo>
                    <a:pt x="96" y="132"/>
                  </a:lnTo>
                  <a:lnTo>
                    <a:pt x="99" y="149"/>
                  </a:lnTo>
                  <a:lnTo>
                    <a:pt x="98" y="152"/>
                  </a:lnTo>
                  <a:lnTo>
                    <a:pt x="96" y="155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7"/>
                  </a:lnTo>
                  <a:lnTo>
                    <a:pt x="96" y="168"/>
                  </a:lnTo>
                  <a:lnTo>
                    <a:pt x="94" y="171"/>
                  </a:lnTo>
                  <a:lnTo>
                    <a:pt x="91" y="174"/>
                  </a:lnTo>
                  <a:lnTo>
                    <a:pt x="90" y="175"/>
                  </a:lnTo>
                  <a:lnTo>
                    <a:pt x="87" y="175"/>
                  </a:lnTo>
                  <a:lnTo>
                    <a:pt x="84" y="176"/>
                  </a:lnTo>
                  <a:lnTo>
                    <a:pt x="81" y="178"/>
                  </a:lnTo>
                  <a:lnTo>
                    <a:pt x="77" y="182"/>
                  </a:lnTo>
                  <a:lnTo>
                    <a:pt x="74" y="184"/>
                  </a:lnTo>
                  <a:lnTo>
                    <a:pt x="72" y="185"/>
                  </a:lnTo>
                  <a:lnTo>
                    <a:pt x="69" y="184"/>
                  </a:lnTo>
                  <a:lnTo>
                    <a:pt x="66" y="182"/>
                  </a:lnTo>
                  <a:lnTo>
                    <a:pt x="65" y="181"/>
                  </a:lnTo>
                  <a:lnTo>
                    <a:pt x="64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3" y="193"/>
                  </a:lnTo>
                  <a:lnTo>
                    <a:pt x="61" y="196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9"/>
                  </a:lnTo>
                  <a:lnTo>
                    <a:pt x="54" y="201"/>
                  </a:lnTo>
                  <a:lnTo>
                    <a:pt x="50" y="202"/>
                  </a:lnTo>
                  <a:lnTo>
                    <a:pt x="48" y="203"/>
                  </a:lnTo>
                  <a:lnTo>
                    <a:pt x="45" y="207"/>
                  </a:lnTo>
                  <a:lnTo>
                    <a:pt x="44" y="208"/>
                  </a:lnTo>
                  <a:lnTo>
                    <a:pt x="41" y="210"/>
                  </a:lnTo>
                  <a:lnTo>
                    <a:pt x="40" y="211"/>
                  </a:lnTo>
                  <a:lnTo>
                    <a:pt x="38" y="210"/>
                  </a:lnTo>
                  <a:lnTo>
                    <a:pt x="38" y="205"/>
                  </a:lnTo>
                  <a:lnTo>
                    <a:pt x="38" y="197"/>
                  </a:lnTo>
                  <a:lnTo>
                    <a:pt x="39" y="194"/>
                  </a:lnTo>
                  <a:lnTo>
                    <a:pt x="41" y="192"/>
                  </a:lnTo>
                  <a:lnTo>
                    <a:pt x="41" y="190"/>
                  </a:lnTo>
                  <a:lnTo>
                    <a:pt x="38" y="187"/>
                  </a:lnTo>
                  <a:lnTo>
                    <a:pt x="33" y="186"/>
                  </a:lnTo>
                  <a:lnTo>
                    <a:pt x="33" y="185"/>
                  </a:lnTo>
                  <a:lnTo>
                    <a:pt x="35" y="183"/>
                  </a:lnTo>
                  <a:lnTo>
                    <a:pt x="38" y="182"/>
                  </a:lnTo>
                  <a:lnTo>
                    <a:pt x="44" y="179"/>
                  </a:lnTo>
                  <a:lnTo>
                    <a:pt x="48" y="177"/>
                  </a:lnTo>
                  <a:lnTo>
                    <a:pt x="51" y="177"/>
                  </a:lnTo>
                  <a:lnTo>
                    <a:pt x="55" y="179"/>
                  </a:lnTo>
                  <a:lnTo>
                    <a:pt x="56" y="177"/>
                  </a:lnTo>
                  <a:lnTo>
                    <a:pt x="56" y="176"/>
                  </a:lnTo>
                  <a:lnTo>
                    <a:pt x="52" y="173"/>
                  </a:lnTo>
                  <a:lnTo>
                    <a:pt x="51" y="171"/>
                  </a:lnTo>
                  <a:lnTo>
                    <a:pt x="52" y="168"/>
                  </a:lnTo>
                  <a:lnTo>
                    <a:pt x="59" y="164"/>
                  </a:lnTo>
                  <a:lnTo>
                    <a:pt x="62" y="163"/>
                  </a:lnTo>
                  <a:lnTo>
                    <a:pt x="67" y="160"/>
                  </a:lnTo>
                  <a:lnTo>
                    <a:pt x="71" y="159"/>
                  </a:lnTo>
                  <a:lnTo>
                    <a:pt x="73" y="157"/>
                  </a:lnTo>
                  <a:lnTo>
                    <a:pt x="75" y="154"/>
                  </a:lnTo>
                  <a:lnTo>
                    <a:pt x="74" y="147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2" y="136"/>
                  </a:lnTo>
                  <a:lnTo>
                    <a:pt x="72" y="132"/>
                  </a:lnTo>
                  <a:lnTo>
                    <a:pt x="74" y="126"/>
                  </a:lnTo>
                  <a:lnTo>
                    <a:pt x="74" y="120"/>
                  </a:lnTo>
                  <a:lnTo>
                    <a:pt x="74" y="116"/>
                  </a:lnTo>
                  <a:lnTo>
                    <a:pt x="73" y="114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69" y="103"/>
                  </a:lnTo>
                  <a:lnTo>
                    <a:pt x="68" y="102"/>
                  </a:lnTo>
                  <a:lnTo>
                    <a:pt x="63" y="99"/>
                  </a:lnTo>
                  <a:lnTo>
                    <a:pt x="60" y="96"/>
                  </a:lnTo>
                  <a:lnTo>
                    <a:pt x="57" y="90"/>
                  </a:lnTo>
                  <a:lnTo>
                    <a:pt x="47" y="76"/>
                  </a:lnTo>
                  <a:lnTo>
                    <a:pt x="42" y="71"/>
                  </a:lnTo>
                  <a:lnTo>
                    <a:pt x="38" y="67"/>
                  </a:lnTo>
                  <a:lnTo>
                    <a:pt x="35" y="64"/>
                  </a:lnTo>
                  <a:lnTo>
                    <a:pt x="27" y="59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2" y="53"/>
                  </a:lnTo>
                  <a:lnTo>
                    <a:pt x="34" y="52"/>
                  </a:lnTo>
                  <a:lnTo>
                    <a:pt x="36" y="51"/>
                  </a:lnTo>
                  <a:lnTo>
                    <a:pt x="37" y="49"/>
                  </a:lnTo>
                  <a:lnTo>
                    <a:pt x="37" y="46"/>
                  </a:lnTo>
                  <a:lnTo>
                    <a:pt x="32" y="39"/>
                  </a:lnTo>
                  <a:lnTo>
                    <a:pt x="29" y="35"/>
                  </a:lnTo>
                  <a:lnTo>
                    <a:pt x="27" y="34"/>
                  </a:lnTo>
                  <a:lnTo>
                    <a:pt x="25" y="36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7" y="38"/>
                  </a:lnTo>
                  <a:lnTo>
                    <a:pt x="14" y="35"/>
                  </a:lnTo>
                  <a:lnTo>
                    <a:pt x="12" y="30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1" name="Freeform 376"/>
            <p:cNvSpPr>
              <a:spLocks/>
            </p:cNvSpPr>
            <p:nvPr/>
          </p:nvSpPr>
          <p:spPr bwMode="auto">
            <a:xfrm>
              <a:off x="4259" y="2753"/>
              <a:ext cx="100" cy="212"/>
            </a:xfrm>
            <a:custGeom>
              <a:avLst/>
              <a:gdLst>
                <a:gd name="T0" fmla="*/ 6 w 99"/>
                <a:gd name="T1" fmla="*/ 9 h 211"/>
                <a:gd name="T2" fmla="*/ 14 w 99"/>
                <a:gd name="T3" fmla="*/ 13 h 211"/>
                <a:gd name="T4" fmla="*/ 29 w 99"/>
                <a:gd name="T5" fmla="*/ 9 h 211"/>
                <a:gd name="T6" fmla="*/ 40 w 99"/>
                <a:gd name="T7" fmla="*/ 3 h 211"/>
                <a:gd name="T8" fmla="*/ 49 w 99"/>
                <a:gd name="T9" fmla="*/ 4 h 211"/>
                <a:gd name="T10" fmla="*/ 72 w 99"/>
                <a:gd name="T11" fmla="*/ 6 h 211"/>
                <a:gd name="T12" fmla="*/ 71 w 99"/>
                <a:gd name="T13" fmla="*/ 15 h 211"/>
                <a:gd name="T14" fmla="*/ 78 w 99"/>
                <a:gd name="T15" fmla="*/ 25 h 211"/>
                <a:gd name="T16" fmla="*/ 89 w 99"/>
                <a:gd name="T17" fmla="*/ 27 h 211"/>
                <a:gd name="T18" fmla="*/ 83 w 99"/>
                <a:gd name="T19" fmla="*/ 34 h 211"/>
                <a:gd name="T20" fmla="*/ 74 w 99"/>
                <a:gd name="T21" fmla="*/ 37 h 211"/>
                <a:gd name="T22" fmla="*/ 69 w 99"/>
                <a:gd name="T23" fmla="*/ 47 h 211"/>
                <a:gd name="T24" fmla="*/ 63 w 99"/>
                <a:gd name="T25" fmla="*/ 50 h 211"/>
                <a:gd name="T26" fmla="*/ 48 w 99"/>
                <a:gd name="T27" fmla="*/ 65 h 211"/>
                <a:gd name="T28" fmla="*/ 68 w 99"/>
                <a:gd name="T29" fmla="*/ 77 h 211"/>
                <a:gd name="T30" fmla="*/ 69 w 99"/>
                <a:gd name="T31" fmla="*/ 84 h 211"/>
                <a:gd name="T32" fmla="*/ 87 w 99"/>
                <a:gd name="T33" fmla="*/ 100 h 211"/>
                <a:gd name="T34" fmla="*/ 94 w 99"/>
                <a:gd name="T35" fmla="*/ 105 h 211"/>
                <a:gd name="T36" fmla="*/ 101 w 99"/>
                <a:gd name="T37" fmla="*/ 128 h 211"/>
                <a:gd name="T38" fmla="*/ 108 w 99"/>
                <a:gd name="T39" fmla="*/ 158 h 211"/>
                <a:gd name="T40" fmla="*/ 105 w 99"/>
                <a:gd name="T41" fmla="*/ 169 h 211"/>
                <a:gd name="T42" fmla="*/ 105 w 99"/>
                <a:gd name="T43" fmla="*/ 177 h 211"/>
                <a:gd name="T44" fmla="*/ 99 w 99"/>
                <a:gd name="T45" fmla="*/ 184 h 211"/>
                <a:gd name="T46" fmla="*/ 90 w 99"/>
                <a:gd name="T47" fmla="*/ 187 h 211"/>
                <a:gd name="T48" fmla="*/ 81 w 99"/>
                <a:gd name="T49" fmla="*/ 194 h 211"/>
                <a:gd name="T50" fmla="*/ 74 w 99"/>
                <a:gd name="T51" fmla="*/ 190 h 211"/>
                <a:gd name="T52" fmla="*/ 74 w 99"/>
                <a:gd name="T53" fmla="*/ 198 h 211"/>
                <a:gd name="T54" fmla="*/ 68 w 99"/>
                <a:gd name="T55" fmla="*/ 205 h 211"/>
                <a:gd name="T56" fmla="*/ 63 w 99"/>
                <a:gd name="T57" fmla="*/ 210 h 211"/>
                <a:gd name="T58" fmla="*/ 45 w 99"/>
                <a:gd name="T59" fmla="*/ 216 h 211"/>
                <a:gd name="T60" fmla="*/ 40 w 99"/>
                <a:gd name="T61" fmla="*/ 220 h 211"/>
                <a:gd name="T62" fmla="*/ 38 w 99"/>
                <a:gd name="T63" fmla="*/ 206 h 211"/>
                <a:gd name="T64" fmla="*/ 41 w 99"/>
                <a:gd name="T65" fmla="*/ 199 h 211"/>
                <a:gd name="T66" fmla="*/ 33 w 99"/>
                <a:gd name="T67" fmla="*/ 194 h 211"/>
                <a:gd name="T68" fmla="*/ 44 w 99"/>
                <a:gd name="T69" fmla="*/ 188 h 211"/>
                <a:gd name="T70" fmla="*/ 64 w 99"/>
                <a:gd name="T71" fmla="*/ 188 h 211"/>
                <a:gd name="T72" fmla="*/ 61 w 99"/>
                <a:gd name="T73" fmla="*/ 182 h 211"/>
                <a:gd name="T74" fmla="*/ 68 w 99"/>
                <a:gd name="T75" fmla="*/ 173 h 211"/>
                <a:gd name="T76" fmla="*/ 80 w 99"/>
                <a:gd name="T77" fmla="*/ 168 h 211"/>
                <a:gd name="T78" fmla="*/ 83 w 99"/>
                <a:gd name="T79" fmla="*/ 156 h 211"/>
                <a:gd name="T80" fmla="*/ 81 w 99"/>
                <a:gd name="T81" fmla="*/ 145 h 211"/>
                <a:gd name="T82" fmla="*/ 83 w 99"/>
                <a:gd name="T83" fmla="*/ 129 h 211"/>
                <a:gd name="T84" fmla="*/ 78 w 99"/>
                <a:gd name="T85" fmla="*/ 120 h 211"/>
                <a:gd name="T86" fmla="*/ 78 w 99"/>
                <a:gd name="T87" fmla="*/ 103 h 211"/>
                <a:gd name="T88" fmla="*/ 69 w 99"/>
                <a:gd name="T89" fmla="*/ 96 h 211"/>
                <a:gd name="T90" fmla="*/ 42 w 99"/>
                <a:gd name="T91" fmla="*/ 71 h 211"/>
                <a:gd name="T92" fmla="*/ 27 w 99"/>
                <a:gd name="T93" fmla="*/ 59 h 211"/>
                <a:gd name="T94" fmla="*/ 27 w 99"/>
                <a:gd name="T95" fmla="*/ 53 h 211"/>
                <a:gd name="T96" fmla="*/ 34 w 99"/>
                <a:gd name="T97" fmla="*/ 52 h 211"/>
                <a:gd name="T98" fmla="*/ 37 w 99"/>
                <a:gd name="T99" fmla="*/ 46 h 211"/>
                <a:gd name="T100" fmla="*/ 27 w 99"/>
                <a:gd name="T101" fmla="*/ 34 h 211"/>
                <a:gd name="T102" fmla="*/ 20 w 99"/>
                <a:gd name="T103" fmla="*/ 39 h 211"/>
                <a:gd name="T104" fmla="*/ 12 w 99"/>
                <a:gd name="T105" fmla="*/ 30 h 211"/>
                <a:gd name="T106" fmla="*/ 2 w 99"/>
                <a:gd name="T107" fmla="*/ 16 h 2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"/>
                <a:gd name="T163" fmla="*/ 0 h 211"/>
                <a:gd name="T164" fmla="*/ 99 w 99"/>
                <a:gd name="T165" fmla="*/ 211 h 2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" h="211">
                  <a:moveTo>
                    <a:pt x="0" y="12"/>
                  </a:moveTo>
                  <a:lnTo>
                    <a:pt x="3" y="10"/>
                  </a:lnTo>
                  <a:lnTo>
                    <a:pt x="6" y="9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29" y="9"/>
                  </a:lnTo>
                  <a:lnTo>
                    <a:pt x="34" y="8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62" y="18"/>
                  </a:lnTo>
                  <a:lnTo>
                    <a:pt x="64" y="21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79" y="28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6"/>
                  </a:lnTo>
                  <a:lnTo>
                    <a:pt x="65" y="36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3" y="42"/>
                  </a:lnTo>
                  <a:lnTo>
                    <a:pt x="60" y="47"/>
                  </a:lnTo>
                  <a:lnTo>
                    <a:pt x="58" y="48"/>
                  </a:lnTo>
                  <a:lnTo>
                    <a:pt x="55" y="49"/>
                  </a:lnTo>
                  <a:lnTo>
                    <a:pt x="54" y="50"/>
                  </a:lnTo>
                  <a:lnTo>
                    <a:pt x="53" y="53"/>
                  </a:lnTo>
                  <a:lnTo>
                    <a:pt x="51" y="59"/>
                  </a:lnTo>
                  <a:lnTo>
                    <a:pt x="48" y="65"/>
                  </a:lnTo>
                  <a:lnTo>
                    <a:pt x="50" y="67"/>
                  </a:lnTo>
                  <a:lnTo>
                    <a:pt x="53" y="70"/>
                  </a:lnTo>
                  <a:lnTo>
                    <a:pt x="59" y="77"/>
                  </a:lnTo>
                  <a:lnTo>
                    <a:pt x="60" y="79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3" y="87"/>
                  </a:lnTo>
                  <a:lnTo>
                    <a:pt x="70" y="92"/>
                  </a:lnTo>
                  <a:lnTo>
                    <a:pt x="78" y="100"/>
                  </a:lnTo>
                  <a:lnTo>
                    <a:pt x="79" y="102"/>
                  </a:lnTo>
                  <a:lnTo>
                    <a:pt x="83" y="102"/>
                  </a:lnTo>
                  <a:lnTo>
                    <a:pt x="85" y="105"/>
                  </a:lnTo>
                  <a:lnTo>
                    <a:pt x="87" y="111"/>
                  </a:lnTo>
                  <a:lnTo>
                    <a:pt x="89" y="115"/>
                  </a:lnTo>
                  <a:lnTo>
                    <a:pt x="92" y="119"/>
                  </a:lnTo>
                  <a:lnTo>
                    <a:pt x="94" y="123"/>
                  </a:lnTo>
                  <a:lnTo>
                    <a:pt x="96" y="132"/>
                  </a:lnTo>
                  <a:lnTo>
                    <a:pt x="99" y="149"/>
                  </a:lnTo>
                  <a:lnTo>
                    <a:pt x="98" y="152"/>
                  </a:lnTo>
                  <a:lnTo>
                    <a:pt x="96" y="155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7"/>
                  </a:lnTo>
                  <a:lnTo>
                    <a:pt x="96" y="168"/>
                  </a:lnTo>
                  <a:lnTo>
                    <a:pt x="94" y="171"/>
                  </a:lnTo>
                  <a:lnTo>
                    <a:pt x="91" y="174"/>
                  </a:lnTo>
                  <a:lnTo>
                    <a:pt x="90" y="175"/>
                  </a:lnTo>
                  <a:lnTo>
                    <a:pt x="87" y="175"/>
                  </a:lnTo>
                  <a:lnTo>
                    <a:pt x="84" y="176"/>
                  </a:lnTo>
                  <a:lnTo>
                    <a:pt x="81" y="178"/>
                  </a:lnTo>
                  <a:lnTo>
                    <a:pt x="77" y="182"/>
                  </a:lnTo>
                  <a:lnTo>
                    <a:pt x="74" y="184"/>
                  </a:lnTo>
                  <a:lnTo>
                    <a:pt x="72" y="185"/>
                  </a:lnTo>
                  <a:lnTo>
                    <a:pt x="69" y="184"/>
                  </a:lnTo>
                  <a:lnTo>
                    <a:pt x="66" y="182"/>
                  </a:lnTo>
                  <a:lnTo>
                    <a:pt x="65" y="181"/>
                  </a:lnTo>
                  <a:lnTo>
                    <a:pt x="64" y="183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3" y="193"/>
                  </a:lnTo>
                  <a:lnTo>
                    <a:pt x="61" y="196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56" y="199"/>
                  </a:lnTo>
                  <a:lnTo>
                    <a:pt x="54" y="201"/>
                  </a:lnTo>
                  <a:lnTo>
                    <a:pt x="50" y="202"/>
                  </a:lnTo>
                  <a:lnTo>
                    <a:pt x="48" y="203"/>
                  </a:lnTo>
                  <a:lnTo>
                    <a:pt x="45" y="207"/>
                  </a:lnTo>
                  <a:lnTo>
                    <a:pt x="44" y="208"/>
                  </a:lnTo>
                  <a:lnTo>
                    <a:pt x="41" y="210"/>
                  </a:lnTo>
                  <a:lnTo>
                    <a:pt x="40" y="211"/>
                  </a:lnTo>
                  <a:lnTo>
                    <a:pt x="38" y="210"/>
                  </a:lnTo>
                  <a:lnTo>
                    <a:pt x="38" y="205"/>
                  </a:lnTo>
                  <a:lnTo>
                    <a:pt x="38" y="197"/>
                  </a:lnTo>
                  <a:lnTo>
                    <a:pt x="39" y="194"/>
                  </a:lnTo>
                  <a:lnTo>
                    <a:pt x="41" y="192"/>
                  </a:lnTo>
                  <a:lnTo>
                    <a:pt x="41" y="190"/>
                  </a:lnTo>
                  <a:lnTo>
                    <a:pt x="38" y="187"/>
                  </a:lnTo>
                  <a:lnTo>
                    <a:pt x="33" y="186"/>
                  </a:lnTo>
                  <a:lnTo>
                    <a:pt x="33" y="185"/>
                  </a:lnTo>
                  <a:lnTo>
                    <a:pt x="35" y="183"/>
                  </a:lnTo>
                  <a:lnTo>
                    <a:pt x="38" y="182"/>
                  </a:lnTo>
                  <a:lnTo>
                    <a:pt x="44" y="179"/>
                  </a:lnTo>
                  <a:lnTo>
                    <a:pt x="48" y="177"/>
                  </a:lnTo>
                  <a:lnTo>
                    <a:pt x="51" y="177"/>
                  </a:lnTo>
                  <a:lnTo>
                    <a:pt x="55" y="179"/>
                  </a:lnTo>
                  <a:lnTo>
                    <a:pt x="56" y="177"/>
                  </a:lnTo>
                  <a:lnTo>
                    <a:pt x="56" y="176"/>
                  </a:lnTo>
                  <a:lnTo>
                    <a:pt x="52" y="173"/>
                  </a:lnTo>
                  <a:lnTo>
                    <a:pt x="51" y="171"/>
                  </a:lnTo>
                  <a:lnTo>
                    <a:pt x="52" y="168"/>
                  </a:lnTo>
                  <a:lnTo>
                    <a:pt x="59" y="164"/>
                  </a:lnTo>
                  <a:lnTo>
                    <a:pt x="62" y="163"/>
                  </a:lnTo>
                  <a:lnTo>
                    <a:pt x="67" y="160"/>
                  </a:lnTo>
                  <a:lnTo>
                    <a:pt x="71" y="159"/>
                  </a:lnTo>
                  <a:lnTo>
                    <a:pt x="73" y="157"/>
                  </a:lnTo>
                  <a:lnTo>
                    <a:pt x="75" y="154"/>
                  </a:lnTo>
                  <a:lnTo>
                    <a:pt x="74" y="147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2" y="136"/>
                  </a:lnTo>
                  <a:lnTo>
                    <a:pt x="72" y="132"/>
                  </a:lnTo>
                  <a:lnTo>
                    <a:pt x="74" y="126"/>
                  </a:lnTo>
                  <a:lnTo>
                    <a:pt x="74" y="120"/>
                  </a:lnTo>
                  <a:lnTo>
                    <a:pt x="74" y="116"/>
                  </a:lnTo>
                  <a:lnTo>
                    <a:pt x="73" y="114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69" y="103"/>
                  </a:lnTo>
                  <a:lnTo>
                    <a:pt x="68" y="102"/>
                  </a:lnTo>
                  <a:lnTo>
                    <a:pt x="63" y="99"/>
                  </a:lnTo>
                  <a:lnTo>
                    <a:pt x="60" y="96"/>
                  </a:lnTo>
                  <a:lnTo>
                    <a:pt x="57" y="90"/>
                  </a:lnTo>
                  <a:lnTo>
                    <a:pt x="47" y="76"/>
                  </a:lnTo>
                  <a:lnTo>
                    <a:pt x="42" y="71"/>
                  </a:lnTo>
                  <a:lnTo>
                    <a:pt x="38" y="67"/>
                  </a:lnTo>
                  <a:lnTo>
                    <a:pt x="35" y="64"/>
                  </a:lnTo>
                  <a:lnTo>
                    <a:pt x="27" y="59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2" y="53"/>
                  </a:lnTo>
                  <a:lnTo>
                    <a:pt x="34" y="52"/>
                  </a:lnTo>
                  <a:lnTo>
                    <a:pt x="36" y="51"/>
                  </a:lnTo>
                  <a:lnTo>
                    <a:pt x="37" y="49"/>
                  </a:lnTo>
                  <a:lnTo>
                    <a:pt x="37" y="46"/>
                  </a:lnTo>
                  <a:lnTo>
                    <a:pt x="32" y="39"/>
                  </a:lnTo>
                  <a:lnTo>
                    <a:pt x="29" y="35"/>
                  </a:lnTo>
                  <a:lnTo>
                    <a:pt x="27" y="34"/>
                  </a:lnTo>
                  <a:lnTo>
                    <a:pt x="25" y="36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7" y="38"/>
                  </a:lnTo>
                  <a:lnTo>
                    <a:pt x="14" y="35"/>
                  </a:lnTo>
                  <a:lnTo>
                    <a:pt x="12" y="30"/>
                  </a:lnTo>
                  <a:lnTo>
                    <a:pt x="9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2" name="Freeform 377"/>
            <p:cNvSpPr>
              <a:spLocks noEditPoints="1"/>
            </p:cNvSpPr>
            <p:nvPr/>
          </p:nvSpPr>
          <p:spPr bwMode="auto">
            <a:xfrm>
              <a:off x="4233" y="2987"/>
              <a:ext cx="260" cy="84"/>
            </a:xfrm>
            <a:custGeom>
              <a:avLst/>
              <a:gdLst>
                <a:gd name="T0" fmla="*/ 30 w 257"/>
                <a:gd name="T1" fmla="*/ 11 h 84"/>
                <a:gd name="T2" fmla="*/ 52 w 257"/>
                <a:gd name="T3" fmla="*/ 29 h 84"/>
                <a:gd name="T4" fmla="*/ 52 w 257"/>
                <a:gd name="T5" fmla="*/ 43 h 84"/>
                <a:gd name="T6" fmla="*/ 52 w 257"/>
                <a:gd name="T7" fmla="*/ 56 h 84"/>
                <a:gd name="T8" fmla="*/ 59 w 257"/>
                <a:gd name="T9" fmla="*/ 65 h 84"/>
                <a:gd name="T10" fmla="*/ 61 w 257"/>
                <a:gd name="T11" fmla="*/ 75 h 84"/>
                <a:gd name="T12" fmla="*/ 52 w 257"/>
                <a:gd name="T13" fmla="*/ 75 h 84"/>
                <a:gd name="T14" fmla="*/ 31 w 257"/>
                <a:gd name="T15" fmla="*/ 67 h 84"/>
                <a:gd name="T16" fmla="*/ 16 w 257"/>
                <a:gd name="T17" fmla="*/ 57 h 84"/>
                <a:gd name="T18" fmla="*/ 7 w 257"/>
                <a:gd name="T19" fmla="*/ 41 h 84"/>
                <a:gd name="T20" fmla="*/ 6 w 257"/>
                <a:gd name="T21" fmla="*/ 32 h 84"/>
                <a:gd name="T22" fmla="*/ 1 w 257"/>
                <a:gd name="T23" fmla="*/ 15 h 84"/>
                <a:gd name="T24" fmla="*/ 3 w 257"/>
                <a:gd name="T25" fmla="*/ 7 h 84"/>
                <a:gd name="T26" fmla="*/ 10 w 257"/>
                <a:gd name="T27" fmla="*/ 11 h 84"/>
                <a:gd name="T28" fmla="*/ 12 w 257"/>
                <a:gd name="T29" fmla="*/ 15 h 84"/>
                <a:gd name="T30" fmla="*/ 13 w 257"/>
                <a:gd name="T31" fmla="*/ 19 h 84"/>
                <a:gd name="T32" fmla="*/ 18 w 257"/>
                <a:gd name="T33" fmla="*/ 16 h 84"/>
                <a:gd name="T34" fmla="*/ 22 w 257"/>
                <a:gd name="T35" fmla="*/ 15 h 84"/>
                <a:gd name="T36" fmla="*/ 143 w 257"/>
                <a:gd name="T37" fmla="*/ 69 h 84"/>
                <a:gd name="T38" fmla="*/ 151 w 257"/>
                <a:gd name="T39" fmla="*/ 73 h 84"/>
                <a:gd name="T40" fmla="*/ 163 w 257"/>
                <a:gd name="T41" fmla="*/ 77 h 84"/>
                <a:gd name="T42" fmla="*/ 164 w 257"/>
                <a:gd name="T43" fmla="*/ 74 h 84"/>
                <a:gd name="T44" fmla="*/ 171 w 257"/>
                <a:gd name="T45" fmla="*/ 59 h 84"/>
                <a:gd name="T46" fmla="*/ 189 w 257"/>
                <a:gd name="T47" fmla="*/ 53 h 84"/>
                <a:gd name="T48" fmla="*/ 198 w 257"/>
                <a:gd name="T49" fmla="*/ 43 h 84"/>
                <a:gd name="T50" fmla="*/ 207 w 257"/>
                <a:gd name="T51" fmla="*/ 34 h 84"/>
                <a:gd name="T52" fmla="*/ 208 w 257"/>
                <a:gd name="T53" fmla="*/ 37 h 84"/>
                <a:gd name="T54" fmla="*/ 212 w 257"/>
                <a:gd name="T55" fmla="*/ 40 h 84"/>
                <a:gd name="T56" fmla="*/ 225 w 257"/>
                <a:gd name="T57" fmla="*/ 35 h 84"/>
                <a:gd name="T58" fmla="*/ 224 w 257"/>
                <a:gd name="T59" fmla="*/ 32 h 84"/>
                <a:gd name="T60" fmla="*/ 222 w 257"/>
                <a:gd name="T61" fmla="*/ 28 h 84"/>
                <a:gd name="T62" fmla="*/ 230 w 257"/>
                <a:gd name="T63" fmla="*/ 28 h 84"/>
                <a:gd name="T64" fmla="*/ 227 w 257"/>
                <a:gd name="T65" fmla="*/ 23 h 84"/>
                <a:gd name="T66" fmla="*/ 237 w 257"/>
                <a:gd name="T67" fmla="*/ 20 h 84"/>
                <a:gd name="T68" fmla="*/ 244 w 257"/>
                <a:gd name="T69" fmla="*/ 11 h 84"/>
                <a:gd name="T70" fmla="*/ 250 w 257"/>
                <a:gd name="T71" fmla="*/ 0 h 84"/>
                <a:gd name="T72" fmla="*/ 256 w 257"/>
                <a:gd name="T73" fmla="*/ 1 h 84"/>
                <a:gd name="T74" fmla="*/ 263 w 257"/>
                <a:gd name="T75" fmla="*/ 7 h 84"/>
                <a:gd name="T76" fmla="*/ 261 w 257"/>
                <a:gd name="T77" fmla="*/ 14 h 84"/>
                <a:gd name="T78" fmla="*/ 268 w 257"/>
                <a:gd name="T79" fmla="*/ 14 h 84"/>
                <a:gd name="T80" fmla="*/ 271 w 257"/>
                <a:gd name="T81" fmla="*/ 18 h 84"/>
                <a:gd name="T82" fmla="*/ 281 w 257"/>
                <a:gd name="T83" fmla="*/ 21 h 84"/>
                <a:gd name="T84" fmla="*/ 283 w 257"/>
                <a:gd name="T85" fmla="*/ 26 h 84"/>
                <a:gd name="T86" fmla="*/ 275 w 257"/>
                <a:gd name="T87" fmla="*/ 27 h 84"/>
                <a:gd name="T88" fmla="*/ 270 w 257"/>
                <a:gd name="T89" fmla="*/ 30 h 84"/>
                <a:gd name="T90" fmla="*/ 271 w 257"/>
                <a:gd name="T91" fmla="*/ 38 h 84"/>
                <a:gd name="T92" fmla="*/ 264 w 257"/>
                <a:gd name="T93" fmla="*/ 40 h 84"/>
                <a:gd name="T94" fmla="*/ 255 w 257"/>
                <a:gd name="T95" fmla="*/ 38 h 84"/>
                <a:gd name="T96" fmla="*/ 243 w 257"/>
                <a:gd name="T97" fmla="*/ 37 h 84"/>
                <a:gd name="T98" fmla="*/ 233 w 257"/>
                <a:gd name="T99" fmla="*/ 42 h 84"/>
                <a:gd name="T100" fmla="*/ 231 w 257"/>
                <a:gd name="T101" fmla="*/ 54 h 84"/>
                <a:gd name="T102" fmla="*/ 224 w 257"/>
                <a:gd name="T103" fmla="*/ 62 h 84"/>
                <a:gd name="T104" fmla="*/ 208 w 257"/>
                <a:gd name="T105" fmla="*/ 75 h 84"/>
                <a:gd name="T106" fmla="*/ 200 w 257"/>
                <a:gd name="T107" fmla="*/ 79 h 84"/>
                <a:gd name="T108" fmla="*/ 190 w 257"/>
                <a:gd name="T109" fmla="*/ 75 h 84"/>
                <a:gd name="T110" fmla="*/ 181 w 257"/>
                <a:gd name="T111" fmla="*/ 78 h 84"/>
                <a:gd name="T112" fmla="*/ 173 w 257"/>
                <a:gd name="T113" fmla="*/ 84 h 84"/>
                <a:gd name="T114" fmla="*/ 165 w 257"/>
                <a:gd name="T115" fmla="*/ 82 h 84"/>
                <a:gd name="T116" fmla="*/ 155 w 257"/>
                <a:gd name="T117" fmla="*/ 82 h 84"/>
                <a:gd name="T118" fmla="*/ 143 w 257"/>
                <a:gd name="T119" fmla="*/ 69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7"/>
                <a:gd name="T181" fmla="*/ 0 h 84"/>
                <a:gd name="T182" fmla="*/ 257 w 257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7" h="84">
                  <a:moveTo>
                    <a:pt x="26" y="11"/>
                  </a:moveTo>
                  <a:lnTo>
                    <a:pt x="26" y="11"/>
                  </a:lnTo>
                  <a:lnTo>
                    <a:pt x="30" y="11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43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3" y="43"/>
                  </a:lnTo>
                  <a:lnTo>
                    <a:pt x="43" y="49"/>
                  </a:lnTo>
                  <a:lnTo>
                    <a:pt x="43" y="53"/>
                  </a:lnTo>
                  <a:lnTo>
                    <a:pt x="43" y="56"/>
                  </a:lnTo>
                  <a:lnTo>
                    <a:pt x="45" y="59"/>
                  </a:lnTo>
                  <a:lnTo>
                    <a:pt x="48" y="62"/>
                  </a:lnTo>
                  <a:lnTo>
                    <a:pt x="50" y="65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52" y="75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0" y="72"/>
                  </a:lnTo>
                  <a:lnTo>
                    <a:pt x="35" y="69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58"/>
                  </a:lnTo>
                  <a:lnTo>
                    <a:pt x="16" y="57"/>
                  </a:lnTo>
                  <a:lnTo>
                    <a:pt x="15" y="50"/>
                  </a:lnTo>
                  <a:lnTo>
                    <a:pt x="12" y="46"/>
                  </a:lnTo>
                  <a:lnTo>
                    <a:pt x="7" y="41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7"/>
                  </a:lnTo>
                  <a:lnTo>
                    <a:pt x="6" y="7"/>
                  </a:lnTo>
                  <a:lnTo>
                    <a:pt x="7" y="10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5" y="12"/>
                  </a:lnTo>
                  <a:lnTo>
                    <a:pt x="26" y="11"/>
                  </a:lnTo>
                  <a:close/>
                  <a:moveTo>
                    <a:pt x="127" y="69"/>
                  </a:moveTo>
                  <a:lnTo>
                    <a:pt x="128" y="70"/>
                  </a:lnTo>
                  <a:lnTo>
                    <a:pt x="130" y="72"/>
                  </a:lnTo>
                  <a:lnTo>
                    <a:pt x="133" y="73"/>
                  </a:lnTo>
                  <a:lnTo>
                    <a:pt x="138" y="74"/>
                  </a:lnTo>
                  <a:lnTo>
                    <a:pt x="140" y="75"/>
                  </a:lnTo>
                  <a:lnTo>
                    <a:pt x="145" y="77"/>
                  </a:lnTo>
                  <a:lnTo>
                    <a:pt x="147" y="78"/>
                  </a:lnTo>
                  <a:lnTo>
                    <a:pt x="149" y="77"/>
                  </a:lnTo>
                  <a:lnTo>
                    <a:pt x="146" y="74"/>
                  </a:lnTo>
                  <a:lnTo>
                    <a:pt x="147" y="71"/>
                  </a:lnTo>
                  <a:lnTo>
                    <a:pt x="149" y="67"/>
                  </a:lnTo>
                  <a:lnTo>
                    <a:pt x="153" y="59"/>
                  </a:lnTo>
                  <a:lnTo>
                    <a:pt x="156" y="57"/>
                  </a:lnTo>
                  <a:lnTo>
                    <a:pt x="165" y="55"/>
                  </a:lnTo>
                  <a:lnTo>
                    <a:pt x="171" y="53"/>
                  </a:lnTo>
                  <a:lnTo>
                    <a:pt x="174" y="51"/>
                  </a:lnTo>
                  <a:lnTo>
                    <a:pt x="177" y="45"/>
                  </a:lnTo>
                  <a:lnTo>
                    <a:pt x="180" y="43"/>
                  </a:lnTo>
                  <a:lnTo>
                    <a:pt x="186" y="36"/>
                  </a:lnTo>
                  <a:lnTo>
                    <a:pt x="187" y="35"/>
                  </a:lnTo>
                  <a:lnTo>
                    <a:pt x="189" y="34"/>
                  </a:lnTo>
                  <a:lnTo>
                    <a:pt x="190" y="35"/>
                  </a:lnTo>
                  <a:lnTo>
                    <a:pt x="190" y="37"/>
                  </a:lnTo>
                  <a:lnTo>
                    <a:pt x="192" y="37"/>
                  </a:lnTo>
                  <a:lnTo>
                    <a:pt x="192" y="38"/>
                  </a:lnTo>
                  <a:lnTo>
                    <a:pt x="194" y="40"/>
                  </a:lnTo>
                  <a:lnTo>
                    <a:pt x="196" y="38"/>
                  </a:lnTo>
                  <a:lnTo>
                    <a:pt x="204" y="36"/>
                  </a:lnTo>
                  <a:lnTo>
                    <a:pt x="204" y="35"/>
                  </a:lnTo>
                  <a:lnTo>
                    <a:pt x="203" y="34"/>
                  </a:lnTo>
                  <a:lnTo>
                    <a:pt x="203" y="32"/>
                  </a:lnTo>
                  <a:lnTo>
                    <a:pt x="202" y="29"/>
                  </a:lnTo>
                  <a:lnTo>
                    <a:pt x="201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7" y="28"/>
                  </a:lnTo>
                  <a:lnTo>
                    <a:pt x="208" y="26"/>
                  </a:lnTo>
                  <a:lnTo>
                    <a:pt x="208" y="25"/>
                  </a:lnTo>
                  <a:lnTo>
                    <a:pt x="205" y="23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2" y="20"/>
                  </a:lnTo>
                  <a:lnTo>
                    <a:pt x="213" y="16"/>
                  </a:lnTo>
                  <a:lnTo>
                    <a:pt x="215" y="14"/>
                  </a:lnTo>
                  <a:lnTo>
                    <a:pt x="217" y="11"/>
                  </a:lnTo>
                  <a:lnTo>
                    <a:pt x="220" y="8"/>
                  </a:lnTo>
                  <a:lnTo>
                    <a:pt x="223" y="1"/>
                  </a:lnTo>
                  <a:lnTo>
                    <a:pt x="223" y="0"/>
                  </a:lnTo>
                  <a:lnTo>
                    <a:pt x="226" y="3"/>
                  </a:lnTo>
                  <a:lnTo>
                    <a:pt x="228" y="4"/>
                  </a:lnTo>
                  <a:lnTo>
                    <a:pt x="229" y="1"/>
                  </a:lnTo>
                  <a:lnTo>
                    <a:pt x="231" y="4"/>
                  </a:lnTo>
                  <a:lnTo>
                    <a:pt x="234" y="6"/>
                  </a:lnTo>
                  <a:lnTo>
                    <a:pt x="236" y="7"/>
                  </a:lnTo>
                  <a:lnTo>
                    <a:pt x="237" y="9"/>
                  </a:lnTo>
                  <a:lnTo>
                    <a:pt x="235" y="11"/>
                  </a:lnTo>
                  <a:lnTo>
                    <a:pt x="234" y="14"/>
                  </a:lnTo>
                  <a:lnTo>
                    <a:pt x="234" y="15"/>
                  </a:lnTo>
                  <a:lnTo>
                    <a:pt x="238" y="15"/>
                  </a:lnTo>
                  <a:lnTo>
                    <a:pt x="241" y="14"/>
                  </a:lnTo>
                  <a:lnTo>
                    <a:pt x="241" y="15"/>
                  </a:lnTo>
                  <a:lnTo>
                    <a:pt x="240" y="18"/>
                  </a:lnTo>
                  <a:lnTo>
                    <a:pt x="244" y="18"/>
                  </a:lnTo>
                  <a:lnTo>
                    <a:pt x="246" y="17"/>
                  </a:lnTo>
                  <a:lnTo>
                    <a:pt x="248" y="18"/>
                  </a:lnTo>
                  <a:lnTo>
                    <a:pt x="254" y="21"/>
                  </a:lnTo>
                  <a:lnTo>
                    <a:pt x="256" y="23"/>
                  </a:lnTo>
                  <a:lnTo>
                    <a:pt x="257" y="24"/>
                  </a:lnTo>
                  <a:lnTo>
                    <a:pt x="256" y="26"/>
                  </a:lnTo>
                  <a:lnTo>
                    <a:pt x="255" y="27"/>
                  </a:lnTo>
                  <a:lnTo>
                    <a:pt x="252" y="27"/>
                  </a:lnTo>
                  <a:lnTo>
                    <a:pt x="248" y="27"/>
                  </a:lnTo>
                  <a:lnTo>
                    <a:pt x="244" y="27"/>
                  </a:lnTo>
                  <a:lnTo>
                    <a:pt x="242" y="29"/>
                  </a:lnTo>
                  <a:lnTo>
                    <a:pt x="243" y="30"/>
                  </a:lnTo>
                  <a:lnTo>
                    <a:pt x="248" y="35"/>
                  </a:lnTo>
                  <a:lnTo>
                    <a:pt x="247" y="37"/>
                  </a:lnTo>
                  <a:lnTo>
                    <a:pt x="244" y="38"/>
                  </a:lnTo>
                  <a:lnTo>
                    <a:pt x="240" y="39"/>
                  </a:lnTo>
                  <a:lnTo>
                    <a:pt x="237" y="39"/>
                  </a:lnTo>
                  <a:lnTo>
                    <a:pt x="237" y="40"/>
                  </a:lnTo>
                  <a:lnTo>
                    <a:pt x="235" y="39"/>
                  </a:lnTo>
                  <a:lnTo>
                    <a:pt x="231" y="38"/>
                  </a:lnTo>
                  <a:lnTo>
                    <a:pt x="228" y="38"/>
                  </a:lnTo>
                  <a:lnTo>
                    <a:pt x="225" y="38"/>
                  </a:lnTo>
                  <a:lnTo>
                    <a:pt x="220" y="37"/>
                  </a:lnTo>
                  <a:lnTo>
                    <a:pt x="216" y="37"/>
                  </a:lnTo>
                  <a:lnTo>
                    <a:pt x="213" y="37"/>
                  </a:lnTo>
                  <a:lnTo>
                    <a:pt x="211" y="38"/>
                  </a:lnTo>
                  <a:lnTo>
                    <a:pt x="209" y="42"/>
                  </a:lnTo>
                  <a:lnTo>
                    <a:pt x="208" y="45"/>
                  </a:lnTo>
                  <a:lnTo>
                    <a:pt x="209" y="51"/>
                  </a:lnTo>
                  <a:lnTo>
                    <a:pt x="208" y="54"/>
                  </a:lnTo>
                  <a:lnTo>
                    <a:pt x="204" y="55"/>
                  </a:lnTo>
                  <a:lnTo>
                    <a:pt x="202" y="57"/>
                  </a:lnTo>
                  <a:lnTo>
                    <a:pt x="203" y="62"/>
                  </a:lnTo>
                  <a:lnTo>
                    <a:pt x="197" y="73"/>
                  </a:lnTo>
                  <a:lnTo>
                    <a:pt x="195" y="74"/>
                  </a:lnTo>
                  <a:lnTo>
                    <a:pt x="190" y="75"/>
                  </a:lnTo>
                  <a:lnTo>
                    <a:pt x="187" y="77"/>
                  </a:lnTo>
                  <a:lnTo>
                    <a:pt x="184" y="79"/>
                  </a:lnTo>
                  <a:lnTo>
                    <a:pt x="182" y="79"/>
                  </a:lnTo>
                  <a:lnTo>
                    <a:pt x="179" y="78"/>
                  </a:lnTo>
                  <a:lnTo>
                    <a:pt x="175" y="77"/>
                  </a:lnTo>
                  <a:lnTo>
                    <a:pt x="172" y="75"/>
                  </a:lnTo>
                  <a:lnTo>
                    <a:pt x="169" y="74"/>
                  </a:lnTo>
                  <a:lnTo>
                    <a:pt x="166" y="75"/>
                  </a:lnTo>
                  <a:lnTo>
                    <a:pt x="163" y="78"/>
                  </a:lnTo>
                  <a:lnTo>
                    <a:pt x="161" y="81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2" y="83"/>
                  </a:lnTo>
                  <a:lnTo>
                    <a:pt x="148" y="82"/>
                  </a:lnTo>
                  <a:lnTo>
                    <a:pt x="147" y="82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7" y="82"/>
                  </a:lnTo>
                  <a:lnTo>
                    <a:pt x="131" y="76"/>
                  </a:lnTo>
                  <a:lnTo>
                    <a:pt x="129" y="74"/>
                  </a:lnTo>
                  <a:lnTo>
                    <a:pt x="127" y="6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4233" y="2994"/>
              <a:ext cx="56" cy="68"/>
            </a:xfrm>
            <a:custGeom>
              <a:avLst/>
              <a:gdLst>
                <a:gd name="T0" fmla="*/ 26 w 55"/>
                <a:gd name="T1" fmla="*/ 4 h 68"/>
                <a:gd name="T2" fmla="*/ 26 w 55"/>
                <a:gd name="T3" fmla="*/ 4 h 68"/>
                <a:gd name="T4" fmla="*/ 39 w 55"/>
                <a:gd name="T5" fmla="*/ 4 h 68"/>
                <a:gd name="T6" fmla="*/ 45 w 55"/>
                <a:gd name="T7" fmla="*/ 11 h 68"/>
                <a:gd name="T8" fmla="*/ 49 w 55"/>
                <a:gd name="T9" fmla="*/ 17 h 68"/>
                <a:gd name="T10" fmla="*/ 52 w 55"/>
                <a:gd name="T11" fmla="*/ 22 h 68"/>
                <a:gd name="T12" fmla="*/ 53 w 55"/>
                <a:gd name="T13" fmla="*/ 25 h 68"/>
                <a:gd name="T14" fmla="*/ 53 w 55"/>
                <a:gd name="T15" fmla="*/ 31 h 68"/>
                <a:gd name="T16" fmla="*/ 52 w 55"/>
                <a:gd name="T17" fmla="*/ 36 h 68"/>
                <a:gd name="T18" fmla="*/ 52 w 55"/>
                <a:gd name="T19" fmla="*/ 42 h 68"/>
                <a:gd name="T20" fmla="*/ 52 w 55"/>
                <a:gd name="T21" fmla="*/ 46 h 68"/>
                <a:gd name="T22" fmla="*/ 52 w 55"/>
                <a:gd name="T23" fmla="*/ 49 h 68"/>
                <a:gd name="T24" fmla="*/ 54 w 55"/>
                <a:gd name="T25" fmla="*/ 52 h 68"/>
                <a:gd name="T26" fmla="*/ 57 w 55"/>
                <a:gd name="T27" fmla="*/ 55 h 68"/>
                <a:gd name="T28" fmla="*/ 59 w 55"/>
                <a:gd name="T29" fmla="*/ 58 h 68"/>
                <a:gd name="T30" fmla="*/ 63 w 55"/>
                <a:gd name="T31" fmla="*/ 68 h 68"/>
                <a:gd name="T32" fmla="*/ 64 w 55"/>
                <a:gd name="T33" fmla="*/ 68 h 68"/>
                <a:gd name="T34" fmla="*/ 61 w 55"/>
                <a:gd name="T35" fmla="*/ 68 h 68"/>
                <a:gd name="T36" fmla="*/ 56 w 55"/>
                <a:gd name="T37" fmla="*/ 68 h 68"/>
                <a:gd name="T38" fmla="*/ 54 w 55"/>
                <a:gd name="T39" fmla="*/ 68 h 68"/>
                <a:gd name="T40" fmla="*/ 52 w 55"/>
                <a:gd name="T41" fmla="*/ 68 h 68"/>
                <a:gd name="T42" fmla="*/ 49 w 55"/>
                <a:gd name="T43" fmla="*/ 65 h 68"/>
                <a:gd name="T44" fmla="*/ 44 w 55"/>
                <a:gd name="T45" fmla="*/ 62 h 68"/>
                <a:gd name="T46" fmla="*/ 40 w 55"/>
                <a:gd name="T47" fmla="*/ 60 h 68"/>
                <a:gd name="T48" fmla="*/ 24 w 55"/>
                <a:gd name="T49" fmla="*/ 56 h 68"/>
                <a:gd name="T50" fmla="*/ 18 w 55"/>
                <a:gd name="T51" fmla="*/ 51 h 68"/>
                <a:gd name="T52" fmla="*/ 16 w 55"/>
                <a:gd name="T53" fmla="*/ 50 h 68"/>
                <a:gd name="T54" fmla="*/ 15 w 55"/>
                <a:gd name="T55" fmla="*/ 43 h 68"/>
                <a:gd name="T56" fmla="*/ 12 w 55"/>
                <a:gd name="T57" fmla="*/ 39 h 68"/>
                <a:gd name="T58" fmla="*/ 7 w 55"/>
                <a:gd name="T59" fmla="*/ 34 h 68"/>
                <a:gd name="T60" fmla="*/ 6 w 55"/>
                <a:gd name="T61" fmla="*/ 30 h 68"/>
                <a:gd name="T62" fmla="*/ 6 w 55"/>
                <a:gd name="T63" fmla="*/ 27 h 68"/>
                <a:gd name="T64" fmla="*/ 6 w 55"/>
                <a:gd name="T65" fmla="*/ 25 h 68"/>
                <a:gd name="T66" fmla="*/ 6 w 55"/>
                <a:gd name="T67" fmla="*/ 23 h 68"/>
                <a:gd name="T68" fmla="*/ 3 w 55"/>
                <a:gd name="T69" fmla="*/ 19 h 68"/>
                <a:gd name="T70" fmla="*/ 1 w 55"/>
                <a:gd name="T71" fmla="*/ 8 h 68"/>
                <a:gd name="T72" fmla="*/ 0 w 55"/>
                <a:gd name="T73" fmla="*/ 3 h 68"/>
                <a:gd name="T74" fmla="*/ 0 w 55"/>
                <a:gd name="T75" fmla="*/ 1 h 68"/>
                <a:gd name="T76" fmla="*/ 3 w 55"/>
                <a:gd name="T77" fmla="*/ 0 h 68"/>
                <a:gd name="T78" fmla="*/ 6 w 55"/>
                <a:gd name="T79" fmla="*/ 0 h 68"/>
                <a:gd name="T80" fmla="*/ 7 w 55"/>
                <a:gd name="T81" fmla="*/ 3 h 68"/>
                <a:gd name="T82" fmla="*/ 10 w 55"/>
                <a:gd name="T83" fmla="*/ 4 h 68"/>
                <a:gd name="T84" fmla="*/ 11 w 55"/>
                <a:gd name="T85" fmla="*/ 5 h 68"/>
                <a:gd name="T86" fmla="*/ 12 w 55"/>
                <a:gd name="T87" fmla="*/ 6 h 68"/>
                <a:gd name="T88" fmla="*/ 12 w 55"/>
                <a:gd name="T89" fmla="*/ 8 h 68"/>
                <a:gd name="T90" fmla="*/ 10 w 55"/>
                <a:gd name="T91" fmla="*/ 10 h 68"/>
                <a:gd name="T92" fmla="*/ 11 w 55"/>
                <a:gd name="T93" fmla="*/ 11 h 68"/>
                <a:gd name="T94" fmla="*/ 13 w 55"/>
                <a:gd name="T95" fmla="*/ 12 h 68"/>
                <a:gd name="T96" fmla="*/ 14 w 55"/>
                <a:gd name="T97" fmla="*/ 10 h 68"/>
                <a:gd name="T98" fmla="*/ 16 w 55"/>
                <a:gd name="T99" fmla="*/ 8 h 68"/>
                <a:gd name="T100" fmla="*/ 18 w 55"/>
                <a:gd name="T101" fmla="*/ 9 h 68"/>
                <a:gd name="T102" fmla="*/ 18 w 55"/>
                <a:gd name="T103" fmla="*/ 12 h 68"/>
                <a:gd name="T104" fmla="*/ 22 w 55"/>
                <a:gd name="T105" fmla="*/ 11 h 68"/>
                <a:gd name="T106" fmla="*/ 22 w 55"/>
                <a:gd name="T107" fmla="*/ 8 h 68"/>
                <a:gd name="T108" fmla="*/ 25 w 55"/>
                <a:gd name="T109" fmla="*/ 5 h 68"/>
                <a:gd name="T110" fmla="*/ 26 w 55"/>
                <a:gd name="T111" fmla="*/ 4 h 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68"/>
                <a:gd name="T170" fmla="*/ 55 w 55"/>
                <a:gd name="T171" fmla="*/ 68 h 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68">
                  <a:moveTo>
                    <a:pt x="26" y="4"/>
                  </a:moveTo>
                  <a:lnTo>
                    <a:pt x="26" y="4"/>
                  </a:lnTo>
                  <a:lnTo>
                    <a:pt x="30" y="4"/>
                  </a:lnTo>
                  <a:lnTo>
                    <a:pt x="36" y="11"/>
                  </a:lnTo>
                  <a:lnTo>
                    <a:pt x="40" y="17"/>
                  </a:lnTo>
                  <a:lnTo>
                    <a:pt x="43" y="22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3" y="36"/>
                  </a:lnTo>
                  <a:lnTo>
                    <a:pt x="43" y="42"/>
                  </a:lnTo>
                  <a:lnTo>
                    <a:pt x="43" y="46"/>
                  </a:lnTo>
                  <a:lnTo>
                    <a:pt x="43" y="49"/>
                  </a:lnTo>
                  <a:lnTo>
                    <a:pt x="45" y="52"/>
                  </a:lnTo>
                  <a:lnTo>
                    <a:pt x="48" y="55"/>
                  </a:lnTo>
                  <a:lnTo>
                    <a:pt x="50" y="58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2" y="68"/>
                  </a:lnTo>
                  <a:lnTo>
                    <a:pt x="47" y="68"/>
                  </a:lnTo>
                  <a:lnTo>
                    <a:pt x="45" y="68"/>
                  </a:lnTo>
                  <a:lnTo>
                    <a:pt x="43" y="68"/>
                  </a:lnTo>
                  <a:lnTo>
                    <a:pt x="40" y="65"/>
                  </a:lnTo>
                  <a:lnTo>
                    <a:pt x="35" y="62"/>
                  </a:lnTo>
                  <a:lnTo>
                    <a:pt x="31" y="60"/>
                  </a:lnTo>
                  <a:lnTo>
                    <a:pt x="24" y="56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5" y="43"/>
                  </a:lnTo>
                  <a:lnTo>
                    <a:pt x="12" y="39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3" y="19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4" name="Freeform 379"/>
            <p:cNvSpPr>
              <a:spLocks/>
            </p:cNvSpPr>
            <p:nvPr/>
          </p:nvSpPr>
          <p:spPr bwMode="auto">
            <a:xfrm>
              <a:off x="4362" y="2987"/>
              <a:ext cx="131" cy="84"/>
            </a:xfrm>
            <a:custGeom>
              <a:avLst/>
              <a:gdLst>
                <a:gd name="T0" fmla="*/ 1 w 130"/>
                <a:gd name="T1" fmla="*/ 70 h 84"/>
                <a:gd name="T2" fmla="*/ 6 w 130"/>
                <a:gd name="T3" fmla="*/ 73 h 84"/>
                <a:gd name="T4" fmla="*/ 13 w 130"/>
                <a:gd name="T5" fmla="*/ 75 h 84"/>
                <a:gd name="T6" fmla="*/ 20 w 130"/>
                <a:gd name="T7" fmla="*/ 78 h 84"/>
                <a:gd name="T8" fmla="*/ 19 w 130"/>
                <a:gd name="T9" fmla="*/ 74 h 84"/>
                <a:gd name="T10" fmla="*/ 22 w 130"/>
                <a:gd name="T11" fmla="*/ 67 h 84"/>
                <a:gd name="T12" fmla="*/ 29 w 130"/>
                <a:gd name="T13" fmla="*/ 57 h 84"/>
                <a:gd name="T14" fmla="*/ 44 w 130"/>
                <a:gd name="T15" fmla="*/ 53 h 84"/>
                <a:gd name="T16" fmla="*/ 50 w 130"/>
                <a:gd name="T17" fmla="*/ 45 h 84"/>
                <a:gd name="T18" fmla="*/ 59 w 130"/>
                <a:gd name="T19" fmla="*/ 36 h 84"/>
                <a:gd name="T20" fmla="*/ 62 w 130"/>
                <a:gd name="T21" fmla="*/ 34 h 84"/>
                <a:gd name="T22" fmla="*/ 63 w 130"/>
                <a:gd name="T23" fmla="*/ 35 h 84"/>
                <a:gd name="T24" fmla="*/ 74 w 130"/>
                <a:gd name="T25" fmla="*/ 37 h 84"/>
                <a:gd name="T26" fmla="*/ 76 w 130"/>
                <a:gd name="T27" fmla="*/ 40 h 84"/>
                <a:gd name="T28" fmla="*/ 86 w 130"/>
                <a:gd name="T29" fmla="*/ 36 h 84"/>
                <a:gd name="T30" fmla="*/ 85 w 130"/>
                <a:gd name="T31" fmla="*/ 34 h 84"/>
                <a:gd name="T32" fmla="*/ 85 w 130"/>
                <a:gd name="T33" fmla="*/ 32 h 84"/>
                <a:gd name="T34" fmla="*/ 83 w 130"/>
                <a:gd name="T35" fmla="*/ 28 h 84"/>
                <a:gd name="T36" fmla="*/ 86 w 130"/>
                <a:gd name="T37" fmla="*/ 29 h 84"/>
                <a:gd name="T38" fmla="*/ 89 w 130"/>
                <a:gd name="T39" fmla="*/ 28 h 84"/>
                <a:gd name="T40" fmla="*/ 90 w 130"/>
                <a:gd name="T41" fmla="*/ 25 h 84"/>
                <a:gd name="T42" fmla="*/ 88 w 130"/>
                <a:gd name="T43" fmla="*/ 20 h 84"/>
                <a:gd name="T44" fmla="*/ 94 w 130"/>
                <a:gd name="T45" fmla="*/ 20 h 84"/>
                <a:gd name="T46" fmla="*/ 97 w 130"/>
                <a:gd name="T47" fmla="*/ 14 h 84"/>
                <a:gd name="T48" fmla="*/ 102 w 130"/>
                <a:gd name="T49" fmla="*/ 8 h 84"/>
                <a:gd name="T50" fmla="*/ 105 w 130"/>
                <a:gd name="T51" fmla="*/ 0 h 84"/>
                <a:gd name="T52" fmla="*/ 110 w 130"/>
                <a:gd name="T53" fmla="*/ 4 h 84"/>
                <a:gd name="T54" fmla="*/ 113 w 130"/>
                <a:gd name="T55" fmla="*/ 4 h 84"/>
                <a:gd name="T56" fmla="*/ 118 w 130"/>
                <a:gd name="T57" fmla="*/ 7 h 84"/>
                <a:gd name="T58" fmla="*/ 117 w 130"/>
                <a:gd name="T59" fmla="*/ 11 h 84"/>
                <a:gd name="T60" fmla="*/ 116 w 130"/>
                <a:gd name="T61" fmla="*/ 15 h 84"/>
                <a:gd name="T62" fmla="*/ 123 w 130"/>
                <a:gd name="T63" fmla="*/ 14 h 84"/>
                <a:gd name="T64" fmla="*/ 122 w 130"/>
                <a:gd name="T65" fmla="*/ 18 h 84"/>
                <a:gd name="T66" fmla="*/ 128 w 130"/>
                <a:gd name="T67" fmla="*/ 17 h 84"/>
                <a:gd name="T68" fmla="*/ 136 w 130"/>
                <a:gd name="T69" fmla="*/ 21 h 84"/>
                <a:gd name="T70" fmla="*/ 139 w 130"/>
                <a:gd name="T71" fmla="*/ 24 h 84"/>
                <a:gd name="T72" fmla="*/ 137 w 130"/>
                <a:gd name="T73" fmla="*/ 27 h 84"/>
                <a:gd name="T74" fmla="*/ 130 w 130"/>
                <a:gd name="T75" fmla="*/ 27 h 84"/>
                <a:gd name="T76" fmla="*/ 124 w 130"/>
                <a:gd name="T77" fmla="*/ 29 h 84"/>
                <a:gd name="T78" fmla="*/ 130 w 130"/>
                <a:gd name="T79" fmla="*/ 35 h 84"/>
                <a:gd name="T80" fmla="*/ 126 w 130"/>
                <a:gd name="T81" fmla="*/ 38 h 84"/>
                <a:gd name="T82" fmla="*/ 119 w 130"/>
                <a:gd name="T83" fmla="*/ 39 h 84"/>
                <a:gd name="T84" fmla="*/ 117 w 130"/>
                <a:gd name="T85" fmla="*/ 39 h 84"/>
                <a:gd name="T86" fmla="*/ 110 w 130"/>
                <a:gd name="T87" fmla="*/ 38 h 84"/>
                <a:gd name="T88" fmla="*/ 102 w 130"/>
                <a:gd name="T89" fmla="*/ 37 h 84"/>
                <a:gd name="T90" fmla="*/ 95 w 130"/>
                <a:gd name="T91" fmla="*/ 37 h 84"/>
                <a:gd name="T92" fmla="*/ 91 w 130"/>
                <a:gd name="T93" fmla="*/ 42 h 84"/>
                <a:gd name="T94" fmla="*/ 91 w 130"/>
                <a:gd name="T95" fmla="*/ 51 h 84"/>
                <a:gd name="T96" fmla="*/ 86 w 130"/>
                <a:gd name="T97" fmla="*/ 55 h 84"/>
                <a:gd name="T98" fmla="*/ 85 w 130"/>
                <a:gd name="T99" fmla="*/ 62 h 84"/>
                <a:gd name="T100" fmla="*/ 77 w 130"/>
                <a:gd name="T101" fmla="*/ 74 h 84"/>
                <a:gd name="T102" fmla="*/ 60 w 130"/>
                <a:gd name="T103" fmla="*/ 77 h 84"/>
                <a:gd name="T104" fmla="*/ 55 w 130"/>
                <a:gd name="T105" fmla="*/ 79 h 84"/>
                <a:gd name="T106" fmla="*/ 48 w 130"/>
                <a:gd name="T107" fmla="*/ 77 h 84"/>
                <a:gd name="T108" fmla="*/ 42 w 130"/>
                <a:gd name="T109" fmla="*/ 74 h 84"/>
                <a:gd name="T110" fmla="*/ 36 w 130"/>
                <a:gd name="T111" fmla="*/ 78 h 84"/>
                <a:gd name="T112" fmla="*/ 30 w 130"/>
                <a:gd name="T113" fmla="*/ 83 h 84"/>
                <a:gd name="T114" fmla="*/ 25 w 130"/>
                <a:gd name="T115" fmla="*/ 83 h 84"/>
                <a:gd name="T116" fmla="*/ 20 w 130"/>
                <a:gd name="T117" fmla="*/ 82 h 84"/>
                <a:gd name="T118" fmla="*/ 12 w 130"/>
                <a:gd name="T119" fmla="*/ 83 h 84"/>
                <a:gd name="T120" fmla="*/ 4 w 130"/>
                <a:gd name="T121" fmla="*/ 76 h 84"/>
                <a:gd name="T122" fmla="*/ 0 w 130"/>
                <a:gd name="T123" fmla="*/ 69 h 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0"/>
                <a:gd name="T187" fmla="*/ 0 h 84"/>
                <a:gd name="T188" fmla="*/ 130 w 130"/>
                <a:gd name="T189" fmla="*/ 84 h 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0" h="84">
                  <a:moveTo>
                    <a:pt x="0" y="69"/>
                  </a:moveTo>
                  <a:lnTo>
                    <a:pt x="1" y="70"/>
                  </a:lnTo>
                  <a:lnTo>
                    <a:pt x="3" y="72"/>
                  </a:lnTo>
                  <a:lnTo>
                    <a:pt x="6" y="73"/>
                  </a:lnTo>
                  <a:lnTo>
                    <a:pt x="11" y="74"/>
                  </a:lnTo>
                  <a:lnTo>
                    <a:pt x="13" y="75"/>
                  </a:lnTo>
                  <a:lnTo>
                    <a:pt x="18" y="77"/>
                  </a:lnTo>
                  <a:lnTo>
                    <a:pt x="20" y="78"/>
                  </a:lnTo>
                  <a:lnTo>
                    <a:pt x="22" y="77"/>
                  </a:lnTo>
                  <a:lnTo>
                    <a:pt x="19" y="74"/>
                  </a:lnTo>
                  <a:lnTo>
                    <a:pt x="20" y="71"/>
                  </a:lnTo>
                  <a:lnTo>
                    <a:pt x="22" y="67"/>
                  </a:lnTo>
                  <a:lnTo>
                    <a:pt x="26" y="59"/>
                  </a:lnTo>
                  <a:lnTo>
                    <a:pt x="29" y="57"/>
                  </a:lnTo>
                  <a:lnTo>
                    <a:pt x="38" y="55"/>
                  </a:lnTo>
                  <a:lnTo>
                    <a:pt x="44" y="53"/>
                  </a:lnTo>
                  <a:lnTo>
                    <a:pt x="47" y="51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62" y="34"/>
                  </a:lnTo>
                  <a:lnTo>
                    <a:pt x="63" y="35"/>
                  </a:lnTo>
                  <a:lnTo>
                    <a:pt x="63" y="37"/>
                  </a:lnTo>
                  <a:lnTo>
                    <a:pt x="65" y="37"/>
                  </a:lnTo>
                  <a:lnTo>
                    <a:pt x="65" y="38"/>
                  </a:lnTo>
                  <a:lnTo>
                    <a:pt x="67" y="40"/>
                  </a:lnTo>
                  <a:lnTo>
                    <a:pt x="69" y="38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5" y="29"/>
                  </a:lnTo>
                  <a:lnTo>
                    <a:pt x="74" y="28"/>
                  </a:lnTo>
                  <a:lnTo>
                    <a:pt x="75" y="28"/>
                  </a:lnTo>
                  <a:lnTo>
                    <a:pt x="77" y="29"/>
                  </a:lnTo>
                  <a:lnTo>
                    <a:pt x="80" y="28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78" y="23"/>
                  </a:lnTo>
                  <a:lnTo>
                    <a:pt x="79" y="20"/>
                  </a:lnTo>
                  <a:lnTo>
                    <a:pt x="81" y="20"/>
                  </a:lnTo>
                  <a:lnTo>
                    <a:pt x="85" y="20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90" y="11"/>
                  </a:lnTo>
                  <a:lnTo>
                    <a:pt x="93" y="8"/>
                  </a:lnTo>
                  <a:lnTo>
                    <a:pt x="96" y="1"/>
                  </a:lnTo>
                  <a:lnTo>
                    <a:pt x="96" y="0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1"/>
                  </a:lnTo>
                  <a:lnTo>
                    <a:pt x="104" y="4"/>
                  </a:lnTo>
                  <a:lnTo>
                    <a:pt x="107" y="6"/>
                  </a:lnTo>
                  <a:lnTo>
                    <a:pt x="109" y="7"/>
                  </a:lnTo>
                  <a:lnTo>
                    <a:pt x="110" y="9"/>
                  </a:lnTo>
                  <a:lnTo>
                    <a:pt x="108" y="11"/>
                  </a:lnTo>
                  <a:lnTo>
                    <a:pt x="107" y="14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4"/>
                  </a:lnTo>
                  <a:lnTo>
                    <a:pt x="114" y="15"/>
                  </a:lnTo>
                  <a:lnTo>
                    <a:pt x="113" y="18"/>
                  </a:lnTo>
                  <a:lnTo>
                    <a:pt x="117" y="18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0" y="24"/>
                  </a:lnTo>
                  <a:lnTo>
                    <a:pt x="129" y="26"/>
                  </a:lnTo>
                  <a:lnTo>
                    <a:pt x="128" y="27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17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21" y="35"/>
                  </a:lnTo>
                  <a:lnTo>
                    <a:pt x="120" y="37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08" y="39"/>
                  </a:lnTo>
                  <a:lnTo>
                    <a:pt x="104" y="38"/>
                  </a:lnTo>
                  <a:lnTo>
                    <a:pt x="101" y="38"/>
                  </a:lnTo>
                  <a:lnTo>
                    <a:pt x="98" y="38"/>
                  </a:lnTo>
                  <a:lnTo>
                    <a:pt x="93" y="37"/>
                  </a:lnTo>
                  <a:lnTo>
                    <a:pt x="89" y="37"/>
                  </a:lnTo>
                  <a:lnTo>
                    <a:pt x="86" y="37"/>
                  </a:lnTo>
                  <a:lnTo>
                    <a:pt x="84" y="38"/>
                  </a:lnTo>
                  <a:lnTo>
                    <a:pt x="82" y="42"/>
                  </a:lnTo>
                  <a:lnTo>
                    <a:pt x="81" y="45"/>
                  </a:lnTo>
                  <a:lnTo>
                    <a:pt x="82" y="51"/>
                  </a:lnTo>
                  <a:lnTo>
                    <a:pt x="81" y="54"/>
                  </a:lnTo>
                  <a:lnTo>
                    <a:pt x="77" y="55"/>
                  </a:lnTo>
                  <a:lnTo>
                    <a:pt x="75" y="57"/>
                  </a:lnTo>
                  <a:lnTo>
                    <a:pt x="76" y="62"/>
                  </a:lnTo>
                  <a:lnTo>
                    <a:pt x="70" y="73"/>
                  </a:lnTo>
                  <a:lnTo>
                    <a:pt x="68" y="74"/>
                  </a:lnTo>
                  <a:lnTo>
                    <a:pt x="63" y="75"/>
                  </a:lnTo>
                  <a:lnTo>
                    <a:pt x="60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2" y="78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2" y="74"/>
                  </a:lnTo>
                  <a:lnTo>
                    <a:pt x="39" y="75"/>
                  </a:lnTo>
                  <a:lnTo>
                    <a:pt x="36" y="78"/>
                  </a:lnTo>
                  <a:lnTo>
                    <a:pt x="34" y="81"/>
                  </a:lnTo>
                  <a:lnTo>
                    <a:pt x="30" y="83"/>
                  </a:lnTo>
                  <a:lnTo>
                    <a:pt x="28" y="84"/>
                  </a:lnTo>
                  <a:lnTo>
                    <a:pt x="25" y="83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0" y="82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6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5" name="Freeform 380"/>
            <p:cNvSpPr>
              <a:spLocks noEditPoints="1"/>
            </p:cNvSpPr>
            <p:nvPr/>
          </p:nvSpPr>
          <p:spPr bwMode="auto">
            <a:xfrm>
              <a:off x="4165" y="3005"/>
              <a:ext cx="629" cy="220"/>
            </a:xfrm>
            <a:custGeom>
              <a:avLst/>
              <a:gdLst>
                <a:gd name="T0" fmla="*/ 653 w 623"/>
                <a:gd name="T1" fmla="*/ 201 h 218"/>
                <a:gd name="T2" fmla="*/ 624 w 623"/>
                <a:gd name="T3" fmla="*/ 154 h 218"/>
                <a:gd name="T4" fmla="*/ 570 w 623"/>
                <a:gd name="T5" fmla="*/ 129 h 218"/>
                <a:gd name="T6" fmla="*/ 546 w 623"/>
                <a:gd name="T7" fmla="*/ 126 h 218"/>
                <a:gd name="T8" fmla="*/ 570 w 623"/>
                <a:gd name="T9" fmla="*/ 116 h 218"/>
                <a:gd name="T10" fmla="*/ 538 w 623"/>
                <a:gd name="T11" fmla="*/ 99 h 218"/>
                <a:gd name="T12" fmla="*/ 576 w 623"/>
                <a:gd name="T13" fmla="*/ 121 h 218"/>
                <a:gd name="T14" fmla="*/ 612 w 623"/>
                <a:gd name="T15" fmla="*/ 118 h 218"/>
                <a:gd name="T16" fmla="*/ 366 w 623"/>
                <a:gd name="T17" fmla="*/ 75 h 218"/>
                <a:gd name="T18" fmla="*/ 430 w 623"/>
                <a:gd name="T19" fmla="*/ 75 h 218"/>
                <a:gd name="T20" fmla="*/ 429 w 623"/>
                <a:gd name="T21" fmla="*/ 82 h 218"/>
                <a:gd name="T22" fmla="*/ 363 w 623"/>
                <a:gd name="T23" fmla="*/ 95 h 218"/>
                <a:gd name="T24" fmla="*/ 407 w 623"/>
                <a:gd name="T25" fmla="*/ 98 h 218"/>
                <a:gd name="T26" fmla="*/ 392 w 623"/>
                <a:gd name="T27" fmla="*/ 113 h 218"/>
                <a:gd name="T28" fmla="*/ 407 w 623"/>
                <a:gd name="T29" fmla="*/ 146 h 218"/>
                <a:gd name="T30" fmla="*/ 381 w 623"/>
                <a:gd name="T31" fmla="*/ 124 h 218"/>
                <a:gd name="T32" fmla="*/ 358 w 623"/>
                <a:gd name="T33" fmla="*/ 164 h 218"/>
                <a:gd name="T34" fmla="*/ 348 w 623"/>
                <a:gd name="T35" fmla="*/ 123 h 218"/>
                <a:gd name="T36" fmla="*/ 329 w 623"/>
                <a:gd name="T37" fmla="*/ 28 h 218"/>
                <a:gd name="T38" fmla="*/ 348 w 623"/>
                <a:gd name="T39" fmla="*/ 74 h 218"/>
                <a:gd name="T40" fmla="*/ 316 w 623"/>
                <a:gd name="T41" fmla="*/ 108 h 218"/>
                <a:gd name="T42" fmla="*/ 291 w 623"/>
                <a:gd name="T43" fmla="*/ 144 h 218"/>
                <a:gd name="T44" fmla="*/ 255 w 623"/>
                <a:gd name="T45" fmla="*/ 132 h 218"/>
                <a:gd name="T46" fmla="*/ 221 w 623"/>
                <a:gd name="T47" fmla="*/ 123 h 218"/>
                <a:gd name="T48" fmla="*/ 204 w 623"/>
                <a:gd name="T49" fmla="*/ 78 h 218"/>
                <a:gd name="T50" fmla="*/ 238 w 623"/>
                <a:gd name="T51" fmla="*/ 74 h 218"/>
                <a:gd name="T52" fmla="*/ 292 w 623"/>
                <a:gd name="T53" fmla="*/ 64 h 218"/>
                <a:gd name="T54" fmla="*/ 330 w 623"/>
                <a:gd name="T55" fmla="*/ 21 h 218"/>
                <a:gd name="T56" fmla="*/ 376 w 623"/>
                <a:gd name="T57" fmla="*/ 233 h 218"/>
                <a:gd name="T58" fmla="*/ 464 w 623"/>
                <a:gd name="T59" fmla="*/ 211 h 218"/>
                <a:gd name="T60" fmla="*/ 146 w 623"/>
                <a:gd name="T61" fmla="*/ 188 h 218"/>
                <a:gd name="T62" fmla="*/ 177 w 623"/>
                <a:gd name="T63" fmla="*/ 178 h 218"/>
                <a:gd name="T64" fmla="*/ 212 w 623"/>
                <a:gd name="T65" fmla="*/ 189 h 218"/>
                <a:gd name="T66" fmla="*/ 254 w 623"/>
                <a:gd name="T67" fmla="*/ 196 h 218"/>
                <a:gd name="T68" fmla="*/ 270 w 623"/>
                <a:gd name="T69" fmla="*/ 210 h 218"/>
                <a:gd name="T70" fmla="*/ 189 w 623"/>
                <a:gd name="T71" fmla="*/ 201 h 218"/>
                <a:gd name="T72" fmla="*/ 155 w 623"/>
                <a:gd name="T73" fmla="*/ 122 h 218"/>
                <a:gd name="T74" fmla="*/ 174 w 623"/>
                <a:gd name="T75" fmla="*/ 122 h 218"/>
                <a:gd name="T76" fmla="*/ 485 w 623"/>
                <a:gd name="T77" fmla="*/ 66 h 218"/>
                <a:gd name="T78" fmla="*/ 489 w 623"/>
                <a:gd name="T79" fmla="*/ 77 h 218"/>
                <a:gd name="T80" fmla="*/ 493 w 623"/>
                <a:gd name="T81" fmla="*/ 98 h 218"/>
                <a:gd name="T82" fmla="*/ 131 w 623"/>
                <a:gd name="T83" fmla="*/ 101 h 218"/>
                <a:gd name="T84" fmla="*/ 156 w 623"/>
                <a:gd name="T85" fmla="*/ 129 h 218"/>
                <a:gd name="T86" fmla="*/ 137 w 623"/>
                <a:gd name="T87" fmla="*/ 162 h 218"/>
                <a:gd name="T88" fmla="*/ 86 w 623"/>
                <a:gd name="T89" fmla="*/ 115 h 218"/>
                <a:gd name="T90" fmla="*/ 38 w 623"/>
                <a:gd name="T91" fmla="*/ 48 h 218"/>
                <a:gd name="T92" fmla="*/ 0 w 623"/>
                <a:gd name="T93" fmla="*/ 3 h 218"/>
                <a:gd name="T94" fmla="*/ 41 w 623"/>
                <a:gd name="T95" fmla="*/ 17 h 218"/>
                <a:gd name="T96" fmla="*/ 86 w 623"/>
                <a:gd name="T97" fmla="*/ 48 h 218"/>
                <a:gd name="T98" fmla="*/ 126 w 623"/>
                <a:gd name="T99" fmla="*/ 85 h 218"/>
                <a:gd name="T100" fmla="*/ 334 w 623"/>
                <a:gd name="T101" fmla="*/ 210 h 218"/>
                <a:gd name="T102" fmla="*/ 350 w 623"/>
                <a:gd name="T103" fmla="*/ 210 h 218"/>
                <a:gd name="T104" fmla="*/ 336 w 623"/>
                <a:gd name="T105" fmla="*/ 216 h 218"/>
                <a:gd name="T106" fmla="*/ 329 w 623"/>
                <a:gd name="T107" fmla="*/ 211 h 218"/>
                <a:gd name="T108" fmla="*/ 396 w 623"/>
                <a:gd name="T109" fmla="*/ 217 h 218"/>
                <a:gd name="T110" fmla="*/ 388 w 623"/>
                <a:gd name="T111" fmla="*/ 213 h 218"/>
                <a:gd name="T112" fmla="*/ 413 w 623"/>
                <a:gd name="T113" fmla="*/ 206 h 218"/>
                <a:gd name="T114" fmla="*/ 639 w 623"/>
                <a:gd name="T115" fmla="*/ 211 h 218"/>
                <a:gd name="T116" fmla="*/ 530 w 623"/>
                <a:gd name="T117" fmla="*/ 138 h 218"/>
                <a:gd name="T118" fmla="*/ 489 w 623"/>
                <a:gd name="T119" fmla="*/ 130 h 218"/>
                <a:gd name="T120" fmla="*/ 530 w 623"/>
                <a:gd name="T121" fmla="*/ 138 h 2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3"/>
                <a:gd name="T184" fmla="*/ 0 h 218"/>
                <a:gd name="T185" fmla="*/ 623 w 623"/>
                <a:gd name="T186" fmla="*/ 218 h 2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3" h="218">
                  <a:moveTo>
                    <a:pt x="622" y="114"/>
                  </a:moveTo>
                  <a:lnTo>
                    <a:pt x="623" y="163"/>
                  </a:lnTo>
                  <a:lnTo>
                    <a:pt x="620" y="168"/>
                  </a:lnTo>
                  <a:lnTo>
                    <a:pt x="623" y="177"/>
                  </a:lnTo>
                  <a:lnTo>
                    <a:pt x="623" y="182"/>
                  </a:lnTo>
                  <a:lnTo>
                    <a:pt x="623" y="203"/>
                  </a:lnTo>
                  <a:lnTo>
                    <a:pt x="620" y="200"/>
                  </a:lnTo>
                  <a:lnTo>
                    <a:pt x="614" y="194"/>
                  </a:lnTo>
                  <a:lnTo>
                    <a:pt x="609" y="189"/>
                  </a:lnTo>
                  <a:lnTo>
                    <a:pt x="607" y="188"/>
                  </a:lnTo>
                  <a:lnTo>
                    <a:pt x="602" y="189"/>
                  </a:lnTo>
                  <a:lnTo>
                    <a:pt x="598" y="190"/>
                  </a:lnTo>
                  <a:lnTo>
                    <a:pt x="595" y="190"/>
                  </a:lnTo>
                  <a:lnTo>
                    <a:pt x="596" y="188"/>
                  </a:lnTo>
                  <a:lnTo>
                    <a:pt x="599" y="183"/>
                  </a:lnTo>
                  <a:lnTo>
                    <a:pt x="599" y="182"/>
                  </a:lnTo>
                  <a:lnTo>
                    <a:pt x="595" y="179"/>
                  </a:lnTo>
                  <a:lnTo>
                    <a:pt x="591" y="174"/>
                  </a:lnTo>
                  <a:lnTo>
                    <a:pt x="592" y="172"/>
                  </a:lnTo>
                  <a:lnTo>
                    <a:pt x="594" y="173"/>
                  </a:lnTo>
                  <a:lnTo>
                    <a:pt x="596" y="173"/>
                  </a:lnTo>
                  <a:lnTo>
                    <a:pt x="597" y="172"/>
                  </a:lnTo>
                  <a:lnTo>
                    <a:pt x="594" y="170"/>
                  </a:lnTo>
                  <a:lnTo>
                    <a:pt x="590" y="167"/>
                  </a:lnTo>
                  <a:lnTo>
                    <a:pt x="588" y="165"/>
                  </a:lnTo>
                  <a:lnTo>
                    <a:pt x="587" y="161"/>
                  </a:lnTo>
                  <a:lnTo>
                    <a:pt x="580" y="150"/>
                  </a:lnTo>
                  <a:lnTo>
                    <a:pt x="577" y="148"/>
                  </a:lnTo>
                  <a:lnTo>
                    <a:pt x="574" y="146"/>
                  </a:lnTo>
                  <a:lnTo>
                    <a:pt x="571" y="145"/>
                  </a:lnTo>
                  <a:lnTo>
                    <a:pt x="558" y="141"/>
                  </a:lnTo>
                  <a:lnTo>
                    <a:pt x="551" y="139"/>
                  </a:lnTo>
                  <a:lnTo>
                    <a:pt x="547" y="138"/>
                  </a:lnTo>
                  <a:lnTo>
                    <a:pt x="543" y="137"/>
                  </a:lnTo>
                  <a:lnTo>
                    <a:pt x="539" y="135"/>
                  </a:lnTo>
                  <a:lnTo>
                    <a:pt x="539" y="133"/>
                  </a:lnTo>
                  <a:lnTo>
                    <a:pt x="539" y="131"/>
                  </a:lnTo>
                  <a:lnTo>
                    <a:pt x="537" y="131"/>
                  </a:lnTo>
                  <a:lnTo>
                    <a:pt x="534" y="132"/>
                  </a:lnTo>
                  <a:lnTo>
                    <a:pt x="531" y="131"/>
                  </a:lnTo>
                  <a:lnTo>
                    <a:pt x="529" y="130"/>
                  </a:lnTo>
                  <a:lnTo>
                    <a:pt x="526" y="128"/>
                  </a:lnTo>
                  <a:lnTo>
                    <a:pt x="525" y="124"/>
                  </a:lnTo>
                  <a:lnTo>
                    <a:pt x="526" y="121"/>
                  </a:lnTo>
                  <a:lnTo>
                    <a:pt x="525" y="120"/>
                  </a:lnTo>
                  <a:lnTo>
                    <a:pt x="524" y="120"/>
                  </a:lnTo>
                  <a:lnTo>
                    <a:pt x="522" y="123"/>
                  </a:lnTo>
                  <a:lnTo>
                    <a:pt x="522" y="127"/>
                  </a:lnTo>
                  <a:lnTo>
                    <a:pt x="520" y="131"/>
                  </a:lnTo>
                  <a:lnTo>
                    <a:pt x="518" y="132"/>
                  </a:lnTo>
                  <a:lnTo>
                    <a:pt x="514" y="134"/>
                  </a:lnTo>
                  <a:lnTo>
                    <a:pt x="513" y="134"/>
                  </a:lnTo>
                  <a:lnTo>
                    <a:pt x="511" y="129"/>
                  </a:lnTo>
                  <a:lnTo>
                    <a:pt x="511" y="128"/>
                  </a:lnTo>
                  <a:lnTo>
                    <a:pt x="513" y="127"/>
                  </a:lnTo>
                  <a:lnTo>
                    <a:pt x="512" y="124"/>
                  </a:lnTo>
                  <a:lnTo>
                    <a:pt x="511" y="123"/>
                  </a:lnTo>
                  <a:lnTo>
                    <a:pt x="508" y="120"/>
                  </a:lnTo>
                  <a:lnTo>
                    <a:pt x="504" y="118"/>
                  </a:lnTo>
                  <a:lnTo>
                    <a:pt x="501" y="117"/>
                  </a:lnTo>
                  <a:lnTo>
                    <a:pt x="501" y="116"/>
                  </a:lnTo>
                  <a:lnTo>
                    <a:pt x="501" y="115"/>
                  </a:lnTo>
                  <a:lnTo>
                    <a:pt x="504" y="114"/>
                  </a:lnTo>
                  <a:lnTo>
                    <a:pt x="506" y="115"/>
                  </a:lnTo>
                  <a:lnTo>
                    <a:pt x="510" y="116"/>
                  </a:lnTo>
                  <a:lnTo>
                    <a:pt x="511" y="116"/>
                  </a:lnTo>
                  <a:lnTo>
                    <a:pt x="513" y="114"/>
                  </a:lnTo>
                  <a:lnTo>
                    <a:pt x="516" y="112"/>
                  </a:lnTo>
                  <a:lnTo>
                    <a:pt x="517" y="112"/>
                  </a:lnTo>
                  <a:lnTo>
                    <a:pt x="519" y="114"/>
                  </a:lnTo>
                  <a:lnTo>
                    <a:pt x="525" y="113"/>
                  </a:lnTo>
                  <a:lnTo>
                    <a:pt x="526" y="113"/>
                  </a:lnTo>
                  <a:lnTo>
                    <a:pt x="527" y="110"/>
                  </a:lnTo>
                  <a:lnTo>
                    <a:pt x="526" y="107"/>
                  </a:lnTo>
                  <a:lnTo>
                    <a:pt x="525" y="107"/>
                  </a:lnTo>
                  <a:lnTo>
                    <a:pt x="523" y="108"/>
                  </a:lnTo>
                  <a:lnTo>
                    <a:pt x="519" y="109"/>
                  </a:lnTo>
                  <a:lnTo>
                    <a:pt x="515" y="108"/>
                  </a:lnTo>
                  <a:lnTo>
                    <a:pt x="510" y="109"/>
                  </a:lnTo>
                  <a:lnTo>
                    <a:pt x="504" y="108"/>
                  </a:lnTo>
                  <a:lnTo>
                    <a:pt x="501" y="106"/>
                  </a:lnTo>
                  <a:lnTo>
                    <a:pt x="501" y="105"/>
                  </a:lnTo>
                  <a:lnTo>
                    <a:pt x="500" y="101"/>
                  </a:lnTo>
                  <a:lnTo>
                    <a:pt x="498" y="99"/>
                  </a:lnTo>
                  <a:lnTo>
                    <a:pt x="496" y="98"/>
                  </a:lnTo>
                  <a:lnTo>
                    <a:pt x="488" y="97"/>
                  </a:lnTo>
                  <a:lnTo>
                    <a:pt x="490" y="95"/>
                  </a:lnTo>
                  <a:lnTo>
                    <a:pt x="490" y="94"/>
                  </a:lnTo>
                  <a:lnTo>
                    <a:pt x="491" y="90"/>
                  </a:lnTo>
                  <a:lnTo>
                    <a:pt x="493" y="90"/>
                  </a:lnTo>
                  <a:lnTo>
                    <a:pt x="499" y="87"/>
                  </a:lnTo>
                  <a:lnTo>
                    <a:pt x="502" y="85"/>
                  </a:lnTo>
                  <a:lnTo>
                    <a:pt x="504" y="83"/>
                  </a:lnTo>
                  <a:lnTo>
                    <a:pt x="507" y="84"/>
                  </a:lnTo>
                  <a:lnTo>
                    <a:pt x="509" y="84"/>
                  </a:lnTo>
                  <a:lnTo>
                    <a:pt x="518" y="88"/>
                  </a:lnTo>
                  <a:lnTo>
                    <a:pt x="521" y="89"/>
                  </a:lnTo>
                  <a:lnTo>
                    <a:pt x="527" y="90"/>
                  </a:lnTo>
                  <a:lnTo>
                    <a:pt x="530" y="94"/>
                  </a:lnTo>
                  <a:lnTo>
                    <a:pt x="530" y="97"/>
                  </a:lnTo>
                  <a:lnTo>
                    <a:pt x="528" y="101"/>
                  </a:lnTo>
                  <a:lnTo>
                    <a:pt x="528" y="104"/>
                  </a:lnTo>
                  <a:lnTo>
                    <a:pt x="530" y="106"/>
                  </a:lnTo>
                  <a:lnTo>
                    <a:pt x="530" y="109"/>
                  </a:lnTo>
                  <a:lnTo>
                    <a:pt x="531" y="112"/>
                  </a:lnTo>
                  <a:lnTo>
                    <a:pt x="532" y="115"/>
                  </a:lnTo>
                  <a:lnTo>
                    <a:pt x="533" y="116"/>
                  </a:lnTo>
                  <a:lnTo>
                    <a:pt x="534" y="117"/>
                  </a:lnTo>
                  <a:lnTo>
                    <a:pt x="536" y="113"/>
                  </a:lnTo>
                  <a:lnTo>
                    <a:pt x="536" y="114"/>
                  </a:lnTo>
                  <a:lnTo>
                    <a:pt x="537" y="115"/>
                  </a:lnTo>
                  <a:lnTo>
                    <a:pt x="539" y="121"/>
                  </a:lnTo>
                  <a:lnTo>
                    <a:pt x="540" y="122"/>
                  </a:lnTo>
                  <a:lnTo>
                    <a:pt x="541" y="123"/>
                  </a:lnTo>
                  <a:lnTo>
                    <a:pt x="543" y="124"/>
                  </a:lnTo>
                  <a:lnTo>
                    <a:pt x="545" y="125"/>
                  </a:lnTo>
                  <a:lnTo>
                    <a:pt x="549" y="123"/>
                  </a:lnTo>
                  <a:lnTo>
                    <a:pt x="552" y="120"/>
                  </a:lnTo>
                  <a:lnTo>
                    <a:pt x="559" y="109"/>
                  </a:lnTo>
                  <a:lnTo>
                    <a:pt x="561" y="109"/>
                  </a:lnTo>
                  <a:lnTo>
                    <a:pt x="568" y="108"/>
                  </a:lnTo>
                  <a:lnTo>
                    <a:pt x="570" y="107"/>
                  </a:lnTo>
                  <a:lnTo>
                    <a:pt x="570" y="103"/>
                  </a:lnTo>
                  <a:lnTo>
                    <a:pt x="572" y="102"/>
                  </a:lnTo>
                  <a:lnTo>
                    <a:pt x="579" y="99"/>
                  </a:lnTo>
                  <a:lnTo>
                    <a:pt x="581" y="98"/>
                  </a:lnTo>
                  <a:lnTo>
                    <a:pt x="591" y="103"/>
                  </a:lnTo>
                  <a:lnTo>
                    <a:pt x="604" y="109"/>
                  </a:lnTo>
                  <a:lnTo>
                    <a:pt x="614" y="112"/>
                  </a:lnTo>
                  <a:lnTo>
                    <a:pt x="622" y="114"/>
                  </a:lnTo>
                  <a:close/>
                  <a:moveTo>
                    <a:pt x="334" y="77"/>
                  </a:moveTo>
                  <a:lnTo>
                    <a:pt x="334" y="76"/>
                  </a:lnTo>
                  <a:lnTo>
                    <a:pt x="337" y="69"/>
                  </a:lnTo>
                  <a:lnTo>
                    <a:pt x="339" y="66"/>
                  </a:lnTo>
                  <a:lnTo>
                    <a:pt x="341" y="66"/>
                  </a:lnTo>
                  <a:lnTo>
                    <a:pt x="344" y="68"/>
                  </a:lnTo>
                  <a:lnTo>
                    <a:pt x="345" y="66"/>
                  </a:lnTo>
                  <a:lnTo>
                    <a:pt x="347" y="64"/>
                  </a:lnTo>
                  <a:lnTo>
                    <a:pt x="348" y="61"/>
                  </a:lnTo>
                  <a:lnTo>
                    <a:pt x="351" y="60"/>
                  </a:lnTo>
                  <a:lnTo>
                    <a:pt x="355" y="61"/>
                  </a:lnTo>
                  <a:lnTo>
                    <a:pt x="360" y="65"/>
                  </a:lnTo>
                  <a:lnTo>
                    <a:pt x="362" y="65"/>
                  </a:lnTo>
                  <a:lnTo>
                    <a:pt x="368" y="65"/>
                  </a:lnTo>
                  <a:lnTo>
                    <a:pt x="371" y="66"/>
                  </a:lnTo>
                  <a:lnTo>
                    <a:pt x="375" y="67"/>
                  </a:lnTo>
                  <a:lnTo>
                    <a:pt x="378" y="66"/>
                  </a:lnTo>
                  <a:lnTo>
                    <a:pt x="390" y="66"/>
                  </a:lnTo>
                  <a:lnTo>
                    <a:pt x="394" y="66"/>
                  </a:lnTo>
                  <a:lnTo>
                    <a:pt x="398" y="63"/>
                  </a:lnTo>
                  <a:lnTo>
                    <a:pt x="399" y="62"/>
                  </a:lnTo>
                  <a:lnTo>
                    <a:pt x="399" y="60"/>
                  </a:lnTo>
                  <a:lnTo>
                    <a:pt x="400" y="58"/>
                  </a:lnTo>
                  <a:lnTo>
                    <a:pt x="402" y="57"/>
                  </a:lnTo>
                  <a:lnTo>
                    <a:pt x="404" y="54"/>
                  </a:lnTo>
                  <a:lnTo>
                    <a:pt x="406" y="54"/>
                  </a:lnTo>
                  <a:lnTo>
                    <a:pt x="406" y="55"/>
                  </a:lnTo>
                  <a:lnTo>
                    <a:pt x="406" y="59"/>
                  </a:lnTo>
                  <a:lnTo>
                    <a:pt x="405" y="60"/>
                  </a:lnTo>
                  <a:lnTo>
                    <a:pt x="404" y="61"/>
                  </a:lnTo>
                  <a:lnTo>
                    <a:pt x="404" y="62"/>
                  </a:lnTo>
                  <a:lnTo>
                    <a:pt x="398" y="70"/>
                  </a:lnTo>
                  <a:lnTo>
                    <a:pt x="395" y="72"/>
                  </a:lnTo>
                  <a:lnTo>
                    <a:pt x="393" y="73"/>
                  </a:lnTo>
                  <a:lnTo>
                    <a:pt x="385" y="74"/>
                  </a:lnTo>
                  <a:lnTo>
                    <a:pt x="382" y="74"/>
                  </a:lnTo>
                  <a:lnTo>
                    <a:pt x="378" y="71"/>
                  </a:lnTo>
                  <a:lnTo>
                    <a:pt x="371" y="71"/>
                  </a:lnTo>
                  <a:lnTo>
                    <a:pt x="365" y="71"/>
                  </a:lnTo>
                  <a:lnTo>
                    <a:pt x="359" y="71"/>
                  </a:lnTo>
                  <a:lnTo>
                    <a:pt x="353" y="71"/>
                  </a:lnTo>
                  <a:lnTo>
                    <a:pt x="349" y="71"/>
                  </a:lnTo>
                  <a:lnTo>
                    <a:pt x="345" y="71"/>
                  </a:lnTo>
                  <a:lnTo>
                    <a:pt x="342" y="71"/>
                  </a:lnTo>
                  <a:lnTo>
                    <a:pt x="340" y="74"/>
                  </a:lnTo>
                  <a:lnTo>
                    <a:pt x="338" y="77"/>
                  </a:lnTo>
                  <a:lnTo>
                    <a:pt x="337" y="78"/>
                  </a:lnTo>
                  <a:lnTo>
                    <a:pt x="336" y="83"/>
                  </a:lnTo>
                  <a:lnTo>
                    <a:pt x="336" y="86"/>
                  </a:lnTo>
                  <a:lnTo>
                    <a:pt x="338" y="89"/>
                  </a:lnTo>
                  <a:lnTo>
                    <a:pt x="339" y="90"/>
                  </a:lnTo>
                  <a:lnTo>
                    <a:pt x="342" y="91"/>
                  </a:lnTo>
                  <a:lnTo>
                    <a:pt x="344" y="92"/>
                  </a:lnTo>
                  <a:lnTo>
                    <a:pt x="345" y="96"/>
                  </a:lnTo>
                  <a:lnTo>
                    <a:pt x="346" y="97"/>
                  </a:lnTo>
                  <a:lnTo>
                    <a:pt x="347" y="97"/>
                  </a:lnTo>
                  <a:lnTo>
                    <a:pt x="352" y="98"/>
                  </a:lnTo>
                  <a:lnTo>
                    <a:pt x="354" y="96"/>
                  </a:lnTo>
                  <a:lnTo>
                    <a:pt x="358" y="90"/>
                  </a:lnTo>
                  <a:lnTo>
                    <a:pt x="360" y="90"/>
                  </a:lnTo>
                  <a:lnTo>
                    <a:pt x="362" y="91"/>
                  </a:lnTo>
                  <a:lnTo>
                    <a:pt x="365" y="92"/>
                  </a:lnTo>
                  <a:lnTo>
                    <a:pt x="367" y="90"/>
                  </a:lnTo>
                  <a:lnTo>
                    <a:pt x="371" y="89"/>
                  </a:lnTo>
                  <a:lnTo>
                    <a:pt x="375" y="88"/>
                  </a:lnTo>
                  <a:lnTo>
                    <a:pt x="377" y="86"/>
                  </a:lnTo>
                  <a:lnTo>
                    <a:pt x="378" y="86"/>
                  </a:lnTo>
                  <a:lnTo>
                    <a:pt x="381" y="87"/>
                  </a:lnTo>
                  <a:lnTo>
                    <a:pt x="382" y="89"/>
                  </a:lnTo>
                  <a:lnTo>
                    <a:pt x="381" y="93"/>
                  </a:lnTo>
                  <a:lnTo>
                    <a:pt x="379" y="92"/>
                  </a:lnTo>
                  <a:lnTo>
                    <a:pt x="375" y="91"/>
                  </a:lnTo>
                  <a:lnTo>
                    <a:pt x="373" y="93"/>
                  </a:lnTo>
                  <a:lnTo>
                    <a:pt x="371" y="96"/>
                  </a:lnTo>
                  <a:lnTo>
                    <a:pt x="368" y="99"/>
                  </a:lnTo>
                  <a:lnTo>
                    <a:pt x="362" y="102"/>
                  </a:lnTo>
                  <a:lnTo>
                    <a:pt x="360" y="104"/>
                  </a:lnTo>
                  <a:lnTo>
                    <a:pt x="359" y="104"/>
                  </a:lnTo>
                  <a:lnTo>
                    <a:pt x="358" y="104"/>
                  </a:lnTo>
                  <a:lnTo>
                    <a:pt x="355" y="103"/>
                  </a:lnTo>
                  <a:lnTo>
                    <a:pt x="355" y="105"/>
                  </a:lnTo>
                  <a:lnTo>
                    <a:pt x="356" y="106"/>
                  </a:lnTo>
                  <a:lnTo>
                    <a:pt x="360" y="109"/>
                  </a:lnTo>
                  <a:lnTo>
                    <a:pt x="363" y="113"/>
                  </a:lnTo>
                  <a:lnTo>
                    <a:pt x="369" y="120"/>
                  </a:lnTo>
                  <a:lnTo>
                    <a:pt x="368" y="122"/>
                  </a:lnTo>
                  <a:lnTo>
                    <a:pt x="367" y="126"/>
                  </a:lnTo>
                  <a:lnTo>
                    <a:pt x="368" y="129"/>
                  </a:lnTo>
                  <a:lnTo>
                    <a:pt x="371" y="132"/>
                  </a:lnTo>
                  <a:lnTo>
                    <a:pt x="374" y="135"/>
                  </a:lnTo>
                  <a:lnTo>
                    <a:pt x="374" y="136"/>
                  </a:lnTo>
                  <a:lnTo>
                    <a:pt x="374" y="138"/>
                  </a:lnTo>
                  <a:lnTo>
                    <a:pt x="371" y="137"/>
                  </a:lnTo>
                  <a:lnTo>
                    <a:pt x="367" y="138"/>
                  </a:lnTo>
                  <a:lnTo>
                    <a:pt x="365" y="140"/>
                  </a:lnTo>
                  <a:lnTo>
                    <a:pt x="363" y="144"/>
                  </a:lnTo>
                  <a:lnTo>
                    <a:pt x="360" y="144"/>
                  </a:lnTo>
                  <a:lnTo>
                    <a:pt x="357" y="143"/>
                  </a:lnTo>
                  <a:lnTo>
                    <a:pt x="357" y="141"/>
                  </a:lnTo>
                  <a:lnTo>
                    <a:pt x="357" y="138"/>
                  </a:lnTo>
                  <a:lnTo>
                    <a:pt x="359" y="134"/>
                  </a:lnTo>
                  <a:lnTo>
                    <a:pt x="353" y="129"/>
                  </a:lnTo>
                  <a:lnTo>
                    <a:pt x="350" y="127"/>
                  </a:lnTo>
                  <a:lnTo>
                    <a:pt x="349" y="125"/>
                  </a:lnTo>
                  <a:lnTo>
                    <a:pt x="349" y="124"/>
                  </a:lnTo>
                  <a:lnTo>
                    <a:pt x="351" y="121"/>
                  </a:lnTo>
                  <a:lnTo>
                    <a:pt x="351" y="118"/>
                  </a:lnTo>
                  <a:lnTo>
                    <a:pt x="350" y="115"/>
                  </a:lnTo>
                  <a:lnTo>
                    <a:pt x="346" y="114"/>
                  </a:lnTo>
                  <a:lnTo>
                    <a:pt x="343" y="116"/>
                  </a:lnTo>
                  <a:lnTo>
                    <a:pt x="340" y="118"/>
                  </a:lnTo>
                  <a:lnTo>
                    <a:pt x="341" y="120"/>
                  </a:lnTo>
                  <a:lnTo>
                    <a:pt x="342" y="126"/>
                  </a:lnTo>
                  <a:lnTo>
                    <a:pt x="341" y="129"/>
                  </a:lnTo>
                  <a:lnTo>
                    <a:pt x="340" y="136"/>
                  </a:lnTo>
                  <a:lnTo>
                    <a:pt x="342" y="142"/>
                  </a:lnTo>
                  <a:lnTo>
                    <a:pt x="342" y="144"/>
                  </a:lnTo>
                  <a:lnTo>
                    <a:pt x="340" y="147"/>
                  </a:lnTo>
                  <a:lnTo>
                    <a:pt x="339" y="149"/>
                  </a:lnTo>
                  <a:lnTo>
                    <a:pt x="341" y="152"/>
                  </a:lnTo>
                  <a:lnTo>
                    <a:pt x="337" y="153"/>
                  </a:lnTo>
                  <a:lnTo>
                    <a:pt x="334" y="155"/>
                  </a:lnTo>
                  <a:lnTo>
                    <a:pt x="331" y="155"/>
                  </a:lnTo>
                  <a:lnTo>
                    <a:pt x="329" y="153"/>
                  </a:lnTo>
                  <a:lnTo>
                    <a:pt x="328" y="150"/>
                  </a:lnTo>
                  <a:lnTo>
                    <a:pt x="329" y="148"/>
                  </a:lnTo>
                  <a:lnTo>
                    <a:pt x="330" y="145"/>
                  </a:lnTo>
                  <a:lnTo>
                    <a:pt x="331" y="140"/>
                  </a:lnTo>
                  <a:lnTo>
                    <a:pt x="331" y="133"/>
                  </a:lnTo>
                  <a:lnTo>
                    <a:pt x="330" y="130"/>
                  </a:lnTo>
                  <a:lnTo>
                    <a:pt x="330" y="128"/>
                  </a:lnTo>
                  <a:lnTo>
                    <a:pt x="329" y="126"/>
                  </a:lnTo>
                  <a:lnTo>
                    <a:pt x="327" y="125"/>
                  </a:lnTo>
                  <a:lnTo>
                    <a:pt x="325" y="126"/>
                  </a:lnTo>
                  <a:lnTo>
                    <a:pt x="321" y="126"/>
                  </a:lnTo>
                  <a:lnTo>
                    <a:pt x="321" y="124"/>
                  </a:lnTo>
                  <a:lnTo>
                    <a:pt x="320" y="116"/>
                  </a:lnTo>
                  <a:lnTo>
                    <a:pt x="321" y="114"/>
                  </a:lnTo>
                  <a:lnTo>
                    <a:pt x="324" y="111"/>
                  </a:lnTo>
                  <a:lnTo>
                    <a:pt x="327" y="106"/>
                  </a:lnTo>
                  <a:lnTo>
                    <a:pt x="328" y="103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7" y="93"/>
                  </a:lnTo>
                  <a:lnTo>
                    <a:pt x="330" y="89"/>
                  </a:lnTo>
                  <a:lnTo>
                    <a:pt x="332" y="88"/>
                  </a:lnTo>
                  <a:lnTo>
                    <a:pt x="332" y="83"/>
                  </a:lnTo>
                  <a:lnTo>
                    <a:pt x="334" y="77"/>
                  </a:lnTo>
                  <a:close/>
                  <a:moveTo>
                    <a:pt x="305" y="22"/>
                  </a:moveTo>
                  <a:lnTo>
                    <a:pt x="305" y="23"/>
                  </a:lnTo>
                  <a:lnTo>
                    <a:pt x="306" y="27"/>
                  </a:lnTo>
                  <a:lnTo>
                    <a:pt x="305" y="28"/>
                  </a:lnTo>
                  <a:lnTo>
                    <a:pt x="302" y="28"/>
                  </a:lnTo>
                  <a:lnTo>
                    <a:pt x="298" y="29"/>
                  </a:lnTo>
                  <a:lnTo>
                    <a:pt x="299" y="30"/>
                  </a:lnTo>
                  <a:lnTo>
                    <a:pt x="300" y="32"/>
                  </a:lnTo>
                  <a:lnTo>
                    <a:pt x="299" y="33"/>
                  </a:lnTo>
                  <a:lnTo>
                    <a:pt x="300" y="35"/>
                  </a:lnTo>
                  <a:lnTo>
                    <a:pt x="302" y="35"/>
                  </a:lnTo>
                  <a:lnTo>
                    <a:pt x="305" y="40"/>
                  </a:lnTo>
                  <a:lnTo>
                    <a:pt x="308" y="45"/>
                  </a:lnTo>
                  <a:lnTo>
                    <a:pt x="309" y="46"/>
                  </a:lnTo>
                  <a:lnTo>
                    <a:pt x="306" y="50"/>
                  </a:lnTo>
                  <a:lnTo>
                    <a:pt x="307" y="52"/>
                  </a:lnTo>
                  <a:lnTo>
                    <a:pt x="309" y="55"/>
                  </a:lnTo>
                  <a:lnTo>
                    <a:pt x="314" y="57"/>
                  </a:lnTo>
                  <a:lnTo>
                    <a:pt x="318" y="60"/>
                  </a:lnTo>
                  <a:lnTo>
                    <a:pt x="321" y="65"/>
                  </a:lnTo>
                  <a:lnTo>
                    <a:pt x="318" y="66"/>
                  </a:lnTo>
                  <a:lnTo>
                    <a:pt x="314" y="66"/>
                  </a:lnTo>
                  <a:lnTo>
                    <a:pt x="309" y="65"/>
                  </a:lnTo>
                  <a:lnTo>
                    <a:pt x="307" y="65"/>
                  </a:lnTo>
                  <a:lnTo>
                    <a:pt x="304" y="68"/>
                  </a:lnTo>
                  <a:lnTo>
                    <a:pt x="302" y="74"/>
                  </a:lnTo>
                  <a:lnTo>
                    <a:pt x="302" y="77"/>
                  </a:lnTo>
                  <a:lnTo>
                    <a:pt x="302" y="78"/>
                  </a:lnTo>
                  <a:lnTo>
                    <a:pt x="302" y="82"/>
                  </a:lnTo>
                  <a:lnTo>
                    <a:pt x="303" y="85"/>
                  </a:lnTo>
                  <a:lnTo>
                    <a:pt x="302" y="90"/>
                  </a:lnTo>
                  <a:lnTo>
                    <a:pt x="300" y="90"/>
                  </a:lnTo>
                  <a:lnTo>
                    <a:pt x="298" y="89"/>
                  </a:lnTo>
                  <a:lnTo>
                    <a:pt x="291" y="95"/>
                  </a:lnTo>
                  <a:lnTo>
                    <a:pt x="289" y="99"/>
                  </a:lnTo>
                  <a:lnTo>
                    <a:pt x="284" y="103"/>
                  </a:lnTo>
                  <a:lnTo>
                    <a:pt x="287" y="105"/>
                  </a:lnTo>
                  <a:lnTo>
                    <a:pt x="287" y="107"/>
                  </a:lnTo>
                  <a:lnTo>
                    <a:pt x="288" y="109"/>
                  </a:lnTo>
                  <a:lnTo>
                    <a:pt x="284" y="110"/>
                  </a:lnTo>
                  <a:lnTo>
                    <a:pt x="287" y="113"/>
                  </a:lnTo>
                  <a:lnTo>
                    <a:pt x="287" y="114"/>
                  </a:lnTo>
                  <a:lnTo>
                    <a:pt x="286" y="116"/>
                  </a:lnTo>
                  <a:lnTo>
                    <a:pt x="283" y="120"/>
                  </a:lnTo>
                  <a:lnTo>
                    <a:pt x="282" y="122"/>
                  </a:lnTo>
                  <a:lnTo>
                    <a:pt x="281" y="125"/>
                  </a:lnTo>
                  <a:lnTo>
                    <a:pt x="278" y="128"/>
                  </a:lnTo>
                  <a:lnTo>
                    <a:pt x="270" y="132"/>
                  </a:lnTo>
                  <a:lnTo>
                    <a:pt x="266" y="134"/>
                  </a:lnTo>
                  <a:lnTo>
                    <a:pt x="264" y="135"/>
                  </a:lnTo>
                  <a:lnTo>
                    <a:pt x="263" y="133"/>
                  </a:lnTo>
                  <a:lnTo>
                    <a:pt x="263" y="130"/>
                  </a:lnTo>
                  <a:lnTo>
                    <a:pt x="261" y="125"/>
                  </a:lnTo>
                  <a:lnTo>
                    <a:pt x="259" y="123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3" y="125"/>
                  </a:lnTo>
                  <a:lnTo>
                    <a:pt x="251" y="125"/>
                  </a:lnTo>
                  <a:lnTo>
                    <a:pt x="249" y="122"/>
                  </a:lnTo>
                  <a:lnTo>
                    <a:pt x="247" y="121"/>
                  </a:lnTo>
                  <a:lnTo>
                    <a:pt x="245" y="120"/>
                  </a:lnTo>
                  <a:lnTo>
                    <a:pt x="242" y="118"/>
                  </a:lnTo>
                  <a:lnTo>
                    <a:pt x="240" y="117"/>
                  </a:lnTo>
                  <a:lnTo>
                    <a:pt x="238" y="122"/>
                  </a:lnTo>
                  <a:lnTo>
                    <a:pt x="237" y="123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0" y="123"/>
                  </a:lnTo>
                  <a:lnTo>
                    <a:pt x="228" y="126"/>
                  </a:lnTo>
                  <a:lnTo>
                    <a:pt x="225" y="126"/>
                  </a:lnTo>
                  <a:lnTo>
                    <a:pt x="225" y="123"/>
                  </a:lnTo>
                  <a:lnTo>
                    <a:pt x="225" y="121"/>
                  </a:lnTo>
                  <a:lnTo>
                    <a:pt x="224" y="114"/>
                  </a:lnTo>
                  <a:lnTo>
                    <a:pt x="221" y="117"/>
                  </a:lnTo>
                  <a:lnTo>
                    <a:pt x="213" y="120"/>
                  </a:lnTo>
                  <a:lnTo>
                    <a:pt x="211" y="117"/>
                  </a:lnTo>
                  <a:lnTo>
                    <a:pt x="207" y="117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203" y="114"/>
                  </a:lnTo>
                  <a:lnTo>
                    <a:pt x="203" y="110"/>
                  </a:lnTo>
                  <a:lnTo>
                    <a:pt x="201" y="102"/>
                  </a:lnTo>
                  <a:lnTo>
                    <a:pt x="201" y="99"/>
                  </a:lnTo>
                  <a:lnTo>
                    <a:pt x="199" y="94"/>
                  </a:lnTo>
                  <a:lnTo>
                    <a:pt x="197" y="92"/>
                  </a:lnTo>
                  <a:lnTo>
                    <a:pt x="192" y="89"/>
                  </a:lnTo>
                  <a:lnTo>
                    <a:pt x="191" y="88"/>
                  </a:lnTo>
                  <a:lnTo>
                    <a:pt x="194" y="86"/>
                  </a:lnTo>
                  <a:lnTo>
                    <a:pt x="191" y="84"/>
                  </a:lnTo>
                  <a:lnTo>
                    <a:pt x="189" y="82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88" y="74"/>
                  </a:lnTo>
                  <a:lnTo>
                    <a:pt x="186" y="72"/>
                  </a:lnTo>
                  <a:lnTo>
                    <a:pt x="186" y="69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9"/>
                  </a:lnTo>
                  <a:lnTo>
                    <a:pt x="190" y="56"/>
                  </a:lnTo>
                  <a:lnTo>
                    <a:pt x="192" y="51"/>
                  </a:lnTo>
                  <a:lnTo>
                    <a:pt x="194" y="51"/>
                  </a:lnTo>
                  <a:lnTo>
                    <a:pt x="195" y="51"/>
                  </a:lnTo>
                  <a:lnTo>
                    <a:pt x="197" y="56"/>
                  </a:lnTo>
                  <a:lnTo>
                    <a:pt x="199" y="58"/>
                  </a:lnTo>
                  <a:lnTo>
                    <a:pt x="205" y="64"/>
                  </a:lnTo>
                  <a:lnTo>
                    <a:pt x="207" y="65"/>
                  </a:lnTo>
                  <a:lnTo>
                    <a:pt x="209" y="66"/>
                  </a:lnTo>
                  <a:lnTo>
                    <a:pt x="215" y="64"/>
                  </a:lnTo>
                  <a:lnTo>
                    <a:pt x="216" y="64"/>
                  </a:lnTo>
                  <a:lnTo>
                    <a:pt x="220" y="65"/>
                  </a:lnTo>
                  <a:lnTo>
                    <a:pt x="223" y="66"/>
                  </a:lnTo>
                  <a:lnTo>
                    <a:pt x="225" y="65"/>
                  </a:lnTo>
                  <a:lnTo>
                    <a:pt x="229" y="63"/>
                  </a:lnTo>
                  <a:lnTo>
                    <a:pt x="231" y="60"/>
                  </a:lnTo>
                  <a:lnTo>
                    <a:pt x="234" y="57"/>
                  </a:lnTo>
                  <a:lnTo>
                    <a:pt x="237" y="56"/>
                  </a:lnTo>
                  <a:lnTo>
                    <a:pt x="240" y="57"/>
                  </a:lnTo>
                  <a:lnTo>
                    <a:pt x="243" y="59"/>
                  </a:lnTo>
                  <a:lnTo>
                    <a:pt x="247" y="60"/>
                  </a:lnTo>
                  <a:lnTo>
                    <a:pt x="250" y="61"/>
                  </a:lnTo>
                  <a:lnTo>
                    <a:pt x="252" y="61"/>
                  </a:lnTo>
                  <a:lnTo>
                    <a:pt x="255" y="59"/>
                  </a:lnTo>
                  <a:lnTo>
                    <a:pt x="258" y="57"/>
                  </a:lnTo>
                  <a:lnTo>
                    <a:pt x="263" y="56"/>
                  </a:lnTo>
                  <a:lnTo>
                    <a:pt x="265" y="55"/>
                  </a:lnTo>
                  <a:lnTo>
                    <a:pt x="271" y="44"/>
                  </a:lnTo>
                  <a:lnTo>
                    <a:pt x="270" y="39"/>
                  </a:lnTo>
                  <a:lnTo>
                    <a:pt x="272" y="37"/>
                  </a:lnTo>
                  <a:lnTo>
                    <a:pt x="276" y="36"/>
                  </a:lnTo>
                  <a:lnTo>
                    <a:pt x="277" y="33"/>
                  </a:lnTo>
                  <a:lnTo>
                    <a:pt x="276" y="27"/>
                  </a:lnTo>
                  <a:lnTo>
                    <a:pt x="277" y="24"/>
                  </a:lnTo>
                  <a:lnTo>
                    <a:pt x="279" y="20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9"/>
                  </a:lnTo>
                  <a:lnTo>
                    <a:pt x="293" y="20"/>
                  </a:lnTo>
                  <a:lnTo>
                    <a:pt x="296" y="20"/>
                  </a:lnTo>
                  <a:lnTo>
                    <a:pt x="299" y="20"/>
                  </a:lnTo>
                  <a:lnTo>
                    <a:pt x="303" y="21"/>
                  </a:lnTo>
                  <a:lnTo>
                    <a:pt x="305" y="22"/>
                  </a:lnTo>
                  <a:close/>
                  <a:moveTo>
                    <a:pt x="342" y="218"/>
                  </a:moveTo>
                  <a:lnTo>
                    <a:pt x="341" y="218"/>
                  </a:lnTo>
                  <a:lnTo>
                    <a:pt x="335" y="214"/>
                  </a:lnTo>
                  <a:lnTo>
                    <a:pt x="330" y="211"/>
                  </a:lnTo>
                  <a:lnTo>
                    <a:pt x="328" y="211"/>
                  </a:lnTo>
                  <a:lnTo>
                    <a:pt x="325" y="210"/>
                  </a:lnTo>
                  <a:lnTo>
                    <a:pt x="323" y="209"/>
                  </a:lnTo>
                  <a:lnTo>
                    <a:pt x="324" y="207"/>
                  </a:lnTo>
                  <a:lnTo>
                    <a:pt x="326" y="206"/>
                  </a:lnTo>
                  <a:lnTo>
                    <a:pt x="332" y="206"/>
                  </a:lnTo>
                  <a:lnTo>
                    <a:pt x="335" y="206"/>
                  </a:lnTo>
                  <a:lnTo>
                    <a:pt x="337" y="207"/>
                  </a:lnTo>
                  <a:lnTo>
                    <a:pt x="344" y="212"/>
                  </a:lnTo>
                  <a:lnTo>
                    <a:pt x="346" y="215"/>
                  </a:lnTo>
                  <a:lnTo>
                    <a:pt x="345" y="216"/>
                  </a:lnTo>
                  <a:lnTo>
                    <a:pt x="344" y="218"/>
                  </a:lnTo>
                  <a:lnTo>
                    <a:pt x="342" y="218"/>
                  </a:lnTo>
                  <a:close/>
                  <a:moveTo>
                    <a:pt x="386" y="218"/>
                  </a:moveTo>
                  <a:lnTo>
                    <a:pt x="387" y="215"/>
                  </a:lnTo>
                  <a:lnTo>
                    <a:pt x="387" y="212"/>
                  </a:lnTo>
                  <a:lnTo>
                    <a:pt x="388" y="210"/>
                  </a:lnTo>
                  <a:lnTo>
                    <a:pt x="392" y="207"/>
                  </a:lnTo>
                  <a:lnTo>
                    <a:pt x="401" y="203"/>
                  </a:lnTo>
                  <a:lnTo>
                    <a:pt x="405" y="200"/>
                  </a:lnTo>
                  <a:lnTo>
                    <a:pt x="407" y="196"/>
                  </a:lnTo>
                  <a:lnTo>
                    <a:pt x="410" y="195"/>
                  </a:lnTo>
                  <a:lnTo>
                    <a:pt x="420" y="195"/>
                  </a:lnTo>
                  <a:lnTo>
                    <a:pt x="425" y="193"/>
                  </a:lnTo>
                  <a:lnTo>
                    <a:pt x="428" y="193"/>
                  </a:lnTo>
                  <a:lnTo>
                    <a:pt x="434" y="192"/>
                  </a:lnTo>
                  <a:lnTo>
                    <a:pt x="435" y="194"/>
                  </a:lnTo>
                  <a:lnTo>
                    <a:pt x="434" y="195"/>
                  </a:lnTo>
                  <a:lnTo>
                    <a:pt x="431" y="197"/>
                  </a:lnTo>
                  <a:lnTo>
                    <a:pt x="422" y="200"/>
                  </a:lnTo>
                  <a:lnTo>
                    <a:pt x="413" y="203"/>
                  </a:lnTo>
                  <a:lnTo>
                    <a:pt x="409" y="205"/>
                  </a:lnTo>
                  <a:lnTo>
                    <a:pt x="405" y="207"/>
                  </a:lnTo>
                  <a:lnTo>
                    <a:pt x="398" y="213"/>
                  </a:lnTo>
                  <a:lnTo>
                    <a:pt x="395" y="216"/>
                  </a:lnTo>
                  <a:lnTo>
                    <a:pt x="392" y="216"/>
                  </a:lnTo>
                  <a:lnTo>
                    <a:pt x="388" y="218"/>
                  </a:lnTo>
                  <a:lnTo>
                    <a:pt x="386" y="218"/>
                  </a:lnTo>
                  <a:close/>
                  <a:moveTo>
                    <a:pt x="137" y="170"/>
                  </a:moveTo>
                  <a:lnTo>
                    <a:pt x="136" y="169"/>
                  </a:lnTo>
                  <a:lnTo>
                    <a:pt x="138" y="169"/>
                  </a:lnTo>
                  <a:lnTo>
                    <a:pt x="140" y="169"/>
                  </a:lnTo>
                  <a:lnTo>
                    <a:pt x="143" y="168"/>
                  </a:lnTo>
                  <a:lnTo>
                    <a:pt x="143" y="165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6" y="160"/>
                  </a:lnTo>
                  <a:lnTo>
                    <a:pt x="147" y="158"/>
                  </a:lnTo>
                  <a:lnTo>
                    <a:pt x="148" y="159"/>
                  </a:lnTo>
                  <a:lnTo>
                    <a:pt x="152" y="160"/>
                  </a:lnTo>
                  <a:lnTo>
                    <a:pt x="155" y="159"/>
                  </a:lnTo>
                  <a:lnTo>
                    <a:pt x="156" y="162"/>
                  </a:lnTo>
                  <a:lnTo>
                    <a:pt x="159" y="162"/>
                  </a:lnTo>
                  <a:lnTo>
                    <a:pt x="160" y="160"/>
                  </a:lnTo>
                  <a:lnTo>
                    <a:pt x="160" y="158"/>
                  </a:lnTo>
                  <a:lnTo>
                    <a:pt x="162" y="159"/>
                  </a:lnTo>
                  <a:lnTo>
                    <a:pt x="166" y="160"/>
                  </a:lnTo>
                  <a:lnTo>
                    <a:pt x="168" y="163"/>
                  </a:lnTo>
                  <a:lnTo>
                    <a:pt x="170" y="162"/>
                  </a:lnTo>
                  <a:lnTo>
                    <a:pt x="171" y="164"/>
                  </a:lnTo>
                  <a:lnTo>
                    <a:pt x="174" y="164"/>
                  </a:lnTo>
                  <a:lnTo>
                    <a:pt x="177" y="163"/>
                  </a:lnTo>
                  <a:lnTo>
                    <a:pt x="179" y="164"/>
                  </a:lnTo>
                  <a:lnTo>
                    <a:pt x="181" y="167"/>
                  </a:lnTo>
                  <a:lnTo>
                    <a:pt x="182" y="171"/>
                  </a:lnTo>
                  <a:lnTo>
                    <a:pt x="188" y="171"/>
                  </a:lnTo>
                  <a:lnTo>
                    <a:pt x="191" y="172"/>
                  </a:lnTo>
                  <a:lnTo>
                    <a:pt x="194" y="171"/>
                  </a:lnTo>
                  <a:lnTo>
                    <a:pt x="202" y="173"/>
                  </a:lnTo>
                  <a:lnTo>
                    <a:pt x="205" y="172"/>
                  </a:lnTo>
                  <a:lnTo>
                    <a:pt x="207" y="171"/>
                  </a:lnTo>
                  <a:lnTo>
                    <a:pt x="209" y="167"/>
                  </a:lnTo>
                  <a:lnTo>
                    <a:pt x="210" y="165"/>
                  </a:lnTo>
                  <a:lnTo>
                    <a:pt x="213" y="165"/>
                  </a:lnTo>
                  <a:lnTo>
                    <a:pt x="214" y="167"/>
                  </a:lnTo>
                  <a:lnTo>
                    <a:pt x="216" y="170"/>
                  </a:lnTo>
                  <a:lnTo>
                    <a:pt x="220" y="171"/>
                  </a:lnTo>
                  <a:lnTo>
                    <a:pt x="223" y="171"/>
                  </a:lnTo>
                  <a:lnTo>
                    <a:pt x="228" y="171"/>
                  </a:lnTo>
                  <a:lnTo>
                    <a:pt x="233" y="172"/>
                  </a:lnTo>
                  <a:lnTo>
                    <a:pt x="234" y="174"/>
                  </a:lnTo>
                  <a:lnTo>
                    <a:pt x="236" y="176"/>
                  </a:lnTo>
                  <a:lnTo>
                    <a:pt x="236" y="178"/>
                  </a:lnTo>
                  <a:lnTo>
                    <a:pt x="237" y="181"/>
                  </a:lnTo>
                  <a:lnTo>
                    <a:pt x="238" y="182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50" y="184"/>
                  </a:lnTo>
                  <a:lnTo>
                    <a:pt x="253" y="183"/>
                  </a:lnTo>
                  <a:lnTo>
                    <a:pt x="255" y="183"/>
                  </a:lnTo>
                  <a:lnTo>
                    <a:pt x="260" y="185"/>
                  </a:lnTo>
                  <a:lnTo>
                    <a:pt x="260" y="186"/>
                  </a:lnTo>
                  <a:lnTo>
                    <a:pt x="258" y="188"/>
                  </a:lnTo>
                  <a:lnTo>
                    <a:pt x="257" y="191"/>
                  </a:lnTo>
                  <a:lnTo>
                    <a:pt x="261" y="196"/>
                  </a:lnTo>
                  <a:lnTo>
                    <a:pt x="258" y="195"/>
                  </a:lnTo>
                  <a:lnTo>
                    <a:pt x="253" y="194"/>
                  </a:lnTo>
                  <a:lnTo>
                    <a:pt x="249" y="192"/>
                  </a:lnTo>
                  <a:lnTo>
                    <a:pt x="244" y="190"/>
                  </a:lnTo>
                  <a:lnTo>
                    <a:pt x="240" y="190"/>
                  </a:lnTo>
                  <a:lnTo>
                    <a:pt x="237" y="192"/>
                  </a:lnTo>
                  <a:lnTo>
                    <a:pt x="235" y="192"/>
                  </a:lnTo>
                  <a:lnTo>
                    <a:pt x="230" y="192"/>
                  </a:lnTo>
                  <a:lnTo>
                    <a:pt x="221" y="191"/>
                  </a:lnTo>
                  <a:lnTo>
                    <a:pt x="212" y="190"/>
                  </a:lnTo>
                  <a:lnTo>
                    <a:pt x="207" y="188"/>
                  </a:lnTo>
                  <a:lnTo>
                    <a:pt x="203" y="185"/>
                  </a:lnTo>
                  <a:lnTo>
                    <a:pt x="196" y="183"/>
                  </a:lnTo>
                  <a:lnTo>
                    <a:pt x="189" y="182"/>
                  </a:lnTo>
                  <a:lnTo>
                    <a:pt x="183" y="182"/>
                  </a:lnTo>
                  <a:lnTo>
                    <a:pt x="180" y="183"/>
                  </a:lnTo>
                  <a:lnTo>
                    <a:pt x="177" y="183"/>
                  </a:lnTo>
                  <a:lnTo>
                    <a:pt x="171" y="183"/>
                  </a:lnTo>
                  <a:lnTo>
                    <a:pt x="166" y="180"/>
                  </a:lnTo>
                  <a:lnTo>
                    <a:pt x="164" y="179"/>
                  </a:lnTo>
                  <a:lnTo>
                    <a:pt x="154" y="179"/>
                  </a:lnTo>
                  <a:lnTo>
                    <a:pt x="152" y="178"/>
                  </a:lnTo>
                  <a:lnTo>
                    <a:pt x="152" y="177"/>
                  </a:lnTo>
                  <a:lnTo>
                    <a:pt x="155" y="174"/>
                  </a:lnTo>
                  <a:lnTo>
                    <a:pt x="152" y="172"/>
                  </a:lnTo>
                  <a:lnTo>
                    <a:pt x="149" y="172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37" y="170"/>
                  </a:lnTo>
                  <a:close/>
                  <a:moveTo>
                    <a:pt x="155" y="120"/>
                  </a:moveTo>
                  <a:lnTo>
                    <a:pt x="150" y="117"/>
                  </a:lnTo>
                  <a:lnTo>
                    <a:pt x="147" y="116"/>
                  </a:lnTo>
                  <a:lnTo>
                    <a:pt x="146" y="113"/>
                  </a:lnTo>
                  <a:lnTo>
                    <a:pt x="146" y="111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5"/>
                  </a:lnTo>
                  <a:lnTo>
                    <a:pt x="138" y="101"/>
                  </a:lnTo>
                  <a:lnTo>
                    <a:pt x="140" y="99"/>
                  </a:lnTo>
                  <a:lnTo>
                    <a:pt x="143" y="103"/>
                  </a:lnTo>
                  <a:lnTo>
                    <a:pt x="144" y="100"/>
                  </a:lnTo>
                  <a:lnTo>
                    <a:pt x="146" y="98"/>
                  </a:lnTo>
                  <a:lnTo>
                    <a:pt x="146" y="101"/>
                  </a:lnTo>
                  <a:lnTo>
                    <a:pt x="148" y="106"/>
                  </a:lnTo>
                  <a:lnTo>
                    <a:pt x="152" y="111"/>
                  </a:lnTo>
                  <a:lnTo>
                    <a:pt x="156" y="113"/>
                  </a:lnTo>
                  <a:lnTo>
                    <a:pt x="155" y="114"/>
                  </a:lnTo>
                  <a:lnTo>
                    <a:pt x="154" y="116"/>
                  </a:lnTo>
                  <a:lnTo>
                    <a:pt x="155" y="120"/>
                  </a:lnTo>
                  <a:close/>
                  <a:moveTo>
                    <a:pt x="442" y="77"/>
                  </a:moveTo>
                  <a:lnTo>
                    <a:pt x="442" y="75"/>
                  </a:lnTo>
                  <a:lnTo>
                    <a:pt x="439" y="69"/>
                  </a:lnTo>
                  <a:lnTo>
                    <a:pt x="440" y="66"/>
                  </a:lnTo>
                  <a:lnTo>
                    <a:pt x="440" y="65"/>
                  </a:lnTo>
                  <a:lnTo>
                    <a:pt x="439" y="63"/>
                  </a:lnTo>
                  <a:lnTo>
                    <a:pt x="439" y="61"/>
                  </a:lnTo>
                  <a:lnTo>
                    <a:pt x="441" y="56"/>
                  </a:lnTo>
                  <a:lnTo>
                    <a:pt x="444" y="51"/>
                  </a:lnTo>
                  <a:lnTo>
                    <a:pt x="446" y="53"/>
                  </a:lnTo>
                  <a:lnTo>
                    <a:pt x="447" y="55"/>
                  </a:lnTo>
                  <a:lnTo>
                    <a:pt x="446" y="57"/>
                  </a:lnTo>
                  <a:lnTo>
                    <a:pt x="445" y="59"/>
                  </a:lnTo>
                  <a:lnTo>
                    <a:pt x="443" y="64"/>
                  </a:lnTo>
                  <a:lnTo>
                    <a:pt x="443" y="66"/>
                  </a:lnTo>
                  <a:lnTo>
                    <a:pt x="444" y="66"/>
                  </a:lnTo>
                  <a:lnTo>
                    <a:pt x="447" y="63"/>
                  </a:lnTo>
                  <a:lnTo>
                    <a:pt x="448" y="60"/>
                  </a:lnTo>
                  <a:lnTo>
                    <a:pt x="449" y="59"/>
                  </a:lnTo>
                  <a:lnTo>
                    <a:pt x="454" y="57"/>
                  </a:lnTo>
                  <a:lnTo>
                    <a:pt x="455" y="57"/>
                  </a:lnTo>
                  <a:lnTo>
                    <a:pt x="455" y="59"/>
                  </a:lnTo>
                  <a:lnTo>
                    <a:pt x="455" y="62"/>
                  </a:lnTo>
                  <a:lnTo>
                    <a:pt x="453" y="64"/>
                  </a:lnTo>
                  <a:lnTo>
                    <a:pt x="450" y="66"/>
                  </a:lnTo>
                  <a:lnTo>
                    <a:pt x="449" y="68"/>
                  </a:lnTo>
                  <a:lnTo>
                    <a:pt x="450" y="68"/>
                  </a:lnTo>
                  <a:lnTo>
                    <a:pt x="453" y="69"/>
                  </a:lnTo>
                  <a:lnTo>
                    <a:pt x="455" y="71"/>
                  </a:lnTo>
                  <a:lnTo>
                    <a:pt x="456" y="74"/>
                  </a:lnTo>
                  <a:lnTo>
                    <a:pt x="452" y="72"/>
                  </a:lnTo>
                  <a:lnTo>
                    <a:pt x="449" y="72"/>
                  </a:lnTo>
                  <a:lnTo>
                    <a:pt x="447" y="71"/>
                  </a:lnTo>
                  <a:lnTo>
                    <a:pt x="445" y="72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6" y="81"/>
                  </a:lnTo>
                  <a:lnTo>
                    <a:pt x="448" y="84"/>
                  </a:lnTo>
                  <a:lnTo>
                    <a:pt x="450" y="87"/>
                  </a:lnTo>
                  <a:lnTo>
                    <a:pt x="452" y="89"/>
                  </a:lnTo>
                  <a:lnTo>
                    <a:pt x="451" y="90"/>
                  </a:lnTo>
                  <a:lnTo>
                    <a:pt x="449" y="89"/>
                  </a:lnTo>
                  <a:lnTo>
                    <a:pt x="445" y="85"/>
                  </a:lnTo>
                  <a:lnTo>
                    <a:pt x="442" y="81"/>
                  </a:lnTo>
                  <a:lnTo>
                    <a:pt x="442" y="78"/>
                  </a:lnTo>
                  <a:lnTo>
                    <a:pt x="442" y="77"/>
                  </a:lnTo>
                  <a:close/>
                  <a:moveTo>
                    <a:pt x="116" y="77"/>
                  </a:moveTo>
                  <a:lnTo>
                    <a:pt x="116" y="78"/>
                  </a:lnTo>
                  <a:lnTo>
                    <a:pt x="114" y="81"/>
                  </a:lnTo>
                  <a:lnTo>
                    <a:pt x="112" y="83"/>
                  </a:lnTo>
                  <a:lnTo>
                    <a:pt x="110" y="85"/>
                  </a:lnTo>
                  <a:lnTo>
                    <a:pt x="111" y="87"/>
                  </a:lnTo>
                  <a:lnTo>
                    <a:pt x="112" y="89"/>
                  </a:lnTo>
                  <a:lnTo>
                    <a:pt x="117" y="92"/>
                  </a:lnTo>
                  <a:lnTo>
                    <a:pt x="122" y="92"/>
                  </a:lnTo>
                  <a:lnTo>
                    <a:pt x="123" y="93"/>
                  </a:lnTo>
                  <a:lnTo>
                    <a:pt x="124" y="95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7" y="105"/>
                  </a:lnTo>
                  <a:lnTo>
                    <a:pt x="128" y="105"/>
                  </a:lnTo>
                  <a:lnTo>
                    <a:pt x="131" y="106"/>
                  </a:lnTo>
                  <a:lnTo>
                    <a:pt x="129" y="111"/>
                  </a:lnTo>
                  <a:lnTo>
                    <a:pt x="129" y="113"/>
                  </a:lnTo>
                  <a:lnTo>
                    <a:pt x="134" y="110"/>
                  </a:lnTo>
                  <a:lnTo>
                    <a:pt x="139" y="111"/>
                  </a:lnTo>
                  <a:lnTo>
                    <a:pt x="140" y="112"/>
                  </a:lnTo>
                  <a:lnTo>
                    <a:pt x="141" y="113"/>
                  </a:lnTo>
                  <a:lnTo>
                    <a:pt x="143" y="116"/>
                  </a:lnTo>
                  <a:lnTo>
                    <a:pt x="147" y="120"/>
                  </a:lnTo>
                  <a:lnTo>
                    <a:pt x="144" y="132"/>
                  </a:lnTo>
                  <a:lnTo>
                    <a:pt x="143" y="135"/>
                  </a:lnTo>
                  <a:lnTo>
                    <a:pt x="145" y="141"/>
                  </a:lnTo>
                  <a:lnTo>
                    <a:pt x="144" y="143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4" y="156"/>
                  </a:lnTo>
                  <a:lnTo>
                    <a:pt x="143" y="157"/>
                  </a:lnTo>
                  <a:lnTo>
                    <a:pt x="140" y="156"/>
                  </a:lnTo>
                  <a:lnTo>
                    <a:pt x="138" y="152"/>
                  </a:lnTo>
                  <a:lnTo>
                    <a:pt x="137" y="152"/>
                  </a:lnTo>
                  <a:lnTo>
                    <a:pt x="135" y="155"/>
                  </a:lnTo>
                  <a:lnTo>
                    <a:pt x="134" y="156"/>
                  </a:lnTo>
                  <a:lnTo>
                    <a:pt x="128" y="153"/>
                  </a:lnTo>
                  <a:lnTo>
                    <a:pt x="127" y="153"/>
                  </a:lnTo>
                  <a:lnTo>
                    <a:pt x="129" y="158"/>
                  </a:lnTo>
                  <a:lnTo>
                    <a:pt x="128" y="159"/>
                  </a:lnTo>
                  <a:lnTo>
                    <a:pt x="127" y="158"/>
                  </a:lnTo>
                  <a:lnTo>
                    <a:pt x="119" y="149"/>
                  </a:lnTo>
                  <a:lnTo>
                    <a:pt x="114" y="144"/>
                  </a:lnTo>
                  <a:lnTo>
                    <a:pt x="108" y="139"/>
                  </a:lnTo>
                  <a:lnTo>
                    <a:pt x="99" y="133"/>
                  </a:lnTo>
                  <a:lnTo>
                    <a:pt x="97" y="131"/>
                  </a:lnTo>
                  <a:lnTo>
                    <a:pt x="96" y="128"/>
                  </a:lnTo>
                  <a:lnTo>
                    <a:pt x="95" y="125"/>
                  </a:lnTo>
                  <a:lnTo>
                    <a:pt x="89" y="122"/>
                  </a:lnTo>
                  <a:lnTo>
                    <a:pt x="84" y="117"/>
                  </a:lnTo>
                  <a:lnTo>
                    <a:pt x="77" y="108"/>
                  </a:lnTo>
                  <a:lnTo>
                    <a:pt x="77" y="106"/>
                  </a:lnTo>
                  <a:lnTo>
                    <a:pt x="77" y="104"/>
                  </a:lnTo>
                  <a:lnTo>
                    <a:pt x="75" y="99"/>
                  </a:lnTo>
                  <a:lnTo>
                    <a:pt x="69" y="90"/>
                  </a:lnTo>
                  <a:lnTo>
                    <a:pt x="66" y="83"/>
                  </a:lnTo>
                  <a:lnTo>
                    <a:pt x="62" y="78"/>
                  </a:lnTo>
                  <a:lnTo>
                    <a:pt x="60" y="77"/>
                  </a:lnTo>
                  <a:lnTo>
                    <a:pt x="58" y="75"/>
                  </a:lnTo>
                  <a:lnTo>
                    <a:pt x="54" y="73"/>
                  </a:lnTo>
                  <a:lnTo>
                    <a:pt x="52" y="6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7" y="53"/>
                  </a:lnTo>
                  <a:lnTo>
                    <a:pt x="43" y="50"/>
                  </a:lnTo>
                  <a:lnTo>
                    <a:pt x="38" y="48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2" y="44"/>
                  </a:lnTo>
                  <a:lnTo>
                    <a:pt x="32" y="39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29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3" y="23"/>
                  </a:lnTo>
                  <a:lnTo>
                    <a:pt x="9" y="19"/>
                  </a:lnTo>
                  <a:lnTo>
                    <a:pt x="6" y="15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7" y="27"/>
                  </a:lnTo>
                  <a:lnTo>
                    <a:pt x="52" y="30"/>
                  </a:lnTo>
                  <a:lnTo>
                    <a:pt x="59" y="34"/>
                  </a:lnTo>
                  <a:lnTo>
                    <a:pt x="63" y="36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8" y="42"/>
                  </a:lnTo>
                  <a:lnTo>
                    <a:pt x="72" y="48"/>
                  </a:lnTo>
                  <a:lnTo>
                    <a:pt x="76" y="51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7" y="48"/>
                  </a:lnTo>
                  <a:lnTo>
                    <a:pt x="77" y="47"/>
                  </a:lnTo>
                  <a:lnTo>
                    <a:pt x="80" y="48"/>
                  </a:lnTo>
                  <a:lnTo>
                    <a:pt x="83" y="53"/>
                  </a:lnTo>
                  <a:lnTo>
                    <a:pt x="86" y="55"/>
                  </a:lnTo>
                  <a:lnTo>
                    <a:pt x="89" y="56"/>
                  </a:lnTo>
                  <a:lnTo>
                    <a:pt x="91" y="57"/>
                  </a:lnTo>
                  <a:lnTo>
                    <a:pt x="93" y="59"/>
                  </a:lnTo>
                  <a:lnTo>
                    <a:pt x="95" y="63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3" y="69"/>
                  </a:lnTo>
                  <a:lnTo>
                    <a:pt x="107" y="69"/>
                  </a:lnTo>
                  <a:lnTo>
                    <a:pt x="110" y="70"/>
                  </a:lnTo>
                  <a:lnTo>
                    <a:pt x="113" y="72"/>
                  </a:lnTo>
                  <a:lnTo>
                    <a:pt x="117" y="76"/>
                  </a:lnTo>
                  <a:lnTo>
                    <a:pt x="116" y="77"/>
                  </a:lnTo>
                  <a:close/>
                  <a:moveTo>
                    <a:pt x="271" y="196"/>
                  </a:moveTo>
                  <a:lnTo>
                    <a:pt x="269" y="194"/>
                  </a:lnTo>
                  <a:lnTo>
                    <a:pt x="263" y="192"/>
                  </a:lnTo>
                  <a:lnTo>
                    <a:pt x="263" y="190"/>
                  </a:lnTo>
                  <a:lnTo>
                    <a:pt x="265" y="190"/>
                  </a:lnTo>
                  <a:lnTo>
                    <a:pt x="268" y="189"/>
                  </a:lnTo>
                  <a:lnTo>
                    <a:pt x="271" y="189"/>
                  </a:lnTo>
                  <a:lnTo>
                    <a:pt x="277" y="192"/>
                  </a:lnTo>
                  <a:lnTo>
                    <a:pt x="275" y="193"/>
                  </a:lnTo>
                  <a:lnTo>
                    <a:pt x="273" y="194"/>
                  </a:lnTo>
                  <a:lnTo>
                    <a:pt x="271" y="196"/>
                  </a:lnTo>
                  <a:close/>
                  <a:moveTo>
                    <a:pt x="310" y="193"/>
                  </a:moveTo>
                  <a:lnTo>
                    <a:pt x="308" y="192"/>
                  </a:lnTo>
                  <a:lnTo>
                    <a:pt x="307" y="192"/>
                  </a:lnTo>
                  <a:lnTo>
                    <a:pt x="306" y="191"/>
                  </a:lnTo>
                  <a:lnTo>
                    <a:pt x="306" y="189"/>
                  </a:lnTo>
                  <a:lnTo>
                    <a:pt x="308" y="188"/>
                  </a:lnTo>
                  <a:lnTo>
                    <a:pt x="310" y="188"/>
                  </a:lnTo>
                  <a:lnTo>
                    <a:pt x="311" y="188"/>
                  </a:lnTo>
                  <a:lnTo>
                    <a:pt x="311" y="189"/>
                  </a:lnTo>
                  <a:lnTo>
                    <a:pt x="312" y="190"/>
                  </a:lnTo>
                  <a:lnTo>
                    <a:pt x="314" y="189"/>
                  </a:lnTo>
                  <a:lnTo>
                    <a:pt x="317" y="190"/>
                  </a:lnTo>
                  <a:lnTo>
                    <a:pt x="317" y="191"/>
                  </a:lnTo>
                  <a:lnTo>
                    <a:pt x="317" y="194"/>
                  </a:lnTo>
                  <a:lnTo>
                    <a:pt x="318" y="193"/>
                  </a:lnTo>
                  <a:lnTo>
                    <a:pt x="319" y="191"/>
                  </a:lnTo>
                  <a:lnTo>
                    <a:pt x="321" y="191"/>
                  </a:lnTo>
                  <a:lnTo>
                    <a:pt x="323" y="192"/>
                  </a:lnTo>
                  <a:lnTo>
                    <a:pt x="323" y="195"/>
                  </a:lnTo>
                  <a:lnTo>
                    <a:pt x="324" y="194"/>
                  </a:lnTo>
                  <a:lnTo>
                    <a:pt x="324" y="195"/>
                  </a:lnTo>
                  <a:lnTo>
                    <a:pt x="324" y="198"/>
                  </a:lnTo>
                  <a:lnTo>
                    <a:pt x="322" y="196"/>
                  </a:lnTo>
                  <a:lnTo>
                    <a:pt x="320" y="196"/>
                  </a:lnTo>
                  <a:lnTo>
                    <a:pt x="319" y="196"/>
                  </a:lnTo>
                  <a:lnTo>
                    <a:pt x="320" y="197"/>
                  </a:lnTo>
                  <a:lnTo>
                    <a:pt x="314" y="198"/>
                  </a:lnTo>
                  <a:lnTo>
                    <a:pt x="314" y="196"/>
                  </a:lnTo>
                  <a:lnTo>
                    <a:pt x="312" y="197"/>
                  </a:lnTo>
                  <a:lnTo>
                    <a:pt x="310" y="199"/>
                  </a:lnTo>
                  <a:lnTo>
                    <a:pt x="309" y="198"/>
                  </a:lnTo>
                  <a:lnTo>
                    <a:pt x="305" y="200"/>
                  </a:lnTo>
                  <a:lnTo>
                    <a:pt x="301" y="201"/>
                  </a:lnTo>
                  <a:lnTo>
                    <a:pt x="299" y="201"/>
                  </a:lnTo>
                  <a:lnTo>
                    <a:pt x="297" y="202"/>
                  </a:lnTo>
                  <a:lnTo>
                    <a:pt x="294" y="201"/>
                  </a:lnTo>
                  <a:lnTo>
                    <a:pt x="293" y="200"/>
                  </a:lnTo>
                  <a:lnTo>
                    <a:pt x="292" y="198"/>
                  </a:lnTo>
                  <a:lnTo>
                    <a:pt x="293" y="197"/>
                  </a:lnTo>
                  <a:lnTo>
                    <a:pt x="293" y="195"/>
                  </a:lnTo>
                  <a:lnTo>
                    <a:pt x="294" y="194"/>
                  </a:lnTo>
                  <a:lnTo>
                    <a:pt x="295" y="194"/>
                  </a:lnTo>
                  <a:lnTo>
                    <a:pt x="297" y="193"/>
                  </a:lnTo>
                  <a:lnTo>
                    <a:pt x="298" y="193"/>
                  </a:lnTo>
                  <a:lnTo>
                    <a:pt x="302" y="193"/>
                  </a:lnTo>
                  <a:lnTo>
                    <a:pt x="304" y="194"/>
                  </a:lnTo>
                  <a:lnTo>
                    <a:pt x="305" y="196"/>
                  </a:lnTo>
                  <a:lnTo>
                    <a:pt x="306" y="196"/>
                  </a:lnTo>
                  <a:lnTo>
                    <a:pt x="308" y="197"/>
                  </a:lnTo>
                  <a:lnTo>
                    <a:pt x="309" y="195"/>
                  </a:lnTo>
                  <a:lnTo>
                    <a:pt x="311" y="195"/>
                  </a:lnTo>
                  <a:lnTo>
                    <a:pt x="311" y="194"/>
                  </a:lnTo>
                  <a:lnTo>
                    <a:pt x="310" y="193"/>
                  </a:lnTo>
                  <a:close/>
                  <a:moveTo>
                    <a:pt x="378" y="191"/>
                  </a:moveTo>
                  <a:lnTo>
                    <a:pt x="375" y="192"/>
                  </a:lnTo>
                  <a:lnTo>
                    <a:pt x="375" y="194"/>
                  </a:lnTo>
                  <a:lnTo>
                    <a:pt x="369" y="196"/>
                  </a:lnTo>
                  <a:lnTo>
                    <a:pt x="366" y="197"/>
                  </a:lnTo>
                  <a:lnTo>
                    <a:pt x="364" y="197"/>
                  </a:lnTo>
                  <a:lnTo>
                    <a:pt x="361" y="199"/>
                  </a:lnTo>
                  <a:lnTo>
                    <a:pt x="358" y="199"/>
                  </a:lnTo>
                  <a:lnTo>
                    <a:pt x="355" y="198"/>
                  </a:lnTo>
                  <a:lnTo>
                    <a:pt x="353" y="200"/>
                  </a:lnTo>
                  <a:lnTo>
                    <a:pt x="351" y="200"/>
                  </a:lnTo>
                  <a:lnTo>
                    <a:pt x="349" y="200"/>
                  </a:lnTo>
                  <a:lnTo>
                    <a:pt x="345" y="198"/>
                  </a:lnTo>
                  <a:lnTo>
                    <a:pt x="339" y="198"/>
                  </a:lnTo>
                  <a:lnTo>
                    <a:pt x="337" y="198"/>
                  </a:lnTo>
                  <a:lnTo>
                    <a:pt x="336" y="195"/>
                  </a:lnTo>
                  <a:lnTo>
                    <a:pt x="336" y="194"/>
                  </a:lnTo>
                  <a:lnTo>
                    <a:pt x="338" y="192"/>
                  </a:lnTo>
                  <a:lnTo>
                    <a:pt x="342" y="191"/>
                  </a:lnTo>
                  <a:lnTo>
                    <a:pt x="345" y="191"/>
                  </a:lnTo>
                  <a:lnTo>
                    <a:pt x="353" y="193"/>
                  </a:lnTo>
                  <a:lnTo>
                    <a:pt x="355" y="195"/>
                  </a:lnTo>
                  <a:lnTo>
                    <a:pt x="357" y="195"/>
                  </a:lnTo>
                  <a:lnTo>
                    <a:pt x="359" y="194"/>
                  </a:lnTo>
                  <a:lnTo>
                    <a:pt x="362" y="194"/>
                  </a:lnTo>
                  <a:lnTo>
                    <a:pt x="365" y="193"/>
                  </a:lnTo>
                  <a:lnTo>
                    <a:pt x="367" y="194"/>
                  </a:lnTo>
                  <a:lnTo>
                    <a:pt x="370" y="194"/>
                  </a:lnTo>
                  <a:lnTo>
                    <a:pt x="370" y="192"/>
                  </a:lnTo>
                  <a:lnTo>
                    <a:pt x="372" y="191"/>
                  </a:lnTo>
                  <a:lnTo>
                    <a:pt x="375" y="189"/>
                  </a:lnTo>
                  <a:lnTo>
                    <a:pt x="375" y="188"/>
                  </a:lnTo>
                  <a:lnTo>
                    <a:pt x="374" y="188"/>
                  </a:lnTo>
                  <a:lnTo>
                    <a:pt x="375" y="187"/>
                  </a:lnTo>
                  <a:lnTo>
                    <a:pt x="377" y="188"/>
                  </a:lnTo>
                  <a:lnTo>
                    <a:pt x="378" y="189"/>
                  </a:lnTo>
                  <a:lnTo>
                    <a:pt x="378" y="191"/>
                  </a:lnTo>
                  <a:close/>
                  <a:moveTo>
                    <a:pt x="585" y="193"/>
                  </a:moveTo>
                  <a:lnTo>
                    <a:pt x="578" y="192"/>
                  </a:lnTo>
                  <a:lnTo>
                    <a:pt x="582" y="185"/>
                  </a:lnTo>
                  <a:lnTo>
                    <a:pt x="585" y="181"/>
                  </a:lnTo>
                  <a:lnTo>
                    <a:pt x="588" y="179"/>
                  </a:lnTo>
                  <a:lnTo>
                    <a:pt x="590" y="179"/>
                  </a:lnTo>
                  <a:lnTo>
                    <a:pt x="594" y="181"/>
                  </a:lnTo>
                  <a:lnTo>
                    <a:pt x="595" y="183"/>
                  </a:lnTo>
                  <a:lnTo>
                    <a:pt x="594" y="184"/>
                  </a:lnTo>
                  <a:lnTo>
                    <a:pt x="592" y="188"/>
                  </a:lnTo>
                  <a:lnTo>
                    <a:pt x="591" y="189"/>
                  </a:lnTo>
                  <a:lnTo>
                    <a:pt x="587" y="193"/>
                  </a:lnTo>
                  <a:lnTo>
                    <a:pt x="585" y="193"/>
                  </a:lnTo>
                  <a:close/>
                  <a:moveTo>
                    <a:pt x="428" y="129"/>
                  </a:moveTo>
                  <a:lnTo>
                    <a:pt x="426" y="129"/>
                  </a:lnTo>
                  <a:lnTo>
                    <a:pt x="422" y="126"/>
                  </a:lnTo>
                  <a:lnTo>
                    <a:pt x="420" y="123"/>
                  </a:lnTo>
                  <a:lnTo>
                    <a:pt x="421" y="121"/>
                  </a:lnTo>
                  <a:lnTo>
                    <a:pt x="425" y="120"/>
                  </a:lnTo>
                  <a:lnTo>
                    <a:pt x="429" y="120"/>
                  </a:lnTo>
                  <a:lnTo>
                    <a:pt x="431" y="121"/>
                  </a:lnTo>
                  <a:lnTo>
                    <a:pt x="432" y="123"/>
                  </a:lnTo>
                  <a:lnTo>
                    <a:pt x="434" y="124"/>
                  </a:lnTo>
                  <a:lnTo>
                    <a:pt x="435" y="126"/>
                  </a:lnTo>
                  <a:lnTo>
                    <a:pt x="435" y="127"/>
                  </a:lnTo>
                  <a:lnTo>
                    <a:pt x="434" y="127"/>
                  </a:lnTo>
                  <a:lnTo>
                    <a:pt x="428" y="129"/>
                  </a:lnTo>
                  <a:close/>
                  <a:moveTo>
                    <a:pt x="485" y="129"/>
                  </a:moveTo>
                  <a:lnTo>
                    <a:pt x="482" y="129"/>
                  </a:lnTo>
                  <a:lnTo>
                    <a:pt x="478" y="126"/>
                  </a:lnTo>
                  <a:lnTo>
                    <a:pt x="473" y="122"/>
                  </a:lnTo>
                  <a:lnTo>
                    <a:pt x="471" y="122"/>
                  </a:lnTo>
                  <a:lnTo>
                    <a:pt x="468" y="122"/>
                  </a:lnTo>
                  <a:lnTo>
                    <a:pt x="468" y="125"/>
                  </a:lnTo>
                  <a:lnTo>
                    <a:pt x="467" y="125"/>
                  </a:lnTo>
                  <a:lnTo>
                    <a:pt x="461" y="123"/>
                  </a:lnTo>
                  <a:lnTo>
                    <a:pt x="459" y="120"/>
                  </a:lnTo>
                  <a:lnTo>
                    <a:pt x="456" y="122"/>
                  </a:lnTo>
                  <a:lnTo>
                    <a:pt x="454" y="123"/>
                  </a:lnTo>
                  <a:lnTo>
                    <a:pt x="452" y="125"/>
                  </a:lnTo>
                  <a:lnTo>
                    <a:pt x="451" y="123"/>
                  </a:lnTo>
                  <a:lnTo>
                    <a:pt x="449" y="121"/>
                  </a:lnTo>
                  <a:lnTo>
                    <a:pt x="447" y="118"/>
                  </a:lnTo>
                  <a:lnTo>
                    <a:pt x="449" y="117"/>
                  </a:lnTo>
                  <a:lnTo>
                    <a:pt x="451" y="117"/>
                  </a:lnTo>
                  <a:lnTo>
                    <a:pt x="452" y="117"/>
                  </a:lnTo>
                  <a:lnTo>
                    <a:pt x="459" y="117"/>
                  </a:lnTo>
                  <a:lnTo>
                    <a:pt x="462" y="119"/>
                  </a:lnTo>
                  <a:lnTo>
                    <a:pt x="465" y="119"/>
                  </a:lnTo>
                  <a:lnTo>
                    <a:pt x="468" y="117"/>
                  </a:lnTo>
                  <a:lnTo>
                    <a:pt x="470" y="117"/>
                  </a:lnTo>
                  <a:lnTo>
                    <a:pt x="474" y="118"/>
                  </a:lnTo>
                  <a:lnTo>
                    <a:pt x="479" y="119"/>
                  </a:lnTo>
                  <a:lnTo>
                    <a:pt x="482" y="121"/>
                  </a:lnTo>
                  <a:lnTo>
                    <a:pt x="484" y="124"/>
                  </a:lnTo>
                  <a:lnTo>
                    <a:pt x="485" y="128"/>
                  </a:lnTo>
                  <a:lnTo>
                    <a:pt x="485" y="129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6" name="Freeform 381"/>
            <p:cNvSpPr>
              <a:spLocks/>
            </p:cNvSpPr>
            <p:nvPr/>
          </p:nvSpPr>
          <p:spPr bwMode="auto">
            <a:xfrm>
              <a:off x="4657" y="3089"/>
              <a:ext cx="137" cy="121"/>
            </a:xfrm>
            <a:custGeom>
              <a:avLst/>
              <a:gdLst>
                <a:gd name="T0" fmla="*/ 150 w 135"/>
                <a:gd name="T1" fmla="*/ 94 h 120"/>
                <a:gd name="T2" fmla="*/ 153 w 135"/>
                <a:gd name="T3" fmla="*/ 129 h 120"/>
                <a:gd name="T4" fmla="*/ 139 w 135"/>
                <a:gd name="T5" fmla="*/ 115 h 120"/>
                <a:gd name="T6" fmla="*/ 128 w 135"/>
                <a:gd name="T7" fmla="*/ 116 h 120"/>
                <a:gd name="T8" fmla="*/ 129 w 135"/>
                <a:gd name="T9" fmla="*/ 109 h 120"/>
                <a:gd name="T10" fmla="*/ 121 w 135"/>
                <a:gd name="T11" fmla="*/ 100 h 120"/>
                <a:gd name="T12" fmla="*/ 126 w 135"/>
                <a:gd name="T13" fmla="*/ 99 h 120"/>
                <a:gd name="T14" fmla="*/ 120 w 135"/>
                <a:gd name="T15" fmla="*/ 93 h 120"/>
                <a:gd name="T16" fmla="*/ 101 w 135"/>
                <a:gd name="T17" fmla="*/ 76 h 120"/>
                <a:gd name="T18" fmla="*/ 92 w 135"/>
                <a:gd name="T19" fmla="*/ 71 h 120"/>
                <a:gd name="T20" fmla="*/ 68 w 135"/>
                <a:gd name="T21" fmla="*/ 55 h 120"/>
                <a:gd name="T22" fmla="*/ 60 w 135"/>
                <a:gd name="T23" fmla="*/ 50 h 120"/>
                <a:gd name="T24" fmla="*/ 55 w 135"/>
                <a:gd name="T25" fmla="*/ 49 h 120"/>
                <a:gd name="T26" fmla="*/ 47 w 135"/>
                <a:gd name="T27" fmla="*/ 45 h 120"/>
                <a:gd name="T28" fmla="*/ 46 w 135"/>
                <a:gd name="T29" fmla="*/ 37 h 120"/>
                <a:gd name="T30" fmla="*/ 43 w 135"/>
                <a:gd name="T31" fmla="*/ 44 h 120"/>
                <a:gd name="T32" fmla="*/ 26 w 135"/>
                <a:gd name="T33" fmla="*/ 51 h 120"/>
                <a:gd name="T34" fmla="*/ 23 w 135"/>
                <a:gd name="T35" fmla="*/ 45 h 120"/>
                <a:gd name="T36" fmla="*/ 23 w 135"/>
                <a:gd name="T37" fmla="*/ 40 h 120"/>
                <a:gd name="T38" fmla="*/ 13 w 135"/>
                <a:gd name="T39" fmla="*/ 34 h 120"/>
                <a:gd name="T40" fmla="*/ 16 w 135"/>
                <a:gd name="T41" fmla="*/ 31 h 120"/>
                <a:gd name="T42" fmla="*/ 23 w 135"/>
                <a:gd name="T43" fmla="*/ 33 h 120"/>
                <a:gd name="T44" fmla="*/ 29 w 135"/>
                <a:gd name="T45" fmla="*/ 29 h 120"/>
                <a:gd name="T46" fmla="*/ 47 w 135"/>
                <a:gd name="T47" fmla="*/ 30 h 120"/>
                <a:gd name="T48" fmla="*/ 46 w 135"/>
                <a:gd name="T49" fmla="*/ 24 h 120"/>
                <a:gd name="T50" fmla="*/ 27 w 135"/>
                <a:gd name="T51" fmla="*/ 25 h 120"/>
                <a:gd name="T52" fmla="*/ 13 w 135"/>
                <a:gd name="T53" fmla="*/ 23 h 120"/>
                <a:gd name="T54" fmla="*/ 10 w 135"/>
                <a:gd name="T55" fmla="*/ 16 h 120"/>
                <a:gd name="T56" fmla="*/ 2 w 135"/>
                <a:gd name="T57" fmla="*/ 12 h 120"/>
                <a:gd name="T58" fmla="*/ 5 w 135"/>
                <a:gd name="T59" fmla="*/ 7 h 120"/>
                <a:gd name="T60" fmla="*/ 16 w 135"/>
                <a:gd name="T61" fmla="*/ 0 h 120"/>
                <a:gd name="T62" fmla="*/ 30 w 135"/>
                <a:gd name="T63" fmla="*/ 5 h 120"/>
                <a:gd name="T64" fmla="*/ 51 w 135"/>
                <a:gd name="T65" fmla="*/ 11 h 120"/>
                <a:gd name="T66" fmla="*/ 49 w 135"/>
                <a:gd name="T67" fmla="*/ 21 h 120"/>
                <a:gd name="T68" fmla="*/ 52 w 135"/>
                <a:gd name="T69" fmla="*/ 29 h 120"/>
                <a:gd name="T70" fmla="*/ 55 w 135"/>
                <a:gd name="T71" fmla="*/ 34 h 120"/>
                <a:gd name="T72" fmla="*/ 58 w 135"/>
                <a:gd name="T73" fmla="*/ 32 h 120"/>
                <a:gd name="T74" fmla="*/ 62 w 135"/>
                <a:gd name="T75" fmla="*/ 40 h 120"/>
                <a:gd name="T76" fmla="*/ 70 w 135"/>
                <a:gd name="T77" fmla="*/ 40 h 120"/>
                <a:gd name="T78" fmla="*/ 82 w 135"/>
                <a:gd name="T79" fmla="*/ 26 h 120"/>
                <a:gd name="T80" fmla="*/ 91 w 135"/>
                <a:gd name="T81" fmla="*/ 24 h 120"/>
                <a:gd name="T82" fmla="*/ 100 w 135"/>
                <a:gd name="T83" fmla="*/ 16 h 120"/>
                <a:gd name="T84" fmla="*/ 134 w 135"/>
                <a:gd name="T85" fmla="*/ 26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5"/>
                <a:gd name="T130" fmla="*/ 0 h 120"/>
                <a:gd name="T131" fmla="*/ 135 w 135"/>
                <a:gd name="T132" fmla="*/ 120 h 1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5" h="120">
                  <a:moveTo>
                    <a:pt x="134" y="31"/>
                  </a:moveTo>
                  <a:lnTo>
                    <a:pt x="135" y="80"/>
                  </a:lnTo>
                  <a:lnTo>
                    <a:pt x="132" y="85"/>
                  </a:lnTo>
                  <a:lnTo>
                    <a:pt x="135" y="94"/>
                  </a:lnTo>
                  <a:lnTo>
                    <a:pt x="135" y="99"/>
                  </a:lnTo>
                  <a:lnTo>
                    <a:pt x="135" y="120"/>
                  </a:lnTo>
                  <a:lnTo>
                    <a:pt x="132" y="117"/>
                  </a:lnTo>
                  <a:lnTo>
                    <a:pt x="126" y="111"/>
                  </a:lnTo>
                  <a:lnTo>
                    <a:pt x="121" y="106"/>
                  </a:lnTo>
                  <a:lnTo>
                    <a:pt x="119" y="105"/>
                  </a:lnTo>
                  <a:lnTo>
                    <a:pt x="114" y="106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8" y="105"/>
                  </a:lnTo>
                  <a:lnTo>
                    <a:pt x="111" y="100"/>
                  </a:lnTo>
                  <a:lnTo>
                    <a:pt x="111" y="99"/>
                  </a:lnTo>
                  <a:lnTo>
                    <a:pt x="107" y="96"/>
                  </a:lnTo>
                  <a:lnTo>
                    <a:pt x="103" y="91"/>
                  </a:lnTo>
                  <a:lnTo>
                    <a:pt x="104" y="89"/>
                  </a:lnTo>
                  <a:lnTo>
                    <a:pt x="106" y="90"/>
                  </a:lnTo>
                  <a:lnTo>
                    <a:pt x="108" y="90"/>
                  </a:lnTo>
                  <a:lnTo>
                    <a:pt x="109" y="89"/>
                  </a:lnTo>
                  <a:lnTo>
                    <a:pt x="106" y="87"/>
                  </a:lnTo>
                  <a:lnTo>
                    <a:pt x="102" y="84"/>
                  </a:lnTo>
                  <a:lnTo>
                    <a:pt x="100" y="82"/>
                  </a:lnTo>
                  <a:lnTo>
                    <a:pt x="99" y="78"/>
                  </a:lnTo>
                  <a:lnTo>
                    <a:pt x="92" y="67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3" y="62"/>
                  </a:lnTo>
                  <a:lnTo>
                    <a:pt x="70" y="58"/>
                  </a:lnTo>
                  <a:lnTo>
                    <a:pt x="63" y="56"/>
                  </a:lnTo>
                  <a:lnTo>
                    <a:pt x="59" y="55"/>
                  </a:lnTo>
                  <a:lnTo>
                    <a:pt x="55" y="54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6" y="49"/>
                  </a:lnTo>
                  <a:lnTo>
                    <a:pt x="43" y="48"/>
                  </a:lnTo>
                  <a:lnTo>
                    <a:pt x="41" y="47"/>
                  </a:lnTo>
                  <a:lnTo>
                    <a:pt x="38" y="45"/>
                  </a:lnTo>
                  <a:lnTo>
                    <a:pt x="37" y="41"/>
                  </a:lnTo>
                  <a:lnTo>
                    <a:pt x="38" y="38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2" y="48"/>
                  </a:lnTo>
                  <a:lnTo>
                    <a:pt x="30" y="49"/>
                  </a:lnTo>
                  <a:lnTo>
                    <a:pt x="26" y="51"/>
                  </a:lnTo>
                  <a:lnTo>
                    <a:pt x="25" y="51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5" y="44"/>
                  </a:lnTo>
                  <a:lnTo>
                    <a:pt x="24" y="41"/>
                  </a:lnTo>
                  <a:lnTo>
                    <a:pt x="23" y="40"/>
                  </a:lnTo>
                  <a:lnTo>
                    <a:pt x="20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8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5" y="31"/>
                  </a:lnTo>
                  <a:lnTo>
                    <a:pt x="28" y="29"/>
                  </a:lnTo>
                  <a:lnTo>
                    <a:pt x="29" y="29"/>
                  </a:lnTo>
                  <a:lnTo>
                    <a:pt x="31" y="31"/>
                  </a:lnTo>
                  <a:lnTo>
                    <a:pt x="37" y="30"/>
                  </a:lnTo>
                  <a:lnTo>
                    <a:pt x="38" y="30"/>
                  </a:lnTo>
                  <a:lnTo>
                    <a:pt x="39" y="27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5" y="25"/>
                  </a:lnTo>
                  <a:lnTo>
                    <a:pt x="31" y="26"/>
                  </a:lnTo>
                  <a:lnTo>
                    <a:pt x="27" y="25"/>
                  </a:lnTo>
                  <a:lnTo>
                    <a:pt x="22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30" y="5"/>
                  </a:lnTo>
                  <a:lnTo>
                    <a:pt x="33" y="6"/>
                  </a:lnTo>
                  <a:lnTo>
                    <a:pt x="39" y="7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2" y="23"/>
                  </a:lnTo>
                  <a:lnTo>
                    <a:pt x="42" y="26"/>
                  </a:lnTo>
                  <a:lnTo>
                    <a:pt x="43" y="29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8" y="30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3" y="40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61" y="40"/>
                  </a:lnTo>
                  <a:lnTo>
                    <a:pt x="64" y="37"/>
                  </a:lnTo>
                  <a:lnTo>
                    <a:pt x="71" y="26"/>
                  </a:lnTo>
                  <a:lnTo>
                    <a:pt x="73" y="26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84" y="19"/>
                  </a:lnTo>
                  <a:lnTo>
                    <a:pt x="91" y="16"/>
                  </a:lnTo>
                  <a:lnTo>
                    <a:pt x="93" y="15"/>
                  </a:lnTo>
                  <a:lnTo>
                    <a:pt x="103" y="20"/>
                  </a:lnTo>
                  <a:lnTo>
                    <a:pt x="116" y="26"/>
                  </a:lnTo>
                  <a:lnTo>
                    <a:pt x="126" y="29"/>
                  </a:lnTo>
                  <a:lnTo>
                    <a:pt x="134" y="31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7" name="Freeform 382"/>
            <p:cNvSpPr>
              <a:spLocks/>
            </p:cNvSpPr>
            <p:nvPr/>
          </p:nvSpPr>
          <p:spPr bwMode="auto">
            <a:xfrm>
              <a:off x="4488" y="3059"/>
              <a:ext cx="87" cy="102"/>
            </a:xfrm>
            <a:custGeom>
              <a:avLst/>
              <a:gdLst>
                <a:gd name="T0" fmla="*/ 17 w 86"/>
                <a:gd name="T1" fmla="*/ 15 h 101"/>
                <a:gd name="T2" fmla="*/ 24 w 86"/>
                <a:gd name="T3" fmla="*/ 14 h 101"/>
                <a:gd name="T4" fmla="*/ 28 w 86"/>
                <a:gd name="T5" fmla="*/ 7 h 101"/>
                <a:gd name="T6" fmla="*/ 40 w 86"/>
                <a:gd name="T7" fmla="*/ 11 h 101"/>
                <a:gd name="T8" fmla="*/ 60 w 86"/>
                <a:gd name="T9" fmla="*/ 12 h 101"/>
                <a:gd name="T10" fmla="*/ 79 w 86"/>
                <a:gd name="T11" fmla="*/ 12 h 101"/>
                <a:gd name="T12" fmla="*/ 88 w 86"/>
                <a:gd name="T13" fmla="*/ 8 h 101"/>
                <a:gd name="T14" fmla="*/ 91 w 86"/>
                <a:gd name="T15" fmla="*/ 3 h 101"/>
                <a:gd name="T16" fmla="*/ 95 w 86"/>
                <a:gd name="T17" fmla="*/ 1 h 101"/>
                <a:gd name="T18" fmla="*/ 93 w 86"/>
                <a:gd name="T19" fmla="*/ 7 h 101"/>
                <a:gd name="T20" fmla="*/ 84 w 86"/>
                <a:gd name="T21" fmla="*/ 18 h 101"/>
                <a:gd name="T22" fmla="*/ 71 w 86"/>
                <a:gd name="T23" fmla="*/ 20 h 101"/>
                <a:gd name="T24" fmla="*/ 54 w 86"/>
                <a:gd name="T25" fmla="*/ 17 h 101"/>
                <a:gd name="T26" fmla="*/ 29 w 86"/>
                <a:gd name="T27" fmla="*/ 17 h 101"/>
                <a:gd name="T28" fmla="*/ 20 w 86"/>
                <a:gd name="T29" fmla="*/ 20 h 101"/>
                <a:gd name="T30" fmla="*/ 16 w 86"/>
                <a:gd name="T31" fmla="*/ 29 h 101"/>
                <a:gd name="T32" fmla="*/ 19 w 86"/>
                <a:gd name="T33" fmla="*/ 36 h 101"/>
                <a:gd name="T34" fmla="*/ 25 w 86"/>
                <a:gd name="T35" fmla="*/ 42 h 101"/>
                <a:gd name="T36" fmla="*/ 32 w 86"/>
                <a:gd name="T37" fmla="*/ 44 h 101"/>
                <a:gd name="T38" fmla="*/ 40 w 86"/>
                <a:gd name="T39" fmla="*/ 36 h 101"/>
                <a:gd name="T40" fmla="*/ 56 w 86"/>
                <a:gd name="T41" fmla="*/ 36 h 101"/>
                <a:gd name="T42" fmla="*/ 66 w 86"/>
                <a:gd name="T43" fmla="*/ 32 h 101"/>
                <a:gd name="T44" fmla="*/ 71 w 86"/>
                <a:gd name="T45" fmla="*/ 35 h 101"/>
                <a:gd name="T46" fmla="*/ 64 w 86"/>
                <a:gd name="T47" fmla="*/ 37 h 101"/>
                <a:gd name="T48" fmla="*/ 57 w 86"/>
                <a:gd name="T49" fmla="*/ 45 h 101"/>
                <a:gd name="T50" fmla="*/ 39 w 86"/>
                <a:gd name="T51" fmla="*/ 50 h 101"/>
                <a:gd name="T52" fmla="*/ 35 w 86"/>
                <a:gd name="T53" fmla="*/ 49 h 101"/>
                <a:gd name="T54" fmla="*/ 40 w 86"/>
                <a:gd name="T55" fmla="*/ 64 h 101"/>
                <a:gd name="T56" fmla="*/ 57 w 86"/>
                <a:gd name="T57" fmla="*/ 77 h 101"/>
                <a:gd name="T58" fmla="*/ 60 w 86"/>
                <a:gd name="T59" fmla="*/ 87 h 101"/>
                <a:gd name="T60" fmla="*/ 63 w 86"/>
                <a:gd name="T61" fmla="*/ 93 h 101"/>
                <a:gd name="T62" fmla="*/ 54 w 86"/>
                <a:gd name="T63" fmla="*/ 95 h 101"/>
                <a:gd name="T64" fmla="*/ 37 w 86"/>
                <a:gd name="T65" fmla="*/ 98 h 101"/>
                <a:gd name="T66" fmla="*/ 39 w 86"/>
                <a:gd name="T67" fmla="*/ 89 h 101"/>
                <a:gd name="T68" fmla="*/ 29 w 86"/>
                <a:gd name="T69" fmla="*/ 80 h 101"/>
                <a:gd name="T70" fmla="*/ 31 w 86"/>
                <a:gd name="T71" fmla="*/ 73 h 101"/>
                <a:gd name="T72" fmla="*/ 23 w 86"/>
                <a:gd name="T73" fmla="*/ 71 h 101"/>
                <a:gd name="T74" fmla="*/ 22 w 86"/>
                <a:gd name="T75" fmla="*/ 81 h 101"/>
                <a:gd name="T76" fmla="*/ 22 w 86"/>
                <a:gd name="T77" fmla="*/ 97 h 101"/>
                <a:gd name="T78" fmla="*/ 19 w 86"/>
                <a:gd name="T79" fmla="*/ 104 h 101"/>
                <a:gd name="T80" fmla="*/ 14 w 86"/>
                <a:gd name="T81" fmla="*/ 110 h 101"/>
                <a:gd name="T82" fmla="*/ 8 w 86"/>
                <a:gd name="T83" fmla="*/ 105 h 101"/>
                <a:gd name="T84" fmla="*/ 11 w 86"/>
                <a:gd name="T85" fmla="*/ 95 h 101"/>
                <a:gd name="T86" fmla="*/ 10 w 86"/>
                <a:gd name="T87" fmla="*/ 83 h 101"/>
                <a:gd name="T88" fmla="*/ 5 w 86"/>
                <a:gd name="T89" fmla="*/ 81 h 101"/>
                <a:gd name="T90" fmla="*/ 0 w 86"/>
                <a:gd name="T91" fmla="*/ 71 h 101"/>
                <a:gd name="T92" fmla="*/ 7 w 86"/>
                <a:gd name="T93" fmla="*/ 61 h 101"/>
                <a:gd name="T94" fmla="*/ 7 w 86"/>
                <a:gd name="T95" fmla="*/ 42 h 101"/>
                <a:gd name="T96" fmla="*/ 12 w 86"/>
                <a:gd name="T97" fmla="*/ 34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6"/>
                <a:gd name="T148" fmla="*/ 0 h 101"/>
                <a:gd name="T149" fmla="*/ 86 w 86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6" h="101">
                  <a:moveTo>
                    <a:pt x="14" y="23"/>
                  </a:moveTo>
                  <a:lnTo>
                    <a:pt x="14" y="22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5" y="7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2" y="3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5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4" y="8"/>
                  </a:lnTo>
                  <a:lnTo>
                    <a:pt x="78" y="16"/>
                  </a:lnTo>
                  <a:lnTo>
                    <a:pt x="75" y="18"/>
                  </a:lnTo>
                  <a:lnTo>
                    <a:pt x="73" y="19"/>
                  </a:lnTo>
                  <a:lnTo>
                    <a:pt x="65" y="20"/>
                  </a:lnTo>
                  <a:lnTo>
                    <a:pt x="62" y="20"/>
                  </a:lnTo>
                  <a:lnTo>
                    <a:pt x="58" y="17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39" y="17"/>
                  </a:lnTo>
                  <a:lnTo>
                    <a:pt x="33" y="17"/>
                  </a:lnTo>
                  <a:lnTo>
                    <a:pt x="29" y="17"/>
                  </a:lnTo>
                  <a:lnTo>
                    <a:pt x="25" y="17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7" y="24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8" y="35"/>
                  </a:lnTo>
                  <a:lnTo>
                    <a:pt x="19" y="36"/>
                  </a:lnTo>
                  <a:lnTo>
                    <a:pt x="22" y="37"/>
                  </a:lnTo>
                  <a:lnTo>
                    <a:pt x="24" y="38"/>
                  </a:lnTo>
                  <a:lnTo>
                    <a:pt x="25" y="42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7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51" y="35"/>
                  </a:lnTo>
                  <a:lnTo>
                    <a:pt x="55" y="34"/>
                  </a:lnTo>
                  <a:lnTo>
                    <a:pt x="57" y="32"/>
                  </a:lnTo>
                  <a:lnTo>
                    <a:pt x="58" y="32"/>
                  </a:lnTo>
                  <a:lnTo>
                    <a:pt x="61" y="33"/>
                  </a:lnTo>
                  <a:lnTo>
                    <a:pt x="62" y="35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1" y="42"/>
                  </a:lnTo>
                  <a:lnTo>
                    <a:pt x="48" y="45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5" y="51"/>
                  </a:lnTo>
                  <a:lnTo>
                    <a:pt x="36" y="52"/>
                  </a:lnTo>
                  <a:lnTo>
                    <a:pt x="40" y="55"/>
                  </a:lnTo>
                  <a:lnTo>
                    <a:pt x="43" y="59"/>
                  </a:lnTo>
                  <a:lnTo>
                    <a:pt x="49" y="66"/>
                  </a:lnTo>
                  <a:lnTo>
                    <a:pt x="48" y="68"/>
                  </a:lnTo>
                  <a:lnTo>
                    <a:pt x="47" y="72"/>
                  </a:lnTo>
                  <a:lnTo>
                    <a:pt x="48" y="75"/>
                  </a:lnTo>
                  <a:lnTo>
                    <a:pt x="51" y="78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4"/>
                  </a:lnTo>
                  <a:lnTo>
                    <a:pt x="51" y="83"/>
                  </a:lnTo>
                  <a:lnTo>
                    <a:pt x="47" y="84"/>
                  </a:lnTo>
                  <a:lnTo>
                    <a:pt x="45" y="86"/>
                  </a:lnTo>
                  <a:lnTo>
                    <a:pt x="43" y="90"/>
                  </a:lnTo>
                  <a:lnTo>
                    <a:pt x="40" y="90"/>
                  </a:lnTo>
                  <a:lnTo>
                    <a:pt x="37" y="89"/>
                  </a:lnTo>
                  <a:lnTo>
                    <a:pt x="37" y="87"/>
                  </a:lnTo>
                  <a:lnTo>
                    <a:pt x="37" y="84"/>
                  </a:lnTo>
                  <a:lnTo>
                    <a:pt x="39" y="80"/>
                  </a:lnTo>
                  <a:lnTo>
                    <a:pt x="33" y="75"/>
                  </a:lnTo>
                  <a:lnTo>
                    <a:pt x="30" y="73"/>
                  </a:lnTo>
                  <a:lnTo>
                    <a:pt x="29" y="71"/>
                  </a:lnTo>
                  <a:lnTo>
                    <a:pt x="29" y="70"/>
                  </a:lnTo>
                  <a:lnTo>
                    <a:pt x="31" y="67"/>
                  </a:lnTo>
                  <a:lnTo>
                    <a:pt x="31" y="64"/>
                  </a:lnTo>
                  <a:lnTo>
                    <a:pt x="30" y="61"/>
                  </a:lnTo>
                  <a:lnTo>
                    <a:pt x="26" y="60"/>
                  </a:lnTo>
                  <a:lnTo>
                    <a:pt x="23" y="62"/>
                  </a:lnTo>
                  <a:lnTo>
                    <a:pt x="20" y="64"/>
                  </a:lnTo>
                  <a:lnTo>
                    <a:pt x="21" y="66"/>
                  </a:lnTo>
                  <a:lnTo>
                    <a:pt x="22" y="72"/>
                  </a:lnTo>
                  <a:lnTo>
                    <a:pt x="21" y="75"/>
                  </a:lnTo>
                  <a:lnTo>
                    <a:pt x="20" y="82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0" y="93"/>
                  </a:lnTo>
                  <a:lnTo>
                    <a:pt x="19" y="95"/>
                  </a:lnTo>
                  <a:lnTo>
                    <a:pt x="21" y="98"/>
                  </a:lnTo>
                  <a:lnTo>
                    <a:pt x="17" y="99"/>
                  </a:lnTo>
                  <a:lnTo>
                    <a:pt x="14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1" y="86"/>
                  </a:lnTo>
                  <a:lnTo>
                    <a:pt x="11" y="79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9" y="72"/>
                  </a:lnTo>
                  <a:lnTo>
                    <a:pt x="7" y="71"/>
                  </a:lnTo>
                  <a:lnTo>
                    <a:pt x="5" y="72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10" y="35"/>
                  </a:lnTo>
                  <a:lnTo>
                    <a:pt x="12" y="34"/>
                  </a:lnTo>
                  <a:lnTo>
                    <a:pt x="12" y="29"/>
                  </a:lnTo>
                  <a:lnTo>
                    <a:pt x="14" y="2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4352" y="3024"/>
              <a:ext cx="137" cy="117"/>
            </a:xfrm>
            <a:custGeom>
              <a:avLst/>
              <a:gdLst>
                <a:gd name="T0" fmla="*/ 138 w 135"/>
                <a:gd name="T1" fmla="*/ 8 h 116"/>
                <a:gd name="T2" fmla="*/ 130 w 135"/>
                <a:gd name="T3" fmla="*/ 10 h 116"/>
                <a:gd name="T4" fmla="*/ 131 w 135"/>
                <a:gd name="T5" fmla="*/ 14 h 116"/>
                <a:gd name="T6" fmla="*/ 137 w 135"/>
                <a:gd name="T7" fmla="*/ 21 h 116"/>
                <a:gd name="T8" fmla="*/ 138 w 135"/>
                <a:gd name="T9" fmla="*/ 31 h 116"/>
                <a:gd name="T10" fmla="*/ 146 w 135"/>
                <a:gd name="T11" fmla="*/ 38 h 116"/>
                <a:gd name="T12" fmla="*/ 150 w 135"/>
                <a:gd name="T13" fmla="*/ 47 h 116"/>
                <a:gd name="T14" fmla="*/ 139 w 135"/>
                <a:gd name="T15" fmla="*/ 46 h 116"/>
                <a:gd name="T16" fmla="*/ 134 w 135"/>
                <a:gd name="T17" fmla="*/ 67 h 116"/>
                <a:gd name="T18" fmla="*/ 135 w 135"/>
                <a:gd name="T19" fmla="*/ 75 h 116"/>
                <a:gd name="T20" fmla="*/ 130 w 135"/>
                <a:gd name="T21" fmla="*/ 79 h 116"/>
                <a:gd name="T22" fmla="*/ 112 w 135"/>
                <a:gd name="T23" fmla="*/ 93 h 116"/>
                <a:gd name="T24" fmla="*/ 120 w 135"/>
                <a:gd name="T25" fmla="*/ 99 h 116"/>
                <a:gd name="T26" fmla="*/ 118 w 135"/>
                <a:gd name="T27" fmla="*/ 104 h 116"/>
                <a:gd name="T28" fmla="*/ 108 w 135"/>
                <a:gd name="T29" fmla="*/ 112 h 116"/>
                <a:gd name="T30" fmla="*/ 93 w 135"/>
                <a:gd name="T31" fmla="*/ 122 h 116"/>
                <a:gd name="T32" fmla="*/ 86 w 135"/>
                <a:gd name="T33" fmla="*/ 123 h 116"/>
                <a:gd name="T34" fmla="*/ 82 w 135"/>
                <a:gd name="T35" fmla="*/ 113 h 116"/>
                <a:gd name="T36" fmla="*/ 76 w 135"/>
                <a:gd name="T37" fmla="*/ 115 h 116"/>
                <a:gd name="T38" fmla="*/ 70 w 135"/>
                <a:gd name="T39" fmla="*/ 111 h 116"/>
                <a:gd name="T40" fmla="*/ 63 w 135"/>
                <a:gd name="T41" fmla="*/ 107 h 116"/>
                <a:gd name="T42" fmla="*/ 58 w 135"/>
                <a:gd name="T43" fmla="*/ 113 h 116"/>
                <a:gd name="T44" fmla="*/ 51 w 135"/>
                <a:gd name="T45" fmla="*/ 116 h 116"/>
                <a:gd name="T46" fmla="*/ 48 w 135"/>
                <a:gd name="T47" fmla="*/ 111 h 116"/>
                <a:gd name="T48" fmla="*/ 27 w 135"/>
                <a:gd name="T49" fmla="*/ 110 h 116"/>
                <a:gd name="T50" fmla="*/ 19 w 135"/>
                <a:gd name="T51" fmla="*/ 108 h 116"/>
                <a:gd name="T52" fmla="*/ 17 w 135"/>
                <a:gd name="T53" fmla="*/ 100 h 116"/>
                <a:gd name="T54" fmla="*/ 13 w 135"/>
                <a:gd name="T55" fmla="*/ 84 h 116"/>
                <a:gd name="T56" fmla="*/ 5 w 135"/>
                <a:gd name="T57" fmla="*/ 78 h 116"/>
                <a:gd name="T58" fmla="*/ 3 w 135"/>
                <a:gd name="T59" fmla="*/ 72 h 116"/>
                <a:gd name="T60" fmla="*/ 2 w 135"/>
                <a:gd name="T61" fmla="*/ 55 h 116"/>
                <a:gd name="T62" fmla="*/ 0 w 135"/>
                <a:gd name="T63" fmla="*/ 46 h 116"/>
                <a:gd name="T64" fmla="*/ 4 w 135"/>
                <a:gd name="T65" fmla="*/ 37 h 116"/>
                <a:gd name="T66" fmla="*/ 9 w 135"/>
                <a:gd name="T67" fmla="*/ 32 h 116"/>
                <a:gd name="T68" fmla="*/ 19 w 135"/>
                <a:gd name="T69" fmla="*/ 45 h 116"/>
                <a:gd name="T70" fmla="*/ 29 w 135"/>
                <a:gd name="T71" fmla="*/ 45 h 116"/>
                <a:gd name="T72" fmla="*/ 46 w 135"/>
                <a:gd name="T73" fmla="*/ 47 h 116"/>
                <a:gd name="T74" fmla="*/ 54 w 135"/>
                <a:gd name="T75" fmla="*/ 41 h 116"/>
                <a:gd name="T76" fmla="*/ 63 w 135"/>
                <a:gd name="T77" fmla="*/ 38 h 116"/>
                <a:gd name="T78" fmla="*/ 73 w 135"/>
                <a:gd name="T79" fmla="*/ 42 h 116"/>
                <a:gd name="T80" fmla="*/ 81 w 135"/>
                <a:gd name="T81" fmla="*/ 38 h 116"/>
                <a:gd name="T82" fmla="*/ 94 w 135"/>
                <a:gd name="T83" fmla="*/ 25 h 116"/>
                <a:gd name="T84" fmla="*/ 99 w 135"/>
                <a:gd name="T85" fmla="*/ 17 h 116"/>
                <a:gd name="T86" fmla="*/ 100 w 135"/>
                <a:gd name="T87" fmla="*/ 5 h 116"/>
                <a:gd name="T88" fmla="*/ 112 w 135"/>
                <a:gd name="T89" fmla="*/ 0 h 116"/>
                <a:gd name="T90" fmla="*/ 128 w 135"/>
                <a:gd name="T91" fmla="*/ 1 h 116"/>
                <a:gd name="T92" fmla="*/ 137 w 135"/>
                <a:gd name="T93" fmla="*/ 3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5"/>
                <a:gd name="T142" fmla="*/ 0 h 116"/>
                <a:gd name="T143" fmla="*/ 135 w 135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5" h="116">
                  <a:moveTo>
                    <a:pt x="119" y="3"/>
                  </a:moveTo>
                  <a:lnTo>
                    <a:pt x="119" y="4"/>
                  </a:lnTo>
                  <a:lnTo>
                    <a:pt x="120" y="8"/>
                  </a:lnTo>
                  <a:lnTo>
                    <a:pt x="119" y="9"/>
                  </a:lnTo>
                  <a:lnTo>
                    <a:pt x="116" y="9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9" y="21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0" y="31"/>
                  </a:lnTo>
                  <a:lnTo>
                    <a:pt x="121" y="33"/>
                  </a:lnTo>
                  <a:lnTo>
                    <a:pt x="123" y="36"/>
                  </a:lnTo>
                  <a:lnTo>
                    <a:pt x="128" y="38"/>
                  </a:lnTo>
                  <a:lnTo>
                    <a:pt x="132" y="41"/>
                  </a:lnTo>
                  <a:lnTo>
                    <a:pt x="135" y="46"/>
                  </a:lnTo>
                  <a:lnTo>
                    <a:pt x="132" y="47"/>
                  </a:lnTo>
                  <a:lnTo>
                    <a:pt x="128" y="47"/>
                  </a:lnTo>
                  <a:lnTo>
                    <a:pt x="123" y="46"/>
                  </a:lnTo>
                  <a:lnTo>
                    <a:pt x="121" y="46"/>
                  </a:lnTo>
                  <a:lnTo>
                    <a:pt x="118" y="49"/>
                  </a:lnTo>
                  <a:lnTo>
                    <a:pt x="116" y="55"/>
                  </a:lnTo>
                  <a:lnTo>
                    <a:pt x="116" y="58"/>
                  </a:lnTo>
                  <a:lnTo>
                    <a:pt x="116" y="59"/>
                  </a:lnTo>
                  <a:lnTo>
                    <a:pt x="116" y="63"/>
                  </a:lnTo>
                  <a:lnTo>
                    <a:pt x="117" y="66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12" y="70"/>
                  </a:lnTo>
                  <a:lnTo>
                    <a:pt x="105" y="76"/>
                  </a:lnTo>
                  <a:lnTo>
                    <a:pt x="103" y="80"/>
                  </a:lnTo>
                  <a:lnTo>
                    <a:pt x="98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2" y="90"/>
                  </a:lnTo>
                  <a:lnTo>
                    <a:pt x="98" y="91"/>
                  </a:lnTo>
                  <a:lnTo>
                    <a:pt x="101" y="94"/>
                  </a:lnTo>
                  <a:lnTo>
                    <a:pt x="101" y="95"/>
                  </a:lnTo>
                  <a:lnTo>
                    <a:pt x="100" y="97"/>
                  </a:lnTo>
                  <a:lnTo>
                    <a:pt x="97" y="101"/>
                  </a:lnTo>
                  <a:lnTo>
                    <a:pt x="96" y="103"/>
                  </a:lnTo>
                  <a:lnTo>
                    <a:pt x="95" y="106"/>
                  </a:lnTo>
                  <a:lnTo>
                    <a:pt x="92" y="109"/>
                  </a:lnTo>
                  <a:lnTo>
                    <a:pt x="84" y="113"/>
                  </a:lnTo>
                  <a:lnTo>
                    <a:pt x="80" y="115"/>
                  </a:lnTo>
                  <a:lnTo>
                    <a:pt x="78" y="116"/>
                  </a:lnTo>
                  <a:lnTo>
                    <a:pt x="77" y="114"/>
                  </a:lnTo>
                  <a:lnTo>
                    <a:pt x="77" y="111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2" y="103"/>
                  </a:lnTo>
                  <a:lnTo>
                    <a:pt x="70" y="103"/>
                  </a:lnTo>
                  <a:lnTo>
                    <a:pt x="67" y="106"/>
                  </a:lnTo>
                  <a:lnTo>
                    <a:pt x="65" y="106"/>
                  </a:lnTo>
                  <a:lnTo>
                    <a:pt x="63" y="103"/>
                  </a:lnTo>
                  <a:lnTo>
                    <a:pt x="61" y="102"/>
                  </a:lnTo>
                  <a:lnTo>
                    <a:pt x="59" y="101"/>
                  </a:lnTo>
                  <a:lnTo>
                    <a:pt x="56" y="99"/>
                  </a:lnTo>
                  <a:lnTo>
                    <a:pt x="54" y="98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49" y="104"/>
                  </a:lnTo>
                  <a:lnTo>
                    <a:pt x="47" y="104"/>
                  </a:lnTo>
                  <a:lnTo>
                    <a:pt x="44" y="104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9" y="104"/>
                  </a:lnTo>
                  <a:lnTo>
                    <a:pt x="39" y="102"/>
                  </a:lnTo>
                  <a:lnTo>
                    <a:pt x="38" y="95"/>
                  </a:lnTo>
                  <a:lnTo>
                    <a:pt x="35" y="98"/>
                  </a:lnTo>
                  <a:lnTo>
                    <a:pt x="27" y="101"/>
                  </a:lnTo>
                  <a:lnTo>
                    <a:pt x="25" y="98"/>
                  </a:lnTo>
                  <a:lnTo>
                    <a:pt x="21" y="98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7" y="95"/>
                  </a:lnTo>
                  <a:lnTo>
                    <a:pt x="17" y="91"/>
                  </a:lnTo>
                  <a:lnTo>
                    <a:pt x="15" y="83"/>
                  </a:lnTo>
                  <a:lnTo>
                    <a:pt x="15" y="80"/>
                  </a:lnTo>
                  <a:lnTo>
                    <a:pt x="13" y="75"/>
                  </a:lnTo>
                  <a:lnTo>
                    <a:pt x="11" y="73"/>
                  </a:lnTo>
                  <a:lnTo>
                    <a:pt x="6" y="70"/>
                  </a:lnTo>
                  <a:lnTo>
                    <a:pt x="5" y="69"/>
                  </a:lnTo>
                  <a:lnTo>
                    <a:pt x="8" y="67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2" y="40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1" y="37"/>
                  </a:lnTo>
                  <a:lnTo>
                    <a:pt x="13" y="39"/>
                  </a:lnTo>
                  <a:lnTo>
                    <a:pt x="19" y="45"/>
                  </a:lnTo>
                  <a:lnTo>
                    <a:pt x="21" y="46"/>
                  </a:lnTo>
                  <a:lnTo>
                    <a:pt x="23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4" y="46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43" y="44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51" y="37"/>
                  </a:lnTo>
                  <a:lnTo>
                    <a:pt x="54" y="38"/>
                  </a:lnTo>
                  <a:lnTo>
                    <a:pt x="57" y="40"/>
                  </a:lnTo>
                  <a:lnTo>
                    <a:pt x="61" y="41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9" y="40"/>
                  </a:lnTo>
                  <a:lnTo>
                    <a:pt x="72" y="38"/>
                  </a:lnTo>
                  <a:lnTo>
                    <a:pt x="77" y="37"/>
                  </a:lnTo>
                  <a:lnTo>
                    <a:pt x="79" y="36"/>
                  </a:lnTo>
                  <a:lnTo>
                    <a:pt x="85" y="25"/>
                  </a:lnTo>
                  <a:lnTo>
                    <a:pt x="84" y="20"/>
                  </a:lnTo>
                  <a:lnTo>
                    <a:pt x="86" y="18"/>
                  </a:lnTo>
                  <a:lnTo>
                    <a:pt x="90" y="17"/>
                  </a:lnTo>
                  <a:lnTo>
                    <a:pt x="91" y="14"/>
                  </a:lnTo>
                  <a:lnTo>
                    <a:pt x="90" y="8"/>
                  </a:lnTo>
                  <a:lnTo>
                    <a:pt x="91" y="5"/>
                  </a:lnTo>
                  <a:lnTo>
                    <a:pt x="93" y="1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7" y="1"/>
                  </a:lnTo>
                  <a:lnTo>
                    <a:pt x="110" y="1"/>
                  </a:lnTo>
                  <a:lnTo>
                    <a:pt x="113" y="1"/>
                  </a:lnTo>
                  <a:lnTo>
                    <a:pt x="117" y="2"/>
                  </a:lnTo>
                  <a:lnTo>
                    <a:pt x="119" y="3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4491" y="3213"/>
              <a:ext cx="23" cy="12"/>
            </a:xfrm>
            <a:custGeom>
              <a:avLst/>
              <a:gdLst>
                <a:gd name="T0" fmla="*/ 19 w 23"/>
                <a:gd name="T1" fmla="*/ 12 h 12"/>
                <a:gd name="T2" fmla="*/ 18 w 23"/>
                <a:gd name="T3" fmla="*/ 12 h 12"/>
                <a:gd name="T4" fmla="*/ 12 w 23"/>
                <a:gd name="T5" fmla="*/ 8 h 12"/>
                <a:gd name="T6" fmla="*/ 7 w 23"/>
                <a:gd name="T7" fmla="*/ 5 h 12"/>
                <a:gd name="T8" fmla="*/ 5 w 23"/>
                <a:gd name="T9" fmla="*/ 5 h 12"/>
                <a:gd name="T10" fmla="*/ 2 w 23"/>
                <a:gd name="T11" fmla="*/ 4 h 12"/>
                <a:gd name="T12" fmla="*/ 0 w 23"/>
                <a:gd name="T13" fmla="*/ 3 h 12"/>
                <a:gd name="T14" fmla="*/ 1 w 23"/>
                <a:gd name="T15" fmla="*/ 1 h 12"/>
                <a:gd name="T16" fmla="*/ 3 w 23"/>
                <a:gd name="T17" fmla="*/ 0 h 12"/>
                <a:gd name="T18" fmla="*/ 9 w 23"/>
                <a:gd name="T19" fmla="*/ 0 h 12"/>
                <a:gd name="T20" fmla="*/ 12 w 23"/>
                <a:gd name="T21" fmla="*/ 0 h 12"/>
                <a:gd name="T22" fmla="*/ 14 w 23"/>
                <a:gd name="T23" fmla="*/ 1 h 12"/>
                <a:gd name="T24" fmla="*/ 21 w 23"/>
                <a:gd name="T25" fmla="*/ 6 h 12"/>
                <a:gd name="T26" fmla="*/ 23 w 23"/>
                <a:gd name="T27" fmla="*/ 9 h 12"/>
                <a:gd name="T28" fmla="*/ 22 w 23"/>
                <a:gd name="T29" fmla="*/ 10 h 12"/>
                <a:gd name="T30" fmla="*/ 21 w 23"/>
                <a:gd name="T31" fmla="*/ 12 h 12"/>
                <a:gd name="T32" fmla="*/ 19 w 23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12"/>
                <a:gd name="T53" fmla="*/ 23 w 23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12">
                  <a:moveTo>
                    <a:pt x="19" y="12"/>
                  </a:moveTo>
                  <a:lnTo>
                    <a:pt x="18" y="12"/>
                  </a:lnTo>
                  <a:lnTo>
                    <a:pt x="12" y="8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2"/>
                  </a:lnTo>
                  <a:lnTo>
                    <a:pt x="19" y="1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4554" y="3198"/>
              <a:ext cx="50" cy="27"/>
            </a:xfrm>
            <a:custGeom>
              <a:avLst/>
              <a:gdLst>
                <a:gd name="T0" fmla="*/ 0 w 49"/>
                <a:gd name="T1" fmla="*/ 35 h 26"/>
                <a:gd name="T2" fmla="*/ 1 w 49"/>
                <a:gd name="T3" fmla="*/ 32 h 26"/>
                <a:gd name="T4" fmla="*/ 1 w 49"/>
                <a:gd name="T5" fmla="*/ 29 h 26"/>
                <a:gd name="T6" fmla="*/ 2 w 49"/>
                <a:gd name="T7" fmla="*/ 27 h 26"/>
                <a:gd name="T8" fmla="*/ 6 w 49"/>
                <a:gd name="T9" fmla="*/ 24 h 26"/>
                <a:gd name="T10" fmla="*/ 15 w 49"/>
                <a:gd name="T11" fmla="*/ 11 h 26"/>
                <a:gd name="T12" fmla="*/ 19 w 49"/>
                <a:gd name="T13" fmla="*/ 8 h 26"/>
                <a:gd name="T14" fmla="*/ 21 w 49"/>
                <a:gd name="T15" fmla="*/ 4 h 26"/>
                <a:gd name="T16" fmla="*/ 24 w 49"/>
                <a:gd name="T17" fmla="*/ 3 h 26"/>
                <a:gd name="T18" fmla="*/ 43 w 49"/>
                <a:gd name="T19" fmla="*/ 3 h 26"/>
                <a:gd name="T20" fmla="*/ 48 w 49"/>
                <a:gd name="T21" fmla="*/ 1 h 26"/>
                <a:gd name="T22" fmla="*/ 51 w 49"/>
                <a:gd name="T23" fmla="*/ 1 h 26"/>
                <a:gd name="T24" fmla="*/ 57 w 49"/>
                <a:gd name="T25" fmla="*/ 0 h 26"/>
                <a:gd name="T26" fmla="*/ 57 w 49"/>
                <a:gd name="T27" fmla="*/ 0 h 26"/>
                <a:gd name="T28" fmla="*/ 58 w 49"/>
                <a:gd name="T29" fmla="*/ 2 h 26"/>
                <a:gd name="T30" fmla="*/ 57 w 49"/>
                <a:gd name="T31" fmla="*/ 3 h 26"/>
                <a:gd name="T32" fmla="*/ 54 w 49"/>
                <a:gd name="T33" fmla="*/ 5 h 26"/>
                <a:gd name="T34" fmla="*/ 45 w 49"/>
                <a:gd name="T35" fmla="*/ 8 h 26"/>
                <a:gd name="T36" fmla="*/ 36 w 49"/>
                <a:gd name="T37" fmla="*/ 11 h 26"/>
                <a:gd name="T38" fmla="*/ 23 w 49"/>
                <a:gd name="T39" fmla="*/ 22 h 26"/>
                <a:gd name="T40" fmla="*/ 19 w 49"/>
                <a:gd name="T41" fmla="*/ 24 h 26"/>
                <a:gd name="T42" fmla="*/ 12 w 49"/>
                <a:gd name="T43" fmla="*/ 30 h 26"/>
                <a:gd name="T44" fmla="*/ 9 w 49"/>
                <a:gd name="T45" fmla="*/ 33 h 26"/>
                <a:gd name="T46" fmla="*/ 6 w 49"/>
                <a:gd name="T47" fmla="*/ 33 h 26"/>
                <a:gd name="T48" fmla="*/ 2 w 49"/>
                <a:gd name="T49" fmla="*/ 35 h 26"/>
                <a:gd name="T50" fmla="*/ 0 w 49"/>
                <a:gd name="T51" fmla="*/ 35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26"/>
                <a:gd name="T80" fmla="*/ 49 w 49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26">
                  <a:moveTo>
                    <a:pt x="0" y="26"/>
                  </a:moveTo>
                  <a:lnTo>
                    <a:pt x="1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6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36" y="8"/>
                  </a:lnTo>
                  <a:lnTo>
                    <a:pt x="27" y="11"/>
                  </a:lnTo>
                  <a:lnTo>
                    <a:pt x="23" y="13"/>
                  </a:lnTo>
                  <a:lnTo>
                    <a:pt x="19" y="15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2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4302" y="3164"/>
              <a:ext cx="126" cy="38"/>
            </a:xfrm>
            <a:custGeom>
              <a:avLst/>
              <a:gdLst>
                <a:gd name="T0" fmla="*/ 0 w 125"/>
                <a:gd name="T1" fmla="*/ 11 h 38"/>
                <a:gd name="T2" fmla="*/ 4 w 125"/>
                <a:gd name="T3" fmla="*/ 11 h 38"/>
                <a:gd name="T4" fmla="*/ 7 w 125"/>
                <a:gd name="T5" fmla="*/ 7 h 38"/>
                <a:gd name="T6" fmla="*/ 9 w 125"/>
                <a:gd name="T7" fmla="*/ 7 h 38"/>
                <a:gd name="T8" fmla="*/ 10 w 125"/>
                <a:gd name="T9" fmla="*/ 2 h 38"/>
                <a:gd name="T10" fmla="*/ 12 w 125"/>
                <a:gd name="T11" fmla="*/ 1 h 38"/>
                <a:gd name="T12" fmla="*/ 19 w 125"/>
                <a:gd name="T13" fmla="*/ 1 h 38"/>
                <a:gd name="T14" fmla="*/ 23 w 125"/>
                <a:gd name="T15" fmla="*/ 4 h 38"/>
                <a:gd name="T16" fmla="*/ 24 w 125"/>
                <a:gd name="T17" fmla="*/ 0 h 38"/>
                <a:gd name="T18" fmla="*/ 30 w 125"/>
                <a:gd name="T19" fmla="*/ 2 h 38"/>
                <a:gd name="T20" fmla="*/ 34 w 125"/>
                <a:gd name="T21" fmla="*/ 4 h 38"/>
                <a:gd name="T22" fmla="*/ 38 w 125"/>
                <a:gd name="T23" fmla="*/ 6 h 38"/>
                <a:gd name="T24" fmla="*/ 43 w 125"/>
                <a:gd name="T25" fmla="*/ 6 h 38"/>
                <a:gd name="T26" fmla="*/ 46 w 125"/>
                <a:gd name="T27" fmla="*/ 13 h 38"/>
                <a:gd name="T28" fmla="*/ 55 w 125"/>
                <a:gd name="T29" fmla="*/ 14 h 38"/>
                <a:gd name="T30" fmla="*/ 75 w 125"/>
                <a:gd name="T31" fmla="*/ 15 h 38"/>
                <a:gd name="T32" fmla="*/ 80 w 125"/>
                <a:gd name="T33" fmla="*/ 13 h 38"/>
                <a:gd name="T34" fmla="*/ 83 w 125"/>
                <a:gd name="T35" fmla="*/ 7 h 38"/>
                <a:gd name="T36" fmla="*/ 87 w 125"/>
                <a:gd name="T37" fmla="*/ 9 h 38"/>
                <a:gd name="T38" fmla="*/ 93 w 125"/>
                <a:gd name="T39" fmla="*/ 13 h 38"/>
                <a:gd name="T40" fmla="*/ 101 w 125"/>
                <a:gd name="T41" fmla="*/ 13 h 38"/>
                <a:gd name="T42" fmla="*/ 107 w 125"/>
                <a:gd name="T43" fmla="*/ 16 h 38"/>
                <a:gd name="T44" fmla="*/ 109 w 125"/>
                <a:gd name="T45" fmla="*/ 20 h 38"/>
                <a:gd name="T46" fmla="*/ 111 w 125"/>
                <a:gd name="T47" fmla="*/ 24 h 38"/>
                <a:gd name="T48" fmla="*/ 119 w 125"/>
                <a:gd name="T49" fmla="*/ 26 h 38"/>
                <a:gd name="T50" fmla="*/ 126 w 125"/>
                <a:gd name="T51" fmla="*/ 25 h 38"/>
                <a:gd name="T52" fmla="*/ 133 w 125"/>
                <a:gd name="T53" fmla="*/ 27 h 38"/>
                <a:gd name="T54" fmla="*/ 131 w 125"/>
                <a:gd name="T55" fmla="*/ 30 h 38"/>
                <a:gd name="T56" fmla="*/ 134 w 125"/>
                <a:gd name="T57" fmla="*/ 38 h 38"/>
                <a:gd name="T58" fmla="*/ 126 w 125"/>
                <a:gd name="T59" fmla="*/ 36 h 38"/>
                <a:gd name="T60" fmla="*/ 117 w 125"/>
                <a:gd name="T61" fmla="*/ 32 h 38"/>
                <a:gd name="T62" fmla="*/ 110 w 125"/>
                <a:gd name="T63" fmla="*/ 34 h 38"/>
                <a:gd name="T64" fmla="*/ 103 w 125"/>
                <a:gd name="T65" fmla="*/ 34 h 38"/>
                <a:gd name="T66" fmla="*/ 85 w 125"/>
                <a:gd name="T67" fmla="*/ 32 h 38"/>
                <a:gd name="T68" fmla="*/ 76 w 125"/>
                <a:gd name="T69" fmla="*/ 27 h 38"/>
                <a:gd name="T70" fmla="*/ 53 w 125"/>
                <a:gd name="T71" fmla="*/ 24 h 38"/>
                <a:gd name="T72" fmla="*/ 44 w 125"/>
                <a:gd name="T73" fmla="*/ 25 h 38"/>
                <a:gd name="T74" fmla="*/ 35 w 125"/>
                <a:gd name="T75" fmla="*/ 25 h 38"/>
                <a:gd name="T76" fmla="*/ 28 w 125"/>
                <a:gd name="T77" fmla="*/ 21 h 38"/>
                <a:gd name="T78" fmla="*/ 16 w 125"/>
                <a:gd name="T79" fmla="*/ 20 h 38"/>
                <a:gd name="T80" fmla="*/ 19 w 125"/>
                <a:gd name="T81" fmla="*/ 16 h 38"/>
                <a:gd name="T82" fmla="*/ 13 w 125"/>
                <a:gd name="T83" fmla="*/ 14 h 38"/>
                <a:gd name="T84" fmla="*/ 8 w 125"/>
                <a:gd name="T85" fmla="*/ 13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38"/>
                <a:gd name="T131" fmla="*/ 125 w 125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38">
                  <a:moveTo>
                    <a:pt x="1" y="12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6"/>
                  </a:lnTo>
                  <a:lnTo>
                    <a:pt x="9" y="7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6" y="13"/>
                  </a:lnTo>
                  <a:lnTo>
                    <a:pt x="52" y="13"/>
                  </a:lnTo>
                  <a:lnTo>
                    <a:pt x="55" y="14"/>
                  </a:lnTo>
                  <a:lnTo>
                    <a:pt x="58" y="13"/>
                  </a:lnTo>
                  <a:lnTo>
                    <a:pt x="66" y="15"/>
                  </a:lnTo>
                  <a:lnTo>
                    <a:pt x="69" y="14"/>
                  </a:lnTo>
                  <a:lnTo>
                    <a:pt x="71" y="13"/>
                  </a:lnTo>
                  <a:lnTo>
                    <a:pt x="73" y="9"/>
                  </a:lnTo>
                  <a:lnTo>
                    <a:pt x="74" y="7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80" y="12"/>
                  </a:lnTo>
                  <a:lnTo>
                    <a:pt x="84" y="13"/>
                  </a:lnTo>
                  <a:lnTo>
                    <a:pt x="87" y="13"/>
                  </a:lnTo>
                  <a:lnTo>
                    <a:pt x="92" y="13"/>
                  </a:lnTo>
                  <a:lnTo>
                    <a:pt x="97" y="14"/>
                  </a:lnTo>
                  <a:lnTo>
                    <a:pt x="98" y="16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1" y="23"/>
                  </a:lnTo>
                  <a:lnTo>
                    <a:pt x="102" y="24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4" y="26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4" y="27"/>
                  </a:lnTo>
                  <a:lnTo>
                    <a:pt x="124" y="28"/>
                  </a:lnTo>
                  <a:lnTo>
                    <a:pt x="122" y="30"/>
                  </a:lnTo>
                  <a:lnTo>
                    <a:pt x="121" y="33"/>
                  </a:lnTo>
                  <a:lnTo>
                    <a:pt x="125" y="38"/>
                  </a:lnTo>
                  <a:lnTo>
                    <a:pt x="122" y="37"/>
                  </a:lnTo>
                  <a:lnTo>
                    <a:pt x="117" y="36"/>
                  </a:lnTo>
                  <a:lnTo>
                    <a:pt x="113" y="34"/>
                  </a:lnTo>
                  <a:lnTo>
                    <a:pt x="108" y="32"/>
                  </a:lnTo>
                  <a:lnTo>
                    <a:pt x="104" y="32"/>
                  </a:lnTo>
                  <a:lnTo>
                    <a:pt x="101" y="34"/>
                  </a:lnTo>
                  <a:lnTo>
                    <a:pt x="99" y="34"/>
                  </a:lnTo>
                  <a:lnTo>
                    <a:pt x="94" y="34"/>
                  </a:lnTo>
                  <a:lnTo>
                    <a:pt x="85" y="33"/>
                  </a:lnTo>
                  <a:lnTo>
                    <a:pt x="76" y="32"/>
                  </a:lnTo>
                  <a:lnTo>
                    <a:pt x="71" y="30"/>
                  </a:lnTo>
                  <a:lnTo>
                    <a:pt x="67" y="27"/>
                  </a:lnTo>
                  <a:lnTo>
                    <a:pt x="60" y="25"/>
                  </a:lnTo>
                  <a:lnTo>
                    <a:pt x="53" y="24"/>
                  </a:lnTo>
                  <a:lnTo>
                    <a:pt x="47" y="24"/>
                  </a:lnTo>
                  <a:lnTo>
                    <a:pt x="44" y="25"/>
                  </a:lnTo>
                  <a:lnTo>
                    <a:pt x="41" y="25"/>
                  </a:lnTo>
                  <a:lnTo>
                    <a:pt x="35" y="25"/>
                  </a:lnTo>
                  <a:lnTo>
                    <a:pt x="30" y="22"/>
                  </a:lnTo>
                  <a:lnTo>
                    <a:pt x="28" y="21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1" y="1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4303" y="3104"/>
              <a:ext cx="19" cy="22"/>
            </a:xfrm>
            <a:custGeom>
              <a:avLst/>
              <a:gdLst>
                <a:gd name="T0" fmla="*/ 18 w 19"/>
                <a:gd name="T1" fmla="*/ 22 h 22"/>
                <a:gd name="T2" fmla="*/ 13 w 19"/>
                <a:gd name="T3" fmla="*/ 19 h 22"/>
                <a:gd name="T4" fmla="*/ 10 w 19"/>
                <a:gd name="T5" fmla="*/ 18 h 22"/>
                <a:gd name="T6" fmla="*/ 9 w 19"/>
                <a:gd name="T7" fmla="*/ 15 h 22"/>
                <a:gd name="T8" fmla="*/ 9 w 19"/>
                <a:gd name="T9" fmla="*/ 13 h 22"/>
                <a:gd name="T10" fmla="*/ 8 w 19"/>
                <a:gd name="T11" fmla="*/ 11 h 22"/>
                <a:gd name="T12" fmla="*/ 5 w 19"/>
                <a:gd name="T13" fmla="*/ 8 h 22"/>
                <a:gd name="T14" fmla="*/ 3 w 19"/>
                <a:gd name="T15" fmla="*/ 8 h 22"/>
                <a:gd name="T16" fmla="*/ 0 w 19"/>
                <a:gd name="T17" fmla="*/ 8 h 22"/>
                <a:gd name="T18" fmla="*/ 0 w 19"/>
                <a:gd name="T19" fmla="*/ 7 h 22"/>
                <a:gd name="T20" fmla="*/ 1 w 19"/>
                <a:gd name="T21" fmla="*/ 3 h 22"/>
                <a:gd name="T22" fmla="*/ 3 w 19"/>
                <a:gd name="T23" fmla="*/ 1 h 22"/>
                <a:gd name="T24" fmla="*/ 6 w 19"/>
                <a:gd name="T25" fmla="*/ 5 h 22"/>
                <a:gd name="T26" fmla="*/ 7 w 19"/>
                <a:gd name="T27" fmla="*/ 2 h 22"/>
                <a:gd name="T28" fmla="*/ 9 w 19"/>
                <a:gd name="T29" fmla="*/ 0 h 22"/>
                <a:gd name="T30" fmla="*/ 9 w 19"/>
                <a:gd name="T31" fmla="*/ 3 h 22"/>
                <a:gd name="T32" fmla="*/ 11 w 19"/>
                <a:gd name="T33" fmla="*/ 8 h 22"/>
                <a:gd name="T34" fmla="*/ 15 w 19"/>
                <a:gd name="T35" fmla="*/ 13 h 22"/>
                <a:gd name="T36" fmla="*/ 19 w 19"/>
                <a:gd name="T37" fmla="*/ 15 h 22"/>
                <a:gd name="T38" fmla="*/ 18 w 19"/>
                <a:gd name="T39" fmla="*/ 16 h 22"/>
                <a:gd name="T40" fmla="*/ 17 w 19"/>
                <a:gd name="T41" fmla="*/ 18 h 22"/>
                <a:gd name="T42" fmla="*/ 18 w 19"/>
                <a:gd name="T43" fmla="*/ 2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22"/>
                <a:gd name="T68" fmla="*/ 19 w 19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22">
                  <a:moveTo>
                    <a:pt x="18" y="22"/>
                  </a:moveTo>
                  <a:lnTo>
                    <a:pt x="13" y="19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3"/>
                  </a:lnTo>
                  <a:lnTo>
                    <a:pt x="11" y="8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8" y="2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4608" y="3056"/>
              <a:ext cx="17" cy="40"/>
            </a:xfrm>
            <a:custGeom>
              <a:avLst/>
              <a:gdLst>
                <a:gd name="T0" fmla="*/ 3 w 17"/>
                <a:gd name="T1" fmla="*/ 35 h 39"/>
                <a:gd name="T2" fmla="*/ 3 w 17"/>
                <a:gd name="T3" fmla="*/ 33 h 39"/>
                <a:gd name="T4" fmla="*/ 0 w 17"/>
                <a:gd name="T5" fmla="*/ 18 h 39"/>
                <a:gd name="T6" fmla="*/ 1 w 17"/>
                <a:gd name="T7" fmla="*/ 15 h 39"/>
                <a:gd name="T8" fmla="*/ 1 w 17"/>
                <a:gd name="T9" fmla="*/ 14 h 39"/>
                <a:gd name="T10" fmla="*/ 0 w 17"/>
                <a:gd name="T11" fmla="*/ 12 h 39"/>
                <a:gd name="T12" fmla="*/ 0 w 17"/>
                <a:gd name="T13" fmla="*/ 10 h 39"/>
                <a:gd name="T14" fmla="*/ 2 w 17"/>
                <a:gd name="T15" fmla="*/ 5 h 39"/>
                <a:gd name="T16" fmla="*/ 5 w 17"/>
                <a:gd name="T17" fmla="*/ 0 h 39"/>
                <a:gd name="T18" fmla="*/ 7 w 17"/>
                <a:gd name="T19" fmla="*/ 2 h 39"/>
                <a:gd name="T20" fmla="*/ 8 w 17"/>
                <a:gd name="T21" fmla="*/ 4 h 39"/>
                <a:gd name="T22" fmla="*/ 7 w 17"/>
                <a:gd name="T23" fmla="*/ 6 h 39"/>
                <a:gd name="T24" fmla="*/ 6 w 17"/>
                <a:gd name="T25" fmla="*/ 8 h 39"/>
                <a:gd name="T26" fmla="*/ 4 w 17"/>
                <a:gd name="T27" fmla="*/ 13 h 39"/>
                <a:gd name="T28" fmla="*/ 4 w 17"/>
                <a:gd name="T29" fmla="*/ 15 h 39"/>
                <a:gd name="T30" fmla="*/ 5 w 17"/>
                <a:gd name="T31" fmla="*/ 15 h 39"/>
                <a:gd name="T32" fmla="*/ 5 w 17"/>
                <a:gd name="T33" fmla="*/ 15 h 39"/>
                <a:gd name="T34" fmla="*/ 8 w 17"/>
                <a:gd name="T35" fmla="*/ 12 h 39"/>
                <a:gd name="T36" fmla="*/ 9 w 17"/>
                <a:gd name="T37" fmla="*/ 9 h 39"/>
                <a:gd name="T38" fmla="*/ 10 w 17"/>
                <a:gd name="T39" fmla="*/ 8 h 39"/>
                <a:gd name="T40" fmla="*/ 15 w 17"/>
                <a:gd name="T41" fmla="*/ 6 h 39"/>
                <a:gd name="T42" fmla="*/ 16 w 17"/>
                <a:gd name="T43" fmla="*/ 6 h 39"/>
                <a:gd name="T44" fmla="*/ 16 w 17"/>
                <a:gd name="T45" fmla="*/ 8 h 39"/>
                <a:gd name="T46" fmla="*/ 16 w 17"/>
                <a:gd name="T47" fmla="*/ 11 h 39"/>
                <a:gd name="T48" fmla="*/ 14 w 17"/>
                <a:gd name="T49" fmla="*/ 13 h 39"/>
                <a:gd name="T50" fmla="*/ 11 w 17"/>
                <a:gd name="T51" fmla="*/ 15 h 39"/>
                <a:gd name="T52" fmla="*/ 10 w 17"/>
                <a:gd name="T53" fmla="*/ 17 h 39"/>
                <a:gd name="T54" fmla="*/ 11 w 17"/>
                <a:gd name="T55" fmla="*/ 17 h 39"/>
                <a:gd name="T56" fmla="*/ 14 w 17"/>
                <a:gd name="T57" fmla="*/ 18 h 39"/>
                <a:gd name="T58" fmla="*/ 16 w 17"/>
                <a:gd name="T59" fmla="*/ 29 h 39"/>
                <a:gd name="T60" fmla="*/ 16 w 17"/>
                <a:gd name="T61" fmla="*/ 29 h 39"/>
                <a:gd name="T62" fmla="*/ 17 w 17"/>
                <a:gd name="T63" fmla="*/ 32 h 39"/>
                <a:gd name="T64" fmla="*/ 13 w 17"/>
                <a:gd name="T65" fmla="*/ 30 h 39"/>
                <a:gd name="T66" fmla="*/ 10 w 17"/>
                <a:gd name="T67" fmla="*/ 30 h 39"/>
                <a:gd name="T68" fmla="*/ 8 w 17"/>
                <a:gd name="T69" fmla="*/ 29 h 39"/>
                <a:gd name="T70" fmla="*/ 6 w 17"/>
                <a:gd name="T71" fmla="*/ 30 h 39"/>
                <a:gd name="T72" fmla="*/ 6 w 17"/>
                <a:gd name="T73" fmla="*/ 33 h 39"/>
                <a:gd name="T74" fmla="*/ 6 w 17"/>
                <a:gd name="T75" fmla="*/ 35 h 39"/>
                <a:gd name="T76" fmla="*/ 7 w 17"/>
                <a:gd name="T77" fmla="*/ 39 h 39"/>
                <a:gd name="T78" fmla="*/ 9 w 17"/>
                <a:gd name="T79" fmla="*/ 42 h 39"/>
                <a:gd name="T80" fmla="*/ 11 w 17"/>
                <a:gd name="T81" fmla="*/ 45 h 39"/>
                <a:gd name="T82" fmla="*/ 13 w 17"/>
                <a:gd name="T83" fmla="*/ 47 h 39"/>
                <a:gd name="T84" fmla="*/ 12 w 17"/>
                <a:gd name="T85" fmla="*/ 48 h 39"/>
                <a:gd name="T86" fmla="*/ 10 w 17"/>
                <a:gd name="T87" fmla="*/ 47 h 39"/>
                <a:gd name="T88" fmla="*/ 6 w 17"/>
                <a:gd name="T89" fmla="*/ 43 h 39"/>
                <a:gd name="T90" fmla="*/ 3 w 17"/>
                <a:gd name="T91" fmla="*/ 39 h 39"/>
                <a:gd name="T92" fmla="*/ 3 w 17"/>
                <a:gd name="T93" fmla="*/ 36 h 39"/>
                <a:gd name="T94" fmla="*/ 3 w 17"/>
                <a:gd name="T95" fmla="*/ 35 h 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"/>
                <a:gd name="T145" fmla="*/ 0 h 39"/>
                <a:gd name="T146" fmla="*/ 17 w 17"/>
                <a:gd name="T147" fmla="*/ 39 h 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" h="39">
                  <a:moveTo>
                    <a:pt x="3" y="26"/>
                  </a:moveTo>
                  <a:lnTo>
                    <a:pt x="3" y="24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7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8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7" y="23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3" y="26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4" name="Freeform 389"/>
            <p:cNvSpPr>
              <a:spLocks/>
            </p:cNvSpPr>
            <p:nvPr/>
          </p:nvSpPr>
          <p:spPr bwMode="auto">
            <a:xfrm>
              <a:off x="4165" y="3005"/>
              <a:ext cx="148" cy="160"/>
            </a:xfrm>
            <a:custGeom>
              <a:avLst/>
              <a:gdLst>
                <a:gd name="T0" fmla="*/ 123 w 147"/>
                <a:gd name="T1" fmla="*/ 90 h 159"/>
                <a:gd name="T2" fmla="*/ 120 w 147"/>
                <a:gd name="T3" fmla="*/ 96 h 159"/>
                <a:gd name="T4" fmla="*/ 131 w 147"/>
                <a:gd name="T5" fmla="*/ 101 h 159"/>
                <a:gd name="T6" fmla="*/ 134 w 147"/>
                <a:gd name="T7" fmla="*/ 108 h 159"/>
                <a:gd name="T8" fmla="*/ 137 w 147"/>
                <a:gd name="T9" fmla="*/ 114 h 159"/>
                <a:gd name="T10" fmla="*/ 138 w 147"/>
                <a:gd name="T11" fmla="*/ 122 h 159"/>
                <a:gd name="T12" fmla="*/ 149 w 147"/>
                <a:gd name="T13" fmla="*/ 121 h 159"/>
                <a:gd name="T14" fmla="*/ 156 w 147"/>
                <a:gd name="T15" fmla="*/ 129 h 159"/>
                <a:gd name="T16" fmla="*/ 154 w 147"/>
                <a:gd name="T17" fmla="*/ 150 h 159"/>
                <a:gd name="T18" fmla="*/ 154 w 147"/>
                <a:gd name="T19" fmla="*/ 158 h 159"/>
                <a:gd name="T20" fmla="*/ 152 w 147"/>
                <a:gd name="T21" fmla="*/ 166 h 159"/>
                <a:gd name="T22" fmla="*/ 146 w 147"/>
                <a:gd name="T23" fmla="*/ 161 h 159"/>
                <a:gd name="T24" fmla="*/ 137 w 147"/>
                <a:gd name="T25" fmla="*/ 162 h 159"/>
                <a:gd name="T26" fmla="*/ 137 w 147"/>
                <a:gd name="T27" fmla="*/ 168 h 159"/>
                <a:gd name="T28" fmla="*/ 123 w 147"/>
                <a:gd name="T29" fmla="*/ 153 h 159"/>
                <a:gd name="T30" fmla="*/ 106 w 147"/>
                <a:gd name="T31" fmla="*/ 140 h 159"/>
                <a:gd name="T32" fmla="*/ 98 w 147"/>
                <a:gd name="T33" fmla="*/ 131 h 159"/>
                <a:gd name="T34" fmla="*/ 86 w 147"/>
                <a:gd name="T35" fmla="*/ 115 h 159"/>
                <a:gd name="T36" fmla="*/ 69 w 147"/>
                <a:gd name="T37" fmla="*/ 99 h 159"/>
                <a:gd name="T38" fmla="*/ 60 w 147"/>
                <a:gd name="T39" fmla="*/ 77 h 159"/>
                <a:gd name="T40" fmla="*/ 52 w 147"/>
                <a:gd name="T41" fmla="*/ 69 h 159"/>
                <a:gd name="T42" fmla="*/ 48 w 147"/>
                <a:gd name="T43" fmla="*/ 54 h 159"/>
                <a:gd name="T44" fmla="*/ 38 w 147"/>
                <a:gd name="T45" fmla="*/ 48 h 159"/>
                <a:gd name="T46" fmla="*/ 32 w 147"/>
                <a:gd name="T47" fmla="*/ 44 h 159"/>
                <a:gd name="T48" fmla="*/ 29 w 147"/>
                <a:gd name="T49" fmla="*/ 33 h 159"/>
                <a:gd name="T50" fmla="*/ 17 w 147"/>
                <a:gd name="T51" fmla="*/ 27 h 159"/>
                <a:gd name="T52" fmla="*/ 6 w 147"/>
                <a:gd name="T53" fmla="*/ 15 h 159"/>
                <a:gd name="T54" fmla="*/ 0 w 147"/>
                <a:gd name="T55" fmla="*/ 3 h 159"/>
                <a:gd name="T56" fmla="*/ 4 w 147"/>
                <a:gd name="T57" fmla="*/ 0 h 159"/>
                <a:gd name="T58" fmla="*/ 12 w 147"/>
                <a:gd name="T59" fmla="*/ 5 h 159"/>
                <a:gd name="T60" fmla="*/ 22 w 147"/>
                <a:gd name="T61" fmla="*/ 7 h 159"/>
                <a:gd name="T62" fmla="*/ 30 w 147"/>
                <a:gd name="T63" fmla="*/ 6 h 159"/>
                <a:gd name="T64" fmla="*/ 41 w 147"/>
                <a:gd name="T65" fmla="*/ 17 h 159"/>
                <a:gd name="T66" fmla="*/ 47 w 147"/>
                <a:gd name="T67" fmla="*/ 27 h 159"/>
                <a:gd name="T68" fmla="*/ 63 w 147"/>
                <a:gd name="T69" fmla="*/ 36 h 159"/>
                <a:gd name="T70" fmla="*/ 64 w 147"/>
                <a:gd name="T71" fmla="*/ 41 h 159"/>
                <a:gd name="T72" fmla="*/ 85 w 147"/>
                <a:gd name="T73" fmla="*/ 51 h 159"/>
                <a:gd name="T74" fmla="*/ 86 w 147"/>
                <a:gd name="T75" fmla="*/ 48 h 159"/>
                <a:gd name="T76" fmla="*/ 92 w 147"/>
                <a:gd name="T77" fmla="*/ 53 h 159"/>
                <a:gd name="T78" fmla="*/ 100 w 147"/>
                <a:gd name="T79" fmla="*/ 57 h 159"/>
                <a:gd name="T80" fmla="*/ 106 w 147"/>
                <a:gd name="T81" fmla="*/ 66 h 159"/>
                <a:gd name="T82" fmla="*/ 116 w 147"/>
                <a:gd name="T83" fmla="*/ 69 h 159"/>
                <a:gd name="T84" fmla="*/ 126 w 147"/>
                <a:gd name="T85" fmla="*/ 76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159"/>
                <a:gd name="T131" fmla="*/ 147 w 147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159">
                  <a:moveTo>
                    <a:pt x="116" y="77"/>
                  </a:moveTo>
                  <a:lnTo>
                    <a:pt x="116" y="78"/>
                  </a:lnTo>
                  <a:lnTo>
                    <a:pt x="114" y="81"/>
                  </a:lnTo>
                  <a:lnTo>
                    <a:pt x="112" y="83"/>
                  </a:lnTo>
                  <a:lnTo>
                    <a:pt x="110" y="85"/>
                  </a:lnTo>
                  <a:lnTo>
                    <a:pt x="111" y="87"/>
                  </a:lnTo>
                  <a:lnTo>
                    <a:pt x="112" y="89"/>
                  </a:lnTo>
                  <a:lnTo>
                    <a:pt x="117" y="92"/>
                  </a:lnTo>
                  <a:lnTo>
                    <a:pt x="122" y="92"/>
                  </a:lnTo>
                  <a:lnTo>
                    <a:pt x="123" y="93"/>
                  </a:lnTo>
                  <a:lnTo>
                    <a:pt x="124" y="95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7" y="105"/>
                  </a:lnTo>
                  <a:lnTo>
                    <a:pt x="128" y="105"/>
                  </a:lnTo>
                  <a:lnTo>
                    <a:pt x="131" y="106"/>
                  </a:lnTo>
                  <a:lnTo>
                    <a:pt x="129" y="111"/>
                  </a:lnTo>
                  <a:lnTo>
                    <a:pt x="129" y="113"/>
                  </a:lnTo>
                  <a:lnTo>
                    <a:pt x="134" y="110"/>
                  </a:lnTo>
                  <a:lnTo>
                    <a:pt x="139" y="111"/>
                  </a:lnTo>
                  <a:lnTo>
                    <a:pt x="140" y="112"/>
                  </a:lnTo>
                  <a:lnTo>
                    <a:pt x="141" y="113"/>
                  </a:lnTo>
                  <a:lnTo>
                    <a:pt x="143" y="116"/>
                  </a:lnTo>
                  <a:lnTo>
                    <a:pt x="147" y="120"/>
                  </a:lnTo>
                  <a:lnTo>
                    <a:pt x="144" y="132"/>
                  </a:lnTo>
                  <a:lnTo>
                    <a:pt x="143" y="135"/>
                  </a:lnTo>
                  <a:lnTo>
                    <a:pt x="145" y="141"/>
                  </a:lnTo>
                  <a:lnTo>
                    <a:pt x="144" y="143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4" y="156"/>
                  </a:lnTo>
                  <a:lnTo>
                    <a:pt x="143" y="157"/>
                  </a:lnTo>
                  <a:lnTo>
                    <a:pt x="140" y="156"/>
                  </a:lnTo>
                  <a:lnTo>
                    <a:pt x="138" y="152"/>
                  </a:lnTo>
                  <a:lnTo>
                    <a:pt x="137" y="152"/>
                  </a:lnTo>
                  <a:lnTo>
                    <a:pt x="135" y="155"/>
                  </a:lnTo>
                  <a:lnTo>
                    <a:pt x="134" y="156"/>
                  </a:lnTo>
                  <a:lnTo>
                    <a:pt x="128" y="153"/>
                  </a:lnTo>
                  <a:lnTo>
                    <a:pt x="127" y="153"/>
                  </a:lnTo>
                  <a:lnTo>
                    <a:pt x="129" y="158"/>
                  </a:lnTo>
                  <a:lnTo>
                    <a:pt x="128" y="159"/>
                  </a:lnTo>
                  <a:lnTo>
                    <a:pt x="127" y="158"/>
                  </a:lnTo>
                  <a:lnTo>
                    <a:pt x="119" y="149"/>
                  </a:lnTo>
                  <a:lnTo>
                    <a:pt x="114" y="144"/>
                  </a:lnTo>
                  <a:lnTo>
                    <a:pt x="108" y="139"/>
                  </a:lnTo>
                  <a:lnTo>
                    <a:pt x="99" y="133"/>
                  </a:lnTo>
                  <a:lnTo>
                    <a:pt x="97" y="131"/>
                  </a:lnTo>
                  <a:lnTo>
                    <a:pt x="96" y="128"/>
                  </a:lnTo>
                  <a:lnTo>
                    <a:pt x="95" y="125"/>
                  </a:lnTo>
                  <a:lnTo>
                    <a:pt x="89" y="122"/>
                  </a:lnTo>
                  <a:lnTo>
                    <a:pt x="84" y="117"/>
                  </a:lnTo>
                  <a:lnTo>
                    <a:pt x="77" y="108"/>
                  </a:lnTo>
                  <a:lnTo>
                    <a:pt x="77" y="106"/>
                  </a:lnTo>
                  <a:lnTo>
                    <a:pt x="77" y="104"/>
                  </a:lnTo>
                  <a:lnTo>
                    <a:pt x="75" y="99"/>
                  </a:lnTo>
                  <a:lnTo>
                    <a:pt x="69" y="90"/>
                  </a:lnTo>
                  <a:lnTo>
                    <a:pt x="66" y="83"/>
                  </a:lnTo>
                  <a:lnTo>
                    <a:pt x="62" y="78"/>
                  </a:lnTo>
                  <a:lnTo>
                    <a:pt x="60" y="77"/>
                  </a:lnTo>
                  <a:lnTo>
                    <a:pt x="58" y="75"/>
                  </a:lnTo>
                  <a:lnTo>
                    <a:pt x="54" y="73"/>
                  </a:lnTo>
                  <a:lnTo>
                    <a:pt x="52" y="6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7" y="53"/>
                  </a:lnTo>
                  <a:lnTo>
                    <a:pt x="43" y="50"/>
                  </a:lnTo>
                  <a:lnTo>
                    <a:pt x="38" y="48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2" y="44"/>
                  </a:lnTo>
                  <a:lnTo>
                    <a:pt x="32" y="39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29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3" y="23"/>
                  </a:lnTo>
                  <a:lnTo>
                    <a:pt x="9" y="19"/>
                  </a:lnTo>
                  <a:lnTo>
                    <a:pt x="6" y="15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21"/>
                  </a:lnTo>
                  <a:lnTo>
                    <a:pt x="47" y="27"/>
                  </a:lnTo>
                  <a:lnTo>
                    <a:pt x="52" y="30"/>
                  </a:lnTo>
                  <a:lnTo>
                    <a:pt x="59" y="34"/>
                  </a:lnTo>
                  <a:lnTo>
                    <a:pt x="63" y="36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8" y="42"/>
                  </a:lnTo>
                  <a:lnTo>
                    <a:pt x="72" y="48"/>
                  </a:lnTo>
                  <a:lnTo>
                    <a:pt x="76" y="51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7" y="48"/>
                  </a:lnTo>
                  <a:lnTo>
                    <a:pt x="77" y="47"/>
                  </a:lnTo>
                  <a:lnTo>
                    <a:pt x="80" y="48"/>
                  </a:lnTo>
                  <a:lnTo>
                    <a:pt x="83" y="53"/>
                  </a:lnTo>
                  <a:lnTo>
                    <a:pt x="86" y="55"/>
                  </a:lnTo>
                  <a:lnTo>
                    <a:pt x="89" y="56"/>
                  </a:lnTo>
                  <a:lnTo>
                    <a:pt x="91" y="57"/>
                  </a:lnTo>
                  <a:lnTo>
                    <a:pt x="93" y="59"/>
                  </a:lnTo>
                  <a:lnTo>
                    <a:pt x="95" y="63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3" y="69"/>
                  </a:lnTo>
                  <a:lnTo>
                    <a:pt x="107" y="69"/>
                  </a:lnTo>
                  <a:lnTo>
                    <a:pt x="110" y="70"/>
                  </a:lnTo>
                  <a:lnTo>
                    <a:pt x="113" y="72"/>
                  </a:lnTo>
                  <a:lnTo>
                    <a:pt x="117" y="76"/>
                  </a:lnTo>
                  <a:lnTo>
                    <a:pt x="116" y="77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5" name="Freeform 390"/>
            <p:cNvSpPr>
              <a:spLocks/>
            </p:cNvSpPr>
            <p:nvPr/>
          </p:nvSpPr>
          <p:spPr bwMode="auto">
            <a:xfrm>
              <a:off x="4430" y="3195"/>
              <a:ext cx="14" cy="7"/>
            </a:xfrm>
            <a:custGeom>
              <a:avLst/>
              <a:gdLst>
                <a:gd name="T0" fmla="*/ 8 w 14"/>
                <a:gd name="T1" fmla="*/ 7 h 7"/>
                <a:gd name="T2" fmla="*/ 6 w 14"/>
                <a:gd name="T3" fmla="*/ 5 h 7"/>
                <a:gd name="T4" fmla="*/ 0 w 14"/>
                <a:gd name="T5" fmla="*/ 3 h 7"/>
                <a:gd name="T6" fmla="*/ 0 w 14"/>
                <a:gd name="T7" fmla="*/ 1 h 7"/>
                <a:gd name="T8" fmla="*/ 2 w 14"/>
                <a:gd name="T9" fmla="*/ 1 h 7"/>
                <a:gd name="T10" fmla="*/ 5 w 14"/>
                <a:gd name="T11" fmla="*/ 0 h 7"/>
                <a:gd name="T12" fmla="*/ 8 w 14"/>
                <a:gd name="T13" fmla="*/ 0 h 7"/>
                <a:gd name="T14" fmla="*/ 14 w 14"/>
                <a:gd name="T15" fmla="*/ 3 h 7"/>
                <a:gd name="T16" fmla="*/ 12 w 14"/>
                <a:gd name="T17" fmla="*/ 4 h 7"/>
                <a:gd name="T18" fmla="*/ 10 w 14"/>
                <a:gd name="T19" fmla="*/ 5 h 7"/>
                <a:gd name="T20" fmla="*/ 8 w 14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7"/>
                  </a:moveTo>
                  <a:lnTo>
                    <a:pt x="6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8" y="7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6" name="Freeform 391"/>
            <p:cNvSpPr>
              <a:spLocks/>
            </p:cNvSpPr>
            <p:nvPr/>
          </p:nvSpPr>
          <p:spPr bwMode="auto">
            <a:xfrm>
              <a:off x="4460" y="3194"/>
              <a:ext cx="32" cy="15"/>
            </a:xfrm>
            <a:custGeom>
              <a:avLst/>
              <a:gdLst>
                <a:gd name="T0" fmla="*/ 18 w 32"/>
                <a:gd name="T1" fmla="*/ 5 h 14"/>
                <a:gd name="T2" fmla="*/ 16 w 32"/>
                <a:gd name="T3" fmla="*/ 4 h 14"/>
                <a:gd name="T4" fmla="*/ 15 w 32"/>
                <a:gd name="T5" fmla="*/ 4 h 14"/>
                <a:gd name="T6" fmla="*/ 14 w 32"/>
                <a:gd name="T7" fmla="*/ 3 h 14"/>
                <a:gd name="T8" fmla="*/ 14 w 32"/>
                <a:gd name="T9" fmla="*/ 1 h 14"/>
                <a:gd name="T10" fmla="*/ 16 w 32"/>
                <a:gd name="T11" fmla="*/ 0 h 14"/>
                <a:gd name="T12" fmla="*/ 18 w 32"/>
                <a:gd name="T13" fmla="*/ 0 h 14"/>
                <a:gd name="T14" fmla="*/ 19 w 32"/>
                <a:gd name="T15" fmla="*/ 0 h 14"/>
                <a:gd name="T16" fmla="*/ 19 w 32"/>
                <a:gd name="T17" fmla="*/ 1 h 14"/>
                <a:gd name="T18" fmla="*/ 20 w 32"/>
                <a:gd name="T19" fmla="*/ 2 h 14"/>
                <a:gd name="T20" fmla="*/ 22 w 32"/>
                <a:gd name="T21" fmla="*/ 1 h 14"/>
                <a:gd name="T22" fmla="*/ 25 w 32"/>
                <a:gd name="T23" fmla="*/ 2 h 14"/>
                <a:gd name="T24" fmla="*/ 25 w 32"/>
                <a:gd name="T25" fmla="*/ 3 h 14"/>
                <a:gd name="T26" fmla="*/ 25 w 32"/>
                <a:gd name="T27" fmla="*/ 6 h 14"/>
                <a:gd name="T28" fmla="*/ 26 w 32"/>
                <a:gd name="T29" fmla="*/ 5 h 14"/>
                <a:gd name="T30" fmla="*/ 27 w 32"/>
                <a:gd name="T31" fmla="*/ 3 h 14"/>
                <a:gd name="T32" fmla="*/ 29 w 32"/>
                <a:gd name="T33" fmla="*/ 3 h 14"/>
                <a:gd name="T34" fmla="*/ 31 w 32"/>
                <a:gd name="T35" fmla="*/ 4 h 14"/>
                <a:gd name="T36" fmla="*/ 31 w 32"/>
                <a:gd name="T37" fmla="*/ 16 h 14"/>
                <a:gd name="T38" fmla="*/ 32 w 32"/>
                <a:gd name="T39" fmla="*/ 6 h 14"/>
                <a:gd name="T40" fmla="*/ 32 w 32"/>
                <a:gd name="T41" fmla="*/ 16 h 14"/>
                <a:gd name="T42" fmla="*/ 32 w 32"/>
                <a:gd name="T43" fmla="*/ 19 h 14"/>
                <a:gd name="T44" fmla="*/ 30 w 32"/>
                <a:gd name="T45" fmla="*/ 17 h 14"/>
                <a:gd name="T46" fmla="*/ 28 w 32"/>
                <a:gd name="T47" fmla="*/ 17 h 14"/>
                <a:gd name="T48" fmla="*/ 27 w 32"/>
                <a:gd name="T49" fmla="*/ 17 h 14"/>
                <a:gd name="T50" fmla="*/ 28 w 32"/>
                <a:gd name="T51" fmla="*/ 18 h 14"/>
                <a:gd name="T52" fmla="*/ 22 w 32"/>
                <a:gd name="T53" fmla="*/ 19 h 14"/>
                <a:gd name="T54" fmla="*/ 22 w 32"/>
                <a:gd name="T55" fmla="*/ 19 h 14"/>
                <a:gd name="T56" fmla="*/ 22 w 32"/>
                <a:gd name="T57" fmla="*/ 17 h 14"/>
                <a:gd name="T58" fmla="*/ 22 w 32"/>
                <a:gd name="T59" fmla="*/ 17 h 14"/>
                <a:gd name="T60" fmla="*/ 20 w 32"/>
                <a:gd name="T61" fmla="*/ 18 h 14"/>
                <a:gd name="T62" fmla="*/ 18 w 32"/>
                <a:gd name="T63" fmla="*/ 20 h 14"/>
                <a:gd name="T64" fmla="*/ 17 w 32"/>
                <a:gd name="T65" fmla="*/ 19 h 14"/>
                <a:gd name="T66" fmla="*/ 13 w 32"/>
                <a:gd name="T67" fmla="*/ 21 h 14"/>
                <a:gd name="T68" fmla="*/ 9 w 32"/>
                <a:gd name="T69" fmla="*/ 23 h 14"/>
                <a:gd name="T70" fmla="*/ 7 w 32"/>
                <a:gd name="T71" fmla="*/ 23 h 14"/>
                <a:gd name="T72" fmla="*/ 5 w 32"/>
                <a:gd name="T73" fmla="*/ 25 h 14"/>
                <a:gd name="T74" fmla="*/ 2 w 32"/>
                <a:gd name="T75" fmla="*/ 23 h 14"/>
                <a:gd name="T76" fmla="*/ 2 w 32"/>
                <a:gd name="T77" fmla="*/ 23 h 14"/>
                <a:gd name="T78" fmla="*/ 1 w 32"/>
                <a:gd name="T79" fmla="*/ 21 h 14"/>
                <a:gd name="T80" fmla="*/ 0 w 32"/>
                <a:gd name="T81" fmla="*/ 19 h 14"/>
                <a:gd name="T82" fmla="*/ 1 w 32"/>
                <a:gd name="T83" fmla="*/ 18 h 14"/>
                <a:gd name="T84" fmla="*/ 1 w 32"/>
                <a:gd name="T85" fmla="*/ 16 h 14"/>
                <a:gd name="T86" fmla="*/ 2 w 32"/>
                <a:gd name="T87" fmla="*/ 6 h 14"/>
                <a:gd name="T88" fmla="*/ 3 w 32"/>
                <a:gd name="T89" fmla="*/ 6 h 14"/>
                <a:gd name="T90" fmla="*/ 5 w 32"/>
                <a:gd name="T91" fmla="*/ 5 h 14"/>
                <a:gd name="T92" fmla="*/ 6 w 32"/>
                <a:gd name="T93" fmla="*/ 5 h 14"/>
                <a:gd name="T94" fmla="*/ 10 w 32"/>
                <a:gd name="T95" fmla="*/ 5 h 14"/>
                <a:gd name="T96" fmla="*/ 12 w 32"/>
                <a:gd name="T97" fmla="*/ 6 h 14"/>
                <a:gd name="T98" fmla="*/ 13 w 32"/>
                <a:gd name="T99" fmla="*/ 17 h 14"/>
                <a:gd name="T100" fmla="*/ 14 w 32"/>
                <a:gd name="T101" fmla="*/ 17 h 14"/>
                <a:gd name="T102" fmla="*/ 16 w 32"/>
                <a:gd name="T103" fmla="*/ 18 h 14"/>
                <a:gd name="T104" fmla="*/ 17 w 32"/>
                <a:gd name="T105" fmla="*/ 16 h 14"/>
                <a:gd name="T106" fmla="*/ 19 w 32"/>
                <a:gd name="T107" fmla="*/ 16 h 14"/>
                <a:gd name="T108" fmla="*/ 19 w 32"/>
                <a:gd name="T109" fmla="*/ 6 h 14"/>
                <a:gd name="T110" fmla="*/ 18 w 32"/>
                <a:gd name="T111" fmla="*/ 5 h 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"/>
                <a:gd name="T169" fmla="*/ 0 h 14"/>
                <a:gd name="T170" fmla="*/ 32 w 32"/>
                <a:gd name="T171" fmla="*/ 14 h 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" h="14">
                  <a:moveTo>
                    <a:pt x="18" y="5"/>
                  </a:moveTo>
                  <a:lnTo>
                    <a:pt x="16" y="4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5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7" name="Freeform 392"/>
            <p:cNvSpPr>
              <a:spLocks/>
            </p:cNvSpPr>
            <p:nvPr/>
          </p:nvSpPr>
          <p:spPr bwMode="auto">
            <a:xfrm>
              <a:off x="4504" y="3193"/>
              <a:ext cx="42" cy="13"/>
            </a:xfrm>
            <a:custGeom>
              <a:avLst/>
              <a:gdLst>
                <a:gd name="T0" fmla="*/ 42 w 42"/>
                <a:gd name="T1" fmla="*/ 4 h 13"/>
                <a:gd name="T2" fmla="*/ 39 w 42"/>
                <a:gd name="T3" fmla="*/ 5 h 13"/>
                <a:gd name="T4" fmla="*/ 39 w 42"/>
                <a:gd name="T5" fmla="*/ 7 h 13"/>
                <a:gd name="T6" fmla="*/ 33 w 42"/>
                <a:gd name="T7" fmla="*/ 9 h 13"/>
                <a:gd name="T8" fmla="*/ 30 w 42"/>
                <a:gd name="T9" fmla="*/ 10 h 13"/>
                <a:gd name="T10" fmla="*/ 28 w 42"/>
                <a:gd name="T11" fmla="*/ 10 h 13"/>
                <a:gd name="T12" fmla="*/ 25 w 42"/>
                <a:gd name="T13" fmla="*/ 12 h 13"/>
                <a:gd name="T14" fmla="*/ 22 w 42"/>
                <a:gd name="T15" fmla="*/ 12 h 13"/>
                <a:gd name="T16" fmla="*/ 19 w 42"/>
                <a:gd name="T17" fmla="*/ 11 h 13"/>
                <a:gd name="T18" fmla="*/ 17 w 42"/>
                <a:gd name="T19" fmla="*/ 13 h 13"/>
                <a:gd name="T20" fmla="*/ 15 w 42"/>
                <a:gd name="T21" fmla="*/ 13 h 13"/>
                <a:gd name="T22" fmla="*/ 13 w 42"/>
                <a:gd name="T23" fmla="*/ 13 h 13"/>
                <a:gd name="T24" fmla="*/ 9 w 42"/>
                <a:gd name="T25" fmla="*/ 11 h 13"/>
                <a:gd name="T26" fmla="*/ 3 w 42"/>
                <a:gd name="T27" fmla="*/ 11 h 13"/>
                <a:gd name="T28" fmla="*/ 1 w 42"/>
                <a:gd name="T29" fmla="*/ 11 h 13"/>
                <a:gd name="T30" fmla="*/ 0 w 42"/>
                <a:gd name="T31" fmla="*/ 8 h 13"/>
                <a:gd name="T32" fmla="*/ 0 w 42"/>
                <a:gd name="T33" fmla="*/ 7 h 13"/>
                <a:gd name="T34" fmla="*/ 2 w 42"/>
                <a:gd name="T35" fmla="*/ 5 h 13"/>
                <a:gd name="T36" fmla="*/ 6 w 42"/>
                <a:gd name="T37" fmla="*/ 4 h 13"/>
                <a:gd name="T38" fmla="*/ 9 w 42"/>
                <a:gd name="T39" fmla="*/ 4 h 13"/>
                <a:gd name="T40" fmla="*/ 17 w 42"/>
                <a:gd name="T41" fmla="*/ 6 h 13"/>
                <a:gd name="T42" fmla="*/ 19 w 42"/>
                <a:gd name="T43" fmla="*/ 8 h 13"/>
                <a:gd name="T44" fmla="*/ 21 w 42"/>
                <a:gd name="T45" fmla="*/ 8 h 13"/>
                <a:gd name="T46" fmla="*/ 23 w 42"/>
                <a:gd name="T47" fmla="*/ 7 h 13"/>
                <a:gd name="T48" fmla="*/ 26 w 42"/>
                <a:gd name="T49" fmla="*/ 7 h 13"/>
                <a:gd name="T50" fmla="*/ 29 w 42"/>
                <a:gd name="T51" fmla="*/ 6 h 13"/>
                <a:gd name="T52" fmla="*/ 31 w 42"/>
                <a:gd name="T53" fmla="*/ 7 h 13"/>
                <a:gd name="T54" fmla="*/ 34 w 42"/>
                <a:gd name="T55" fmla="*/ 7 h 13"/>
                <a:gd name="T56" fmla="*/ 34 w 42"/>
                <a:gd name="T57" fmla="*/ 5 h 13"/>
                <a:gd name="T58" fmla="*/ 36 w 42"/>
                <a:gd name="T59" fmla="*/ 4 h 13"/>
                <a:gd name="T60" fmla="*/ 39 w 42"/>
                <a:gd name="T61" fmla="*/ 2 h 13"/>
                <a:gd name="T62" fmla="*/ 39 w 42"/>
                <a:gd name="T63" fmla="*/ 2 h 13"/>
                <a:gd name="T64" fmla="*/ 39 w 42"/>
                <a:gd name="T65" fmla="*/ 1 h 13"/>
                <a:gd name="T66" fmla="*/ 38 w 42"/>
                <a:gd name="T67" fmla="*/ 1 h 13"/>
                <a:gd name="T68" fmla="*/ 39 w 42"/>
                <a:gd name="T69" fmla="*/ 0 h 13"/>
                <a:gd name="T70" fmla="*/ 39 w 42"/>
                <a:gd name="T71" fmla="*/ 0 h 13"/>
                <a:gd name="T72" fmla="*/ 41 w 42"/>
                <a:gd name="T73" fmla="*/ 1 h 13"/>
                <a:gd name="T74" fmla="*/ 42 w 42"/>
                <a:gd name="T75" fmla="*/ 2 h 13"/>
                <a:gd name="T76" fmla="*/ 42 w 42"/>
                <a:gd name="T77" fmla="*/ 4 h 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"/>
                <a:gd name="T118" fmla="*/ 0 h 13"/>
                <a:gd name="T119" fmla="*/ 42 w 42"/>
                <a:gd name="T120" fmla="*/ 13 h 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" h="13">
                  <a:moveTo>
                    <a:pt x="42" y="4"/>
                  </a:moveTo>
                  <a:lnTo>
                    <a:pt x="39" y="5"/>
                  </a:lnTo>
                  <a:lnTo>
                    <a:pt x="39" y="7"/>
                  </a:lnTo>
                  <a:lnTo>
                    <a:pt x="33" y="9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5" y="12"/>
                  </a:lnTo>
                  <a:lnTo>
                    <a:pt x="22" y="12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9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4"/>
                  </a:lnTo>
                  <a:lnTo>
                    <a:pt x="9" y="4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9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4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8" name="Freeform 393"/>
            <p:cNvSpPr>
              <a:spLocks/>
            </p:cNvSpPr>
            <p:nvPr/>
          </p:nvSpPr>
          <p:spPr bwMode="auto">
            <a:xfrm>
              <a:off x="4748" y="3185"/>
              <a:ext cx="17" cy="14"/>
            </a:xfrm>
            <a:custGeom>
              <a:avLst/>
              <a:gdLst>
                <a:gd name="T0" fmla="*/ 7 w 17"/>
                <a:gd name="T1" fmla="*/ 14 h 14"/>
                <a:gd name="T2" fmla="*/ 0 w 17"/>
                <a:gd name="T3" fmla="*/ 13 h 14"/>
                <a:gd name="T4" fmla="*/ 4 w 17"/>
                <a:gd name="T5" fmla="*/ 6 h 14"/>
                <a:gd name="T6" fmla="*/ 7 w 17"/>
                <a:gd name="T7" fmla="*/ 2 h 14"/>
                <a:gd name="T8" fmla="*/ 10 w 17"/>
                <a:gd name="T9" fmla="*/ 0 h 14"/>
                <a:gd name="T10" fmla="*/ 12 w 17"/>
                <a:gd name="T11" fmla="*/ 0 h 14"/>
                <a:gd name="T12" fmla="*/ 16 w 17"/>
                <a:gd name="T13" fmla="*/ 2 h 14"/>
                <a:gd name="T14" fmla="*/ 17 w 17"/>
                <a:gd name="T15" fmla="*/ 4 h 14"/>
                <a:gd name="T16" fmla="*/ 16 w 17"/>
                <a:gd name="T17" fmla="*/ 5 h 14"/>
                <a:gd name="T18" fmla="*/ 14 w 17"/>
                <a:gd name="T19" fmla="*/ 9 h 14"/>
                <a:gd name="T20" fmla="*/ 13 w 17"/>
                <a:gd name="T21" fmla="*/ 10 h 14"/>
                <a:gd name="T22" fmla="*/ 9 w 17"/>
                <a:gd name="T23" fmla="*/ 14 h 14"/>
                <a:gd name="T24" fmla="*/ 7 w 17"/>
                <a:gd name="T25" fmla="*/ 1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4"/>
                <a:gd name="T41" fmla="*/ 17 w 1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4">
                  <a:moveTo>
                    <a:pt x="7" y="14"/>
                  </a:moveTo>
                  <a:lnTo>
                    <a:pt x="0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9" y="14"/>
                  </a:lnTo>
                  <a:lnTo>
                    <a:pt x="7" y="14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09" name="Freeform 394"/>
            <p:cNvSpPr>
              <a:spLocks/>
            </p:cNvSpPr>
            <p:nvPr/>
          </p:nvSpPr>
          <p:spPr bwMode="auto">
            <a:xfrm>
              <a:off x="4589" y="3126"/>
              <a:ext cx="15" cy="9"/>
            </a:xfrm>
            <a:custGeom>
              <a:avLst/>
              <a:gdLst>
                <a:gd name="T0" fmla="*/ 8 w 15"/>
                <a:gd name="T1" fmla="*/ 9 h 9"/>
                <a:gd name="T2" fmla="*/ 6 w 15"/>
                <a:gd name="T3" fmla="*/ 9 h 9"/>
                <a:gd name="T4" fmla="*/ 2 w 15"/>
                <a:gd name="T5" fmla="*/ 6 h 9"/>
                <a:gd name="T6" fmla="*/ 0 w 15"/>
                <a:gd name="T7" fmla="*/ 3 h 9"/>
                <a:gd name="T8" fmla="*/ 1 w 15"/>
                <a:gd name="T9" fmla="*/ 1 h 9"/>
                <a:gd name="T10" fmla="*/ 5 w 15"/>
                <a:gd name="T11" fmla="*/ 0 h 9"/>
                <a:gd name="T12" fmla="*/ 9 w 15"/>
                <a:gd name="T13" fmla="*/ 0 h 9"/>
                <a:gd name="T14" fmla="*/ 11 w 15"/>
                <a:gd name="T15" fmla="*/ 1 h 9"/>
                <a:gd name="T16" fmla="*/ 12 w 15"/>
                <a:gd name="T17" fmla="*/ 3 h 9"/>
                <a:gd name="T18" fmla="*/ 14 w 15"/>
                <a:gd name="T19" fmla="*/ 4 h 9"/>
                <a:gd name="T20" fmla="*/ 15 w 15"/>
                <a:gd name="T21" fmla="*/ 6 h 9"/>
                <a:gd name="T22" fmla="*/ 15 w 15"/>
                <a:gd name="T23" fmla="*/ 7 h 9"/>
                <a:gd name="T24" fmla="*/ 14 w 15"/>
                <a:gd name="T25" fmla="*/ 7 h 9"/>
                <a:gd name="T26" fmla="*/ 8 w 15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9"/>
                <a:gd name="T44" fmla="*/ 15 w 15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9">
                  <a:moveTo>
                    <a:pt x="8" y="9"/>
                  </a:moveTo>
                  <a:lnTo>
                    <a:pt x="6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8" y="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0" name="Freeform 395"/>
            <p:cNvSpPr>
              <a:spLocks/>
            </p:cNvSpPr>
            <p:nvPr/>
          </p:nvSpPr>
          <p:spPr bwMode="auto">
            <a:xfrm>
              <a:off x="4616" y="3123"/>
              <a:ext cx="38" cy="12"/>
            </a:xfrm>
            <a:custGeom>
              <a:avLst/>
              <a:gdLst>
                <a:gd name="T0" fmla="*/ 38 w 38"/>
                <a:gd name="T1" fmla="*/ 12 h 12"/>
                <a:gd name="T2" fmla="*/ 35 w 38"/>
                <a:gd name="T3" fmla="*/ 12 h 12"/>
                <a:gd name="T4" fmla="*/ 31 w 38"/>
                <a:gd name="T5" fmla="*/ 9 h 12"/>
                <a:gd name="T6" fmla="*/ 26 w 38"/>
                <a:gd name="T7" fmla="*/ 5 h 12"/>
                <a:gd name="T8" fmla="*/ 24 w 38"/>
                <a:gd name="T9" fmla="*/ 5 h 12"/>
                <a:gd name="T10" fmla="*/ 21 w 38"/>
                <a:gd name="T11" fmla="*/ 5 h 12"/>
                <a:gd name="T12" fmla="*/ 21 w 38"/>
                <a:gd name="T13" fmla="*/ 5 h 12"/>
                <a:gd name="T14" fmla="*/ 21 w 38"/>
                <a:gd name="T15" fmla="*/ 8 h 12"/>
                <a:gd name="T16" fmla="*/ 20 w 38"/>
                <a:gd name="T17" fmla="*/ 8 h 12"/>
                <a:gd name="T18" fmla="*/ 14 w 38"/>
                <a:gd name="T19" fmla="*/ 6 h 12"/>
                <a:gd name="T20" fmla="*/ 12 w 38"/>
                <a:gd name="T21" fmla="*/ 3 h 12"/>
                <a:gd name="T22" fmla="*/ 9 w 38"/>
                <a:gd name="T23" fmla="*/ 5 h 12"/>
                <a:gd name="T24" fmla="*/ 7 w 38"/>
                <a:gd name="T25" fmla="*/ 6 h 12"/>
                <a:gd name="T26" fmla="*/ 5 w 38"/>
                <a:gd name="T27" fmla="*/ 8 h 12"/>
                <a:gd name="T28" fmla="*/ 4 w 38"/>
                <a:gd name="T29" fmla="*/ 6 h 12"/>
                <a:gd name="T30" fmla="*/ 2 w 38"/>
                <a:gd name="T31" fmla="*/ 4 h 12"/>
                <a:gd name="T32" fmla="*/ 0 w 38"/>
                <a:gd name="T33" fmla="*/ 1 h 12"/>
                <a:gd name="T34" fmla="*/ 2 w 38"/>
                <a:gd name="T35" fmla="*/ 0 h 12"/>
                <a:gd name="T36" fmla="*/ 4 w 38"/>
                <a:gd name="T37" fmla="*/ 0 h 12"/>
                <a:gd name="T38" fmla="*/ 5 w 38"/>
                <a:gd name="T39" fmla="*/ 0 h 12"/>
                <a:gd name="T40" fmla="*/ 12 w 38"/>
                <a:gd name="T41" fmla="*/ 0 h 12"/>
                <a:gd name="T42" fmla="*/ 15 w 38"/>
                <a:gd name="T43" fmla="*/ 2 h 12"/>
                <a:gd name="T44" fmla="*/ 18 w 38"/>
                <a:gd name="T45" fmla="*/ 2 h 12"/>
                <a:gd name="T46" fmla="*/ 21 w 38"/>
                <a:gd name="T47" fmla="*/ 0 h 12"/>
                <a:gd name="T48" fmla="*/ 23 w 38"/>
                <a:gd name="T49" fmla="*/ 0 h 12"/>
                <a:gd name="T50" fmla="*/ 27 w 38"/>
                <a:gd name="T51" fmla="*/ 1 h 12"/>
                <a:gd name="T52" fmla="*/ 32 w 38"/>
                <a:gd name="T53" fmla="*/ 2 h 12"/>
                <a:gd name="T54" fmla="*/ 35 w 38"/>
                <a:gd name="T55" fmla="*/ 4 h 12"/>
                <a:gd name="T56" fmla="*/ 37 w 38"/>
                <a:gd name="T57" fmla="*/ 7 h 12"/>
                <a:gd name="T58" fmla="*/ 38 w 38"/>
                <a:gd name="T59" fmla="*/ 11 h 12"/>
                <a:gd name="T60" fmla="*/ 38 w 38"/>
                <a:gd name="T61" fmla="*/ 12 h 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12"/>
                <a:gd name="T95" fmla="*/ 38 w 38"/>
                <a:gd name="T96" fmla="*/ 12 h 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12">
                  <a:moveTo>
                    <a:pt x="38" y="12"/>
                  </a:moveTo>
                  <a:lnTo>
                    <a:pt x="35" y="12"/>
                  </a:lnTo>
                  <a:lnTo>
                    <a:pt x="31" y="9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8" y="11"/>
                  </a:lnTo>
                  <a:lnTo>
                    <a:pt x="38" y="12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1" name="Freeform 396"/>
            <p:cNvSpPr>
              <a:spLocks/>
            </p:cNvSpPr>
            <p:nvPr/>
          </p:nvSpPr>
          <p:spPr bwMode="auto">
            <a:xfrm>
              <a:off x="4562" y="2428"/>
              <a:ext cx="87" cy="99"/>
            </a:xfrm>
            <a:custGeom>
              <a:avLst/>
              <a:gdLst>
                <a:gd name="T0" fmla="*/ 60 w 86"/>
                <a:gd name="T1" fmla="*/ 94 h 98"/>
                <a:gd name="T2" fmla="*/ 55 w 86"/>
                <a:gd name="T3" fmla="*/ 94 h 98"/>
                <a:gd name="T4" fmla="*/ 39 w 86"/>
                <a:gd name="T5" fmla="*/ 93 h 98"/>
                <a:gd name="T6" fmla="*/ 33 w 86"/>
                <a:gd name="T7" fmla="*/ 100 h 98"/>
                <a:gd name="T8" fmla="*/ 30 w 86"/>
                <a:gd name="T9" fmla="*/ 104 h 98"/>
                <a:gd name="T10" fmla="*/ 26 w 86"/>
                <a:gd name="T11" fmla="*/ 105 h 98"/>
                <a:gd name="T12" fmla="*/ 22 w 86"/>
                <a:gd name="T13" fmla="*/ 101 h 98"/>
                <a:gd name="T14" fmla="*/ 16 w 86"/>
                <a:gd name="T15" fmla="*/ 107 h 98"/>
                <a:gd name="T16" fmla="*/ 13 w 86"/>
                <a:gd name="T17" fmla="*/ 102 h 98"/>
                <a:gd name="T18" fmla="*/ 8 w 86"/>
                <a:gd name="T19" fmla="*/ 95 h 98"/>
                <a:gd name="T20" fmla="*/ 11 w 86"/>
                <a:gd name="T21" fmla="*/ 90 h 98"/>
                <a:gd name="T22" fmla="*/ 16 w 86"/>
                <a:gd name="T23" fmla="*/ 86 h 98"/>
                <a:gd name="T24" fmla="*/ 15 w 86"/>
                <a:gd name="T25" fmla="*/ 77 h 98"/>
                <a:gd name="T26" fmla="*/ 15 w 86"/>
                <a:gd name="T27" fmla="*/ 72 h 98"/>
                <a:gd name="T28" fmla="*/ 10 w 86"/>
                <a:gd name="T29" fmla="*/ 69 h 98"/>
                <a:gd name="T30" fmla="*/ 6 w 86"/>
                <a:gd name="T31" fmla="*/ 71 h 98"/>
                <a:gd name="T32" fmla="*/ 1 w 86"/>
                <a:gd name="T33" fmla="*/ 67 h 98"/>
                <a:gd name="T34" fmla="*/ 2 w 86"/>
                <a:gd name="T35" fmla="*/ 61 h 98"/>
                <a:gd name="T36" fmla="*/ 8 w 86"/>
                <a:gd name="T37" fmla="*/ 46 h 98"/>
                <a:gd name="T38" fmla="*/ 24 w 86"/>
                <a:gd name="T39" fmla="*/ 37 h 98"/>
                <a:gd name="T40" fmla="*/ 32 w 86"/>
                <a:gd name="T41" fmla="*/ 24 h 98"/>
                <a:gd name="T42" fmla="*/ 37 w 86"/>
                <a:gd name="T43" fmla="*/ 23 h 98"/>
                <a:gd name="T44" fmla="*/ 42 w 86"/>
                <a:gd name="T45" fmla="*/ 28 h 98"/>
                <a:gd name="T46" fmla="*/ 60 w 86"/>
                <a:gd name="T47" fmla="*/ 29 h 98"/>
                <a:gd name="T48" fmla="*/ 63 w 86"/>
                <a:gd name="T49" fmla="*/ 27 h 98"/>
                <a:gd name="T50" fmla="*/ 60 w 86"/>
                <a:gd name="T51" fmla="*/ 18 h 98"/>
                <a:gd name="T52" fmla="*/ 64 w 86"/>
                <a:gd name="T53" fmla="*/ 15 h 98"/>
                <a:gd name="T54" fmla="*/ 69 w 86"/>
                <a:gd name="T55" fmla="*/ 17 h 98"/>
                <a:gd name="T56" fmla="*/ 76 w 86"/>
                <a:gd name="T57" fmla="*/ 14 h 98"/>
                <a:gd name="T58" fmla="*/ 83 w 86"/>
                <a:gd name="T59" fmla="*/ 4 h 98"/>
                <a:gd name="T60" fmla="*/ 87 w 86"/>
                <a:gd name="T61" fmla="*/ 0 h 98"/>
                <a:gd name="T62" fmla="*/ 92 w 86"/>
                <a:gd name="T63" fmla="*/ 6 h 98"/>
                <a:gd name="T64" fmla="*/ 95 w 86"/>
                <a:gd name="T65" fmla="*/ 12 h 98"/>
                <a:gd name="T66" fmla="*/ 84 w 86"/>
                <a:gd name="T67" fmla="*/ 24 h 98"/>
                <a:gd name="T68" fmla="*/ 84 w 86"/>
                <a:gd name="T69" fmla="*/ 31 h 98"/>
                <a:gd name="T70" fmla="*/ 82 w 86"/>
                <a:gd name="T71" fmla="*/ 41 h 98"/>
                <a:gd name="T72" fmla="*/ 76 w 86"/>
                <a:gd name="T73" fmla="*/ 44 h 98"/>
                <a:gd name="T74" fmla="*/ 68 w 86"/>
                <a:gd name="T75" fmla="*/ 62 h 98"/>
                <a:gd name="T76" fmla="*/ 61 w 86"/>
                <a:gd name="T77" fmla="*/ 63 h 98"/>
                <a:gd name="T78" fmla="*/ 56 w 86"/>
                <a:gd name="T79" fmla="*/ 67 h 98"/>
                <a:gd name="T80" fmla="*/ 52 w 86"/>
                <a:gd name="T81" fmla="*/ 77 h 98"/>
                <a:gd name="T82" fmla="*/ 61 w 86"/>
                <a:gd name="T83" fmla="*/ 86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98"/>
                <a:gd name="T128" fmla="*/ 86 w 8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98">
                  <a:moveTo>
                    <a:pt x="55" y="80"/>
                  </a:moveTo>
                  <a:lnTo>
                    <a:pt x="51" y="85"/>
                  </a:lnTo>
                  <a:lnTo>
                    <a:pt x="49" y="86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39" y="84"/>
                  </a:lnTo>
                  <a:lnTo>
                    <a:pt x="37" y="86"/>
                  </a:lnTo>
                  <a:lnTo>
                    <a:pt x="33" y="91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28" y="93"/>
                  </a:lnTo>
                  <a:lnTo>
                    <a:pt x="26" y="96"/>
                  </a:lnTo>
                  <a:lnTo>
                    <a:pt x="24" y="97"/>
                  </a:lnTo>
                  <a:lnTo>
                    <a:pt x="22" y="92"/>
                  </a:lnTo>
                  <a:lnTo>
                    <a:pt x="20" y="92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3" y="93"/>
                  </a:lnTo>
                  <a:lnTo>
                    <a:pt x="9" y="90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1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2" y="75"/>
                  </a:lnTo>
                  <a:lnTo>
                    <a:pt x="15" y="68"/>
                  </a:lnTo>
                  <a:lnTo>
                    <a:pt x="16" y="65"/>
                  </a:lnTo>
                  <a:lnTo>
                    <a:pt x="15" y="63"/>
                  </a:lnTo>
                  <a:lnTo>
                    <a:pt x="11" y="60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6" y="62"/>
                  </a:lnTo>
                  <a:lnTo>
                    <a:pt x="4" y="61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7" y="41"/>
                  </a:lnTo>
                  <a:lnTo>
                    <a:pt x="24" y="37"/>
                  </a:lnTo>
                  <a:lnTo>
                    <a:pt x="28" y="32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39" y="26"/>
                  </a:lnTo>
                  <a:lnTo>
                    <a:pt x="42" y="28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2" y="16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7" y="14"/>
                  </a:lnTo>
                  <a:lnTo>
                    <a:pt x="73" y="10"/>
                  </a:lnTo>
                  <a:lnTo>
                    <a:pt x="74" y="4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3" y="6"/>
                  </a:lnTo>
                  <a:lnTo>
                    <a:pt x="85" y="9"/>
                  </a:lnTo>
                  <a:lnTo>
                    <a:pt x="86" y="12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4" y="27"/>
                  </a:lnTo>
                  <a:lnTo>
                    <a:pt x="75" y="31"/>
                  </a:lnTo>
                  <a:lnTo>
                    <a:pt x="74" y="35"/>
                  </a:lnTo>
                  <a:lnTo>
                    <a:pt x="73" y="41"/>
                  </a:lnTo>
                  <a:lnTo>
                    <a:pt x="69" y="42"/>
                  </a:lnTo>
                  <a:lnTo>
                    <a:pt x="67" y="44"/>
                  </a:lnTo>
                  <a:lnTo>
                    <a:pt x="64" y="47"/>
                  </a:lnTo>
                  <a:lnTo>
                    <a:pt x="59" y="53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5" y="60"/>
                  </a:lnTo>
                  <a:lnTo>
                    <a:pt x="43" y="68"/>
                  </a:lnTo>
                  <a:lnTo>
                    <a:pt x="44" y="70"/>
                  </a:lnTo>
                  <a:lnTo>
                    <a:pt x="52" y="77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4562" y="2428"/>
              <a:ext cx="87" cy="99"/>
            </a:xfrm>
            <a:custGeom>
              <a:avLst/>
              <a:gdLst>
                <a:gd name="T0" fmla="*/ 60 w 86"/>
                <a:gd name="T1" fmla="*/ 94 h 98"/>
                <a:gd name="T2" fmla="*/ 55 w 86"/>
                <a:gd name="T3" fmla="*/ 94 h 98"/>
                <a:gd name="T4" fmla="*/ 39 w 86"/>
                <a:gd name="T5" fmla="*/ 93 h 98"/>
                <a:gd name="T6" fmla="*/ 33 w 86"/>
                <a:gd name="T7" fmla="*/ 100 h 98"/>
                <a:gd name="T8" fmla="*/ 30 w 86"/>
                <a:gd name="T9" fmla="*/ 104 h 98"/>
                <a:gd name="T10" fmla="*/ 26 w 86"/>
                <a:gd name="T11" fmla="*/ 105 h 98"/>
                <a:gd name="T12" fmla="*/ 22 w 86"/>
                <a:gd name="T13" fmla="*/ 101 h 98"/>
                <a:gd name="T14" fmla="*/ 16 w 86"/>
                <a:gd name="T15" fmla="*/ 107 h 98"/>
                <a:gd name="T16" fmla="*/ 13 w 86"/>
                <a:gd name="T17" fmla="*/ 102 h 98"/>
                <a:gd name="T18" fmla="*/ 8 w 86"/>
                <a:gd name="T19" fmla="*/ 95 h 98"/>
                <a:gd name="T20" fmla="*/ 11 w 86"/>
                <a:gd name="T21" fmla="*/ 90 h 98"/>
                <a:gd name="T22" fmla="*/ 16 w 86"/>
                <a:gd name="T23" fmla="*/ 86 h 98"/>
                <a:gd name="T24" fmla="*/ 15 w 86"/>
                <a:gd name="T25" fmla="*/ 77 h 98"/>
                <a:gd name="T26" fmla="*/ 15 w 86"/>
                <a:gd name="T27" fmla="*/ 72 h 98"/>
                <a:gd name="T28" fmla="*/ 10 w 86"/>
                <a:gd name="T29" fmla="*/ 69 h 98"/>
                <a:gd name="T30" fmla="*/ 6 w 86"/>
                <a:gd name="T31" fmla="*/ 71 h 98"/>
                <a:gd name="T32" fmla="*/ 1 w 86"/>
                <a:gd name="T33" fmla="*/ 67 h 98"/>
                <a:gd name="T34" fmla="*/ 2 w 86"/>
                <a:gd name="T35" fmla="*/ 61 h 98"/>
                <a:gd name="T36" fmla="*/ 8 w 86"/>
                <a:gd name="T37" fmla="*/ 46 h 98"/>
                <a:gd name="T38" fmla="*/ 24 w 86"/>
                <a:gd name="T39" fmla="*/ 37 h 98"/>
                <a:gd name="T40" fmla="*/ 32 w 86"/>
                <a:gd name="T41" fmla="*/ 24 h 98"/>
                <a:gd name="T42" fmla="*/ 37 w 86"/>
                <a:gd name="T43" fmla="*/ 23 h 98"/>
                <a:gd name="T44" fmla="*/ 42 w 86"/>
                <a:gd name="T45" fmla="*/ 28 h 98"/>
                <a:gd name="T46" fmla="*/ 60 w 86"/>
                <a:gd name="T47" fmla="*/ 29 h 98"/>
                <a:gd name="T48" fmla="*/ 63 w 86"/>
                <a:gd name="T49" fmla="*/ 27 h 98"/>
                <a:gd name="T50" fmla="*/ 60 w 86"/>
                <a:gd name="T51" fmla="*/ 18 h 98"/>
                <a:gd name="T52" fmla="*/ 64 w 86"/>
                <a:gd name="T53" fmla="*/ 15 h 98"/>
                <a:gd name="T54" fmla="*/ 69 w 86"/>
                <a:gd name="T55" fmla="*/ 17 h 98"/>
                <a:gd name="T56" fmla="*/ 76 w 86"/>
                <a:gd name="T57" fmla="*/ 14 h 98"/>
                <a:gd name="T58" fmla="*/ 83 w 86"/>
                <a:gd name="T59" fmla="*/ 4 h 98"/>
                <a:gd name="T60" fmla="*/ 87 w 86"/>
                <a:gd name="T61" fmla="*/ 0 h 98"/>
                <a:gd name="T62" fmla="*/ 92 w 86"/>
                <a:gd name="T63" fmla="*/ 6 h 98"/>
                <a:gd name="T64" fmla="*/ 95 w 86"/>
                <a:gd name="T65" fmla="*/ 12 h 98"/>
                <a:gd name="T66" fmla="*/ 84 w 86"/>
                <a:gd name="T67" fmla="*/ 24 h 98"/>
                <a:gd name="T68" fmla="*/ 84 w 86"/>
                <a:gd name="T69" fmla="*/ 31 h 98"/>
                <a:gd name="T70" fmla="*/ 82 w 86"/>
                <a:gd name="T71" fmla="*/ 41 h 98"/>
                <a:gd name="T72" fmla="*/ 76 w 86"/>
                <a:gd name="T73" fmla="*/ 44 h 98"/>
                <a:gd name="T74" fmla="*/ 68 w 86"/>
                <a:gd name="T75" fmla="*/ 62 h 98"/>
                <a:gd name="T76" fmla="*/ 61 w 86"/>
                <a:gd name="T77" fmla="*/ 63 h 98"/>
                <a:gd name="T78" fmla="*/ 56 w 86"/>
                <a:gd name="T79" fmla="*/ 67 h 98"/>
                <a:gd name="T80" fmla="*/ 52 w 86"/>
                <a:gd name="T81" fmla="*/ 77 h 98"/>
                <a:gd name="T82" fmla="*/ 61 w 86"/>
                <a:gd name="T83" fmla="*/ 86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98"/>
                <a:gd name="T128" fmla="*/ 86 w 8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98">
                  <a:moveTo>
                    <a:pt x="55" y="80"/>
                  </a:moveTo>
                  <a:lnTo>
                    <a:pt x="51" y="85"/>
                  </a:lnTo>
                  <a:lnTo>
                    <a:pt x="49" y="86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39" y="84"/>
                  </a:lnTo>
                  <a:lnTo>
                    <a:pt x="37" y="86"/>
                  </a:lnTo>
                  <a:lnTo>
                    <a:pt x="33" y="91"/>
                  </a:lnTo>
                  <a:lnTo>
                    <a:pt x="31" y="93"/>
                  </a:lnTo>
                  <a:lnTo>
                    <a:pt x="30" y="95"/>
                  </a:lnTo>
                  <a:lnTo>
                    <a:pt x="28" y="93"/>
                  </a:lnTo>
                  <a:lnTo>
                    <a:pt x="26" y="96"/>
                  </a:lnTo>
                  <a:lnTo>
                    <a:pt x="24" y="97"/>
                  </a:lnTo>
                  <a:lnTo>
                    <a:pt x="22" y="92"/>
                  </a:lnTo>
                  <a:lnTo>
                    <a:pt x="20" y="92"/>
                  </a:lnTo>
                  <a:lnTo>
                    <a:pt x="16" y="98"/>
                  </a:lnTo>
                  <a:lnTo>
                    <a:pt x="14" y="95"/>
                  </a:lnTo>
                  <a:lnTo>
                    <a:pt x="13" y="93"/>
                  </a:lnTo>
                  <a:lnTo>
                    <a:pt x="9" y="90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1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2" y="75"/>
                  </a:lnTo>
                  <a:lnTo>
                    <a:pt x="15" y="68"/>
                  </a:lnTo>
                  <a:lnTo>
                    <a:pt x="16" y="65"/>
                  </a:lnTo>
                  <a:lnTo>
                    <a:pt x="15" y="63"/>
                  </a:lnTo>
                  <a:lnTo>
                    <a:pt x="11" y="60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6" y="62"/>
                  </a:lnTo>
                  <a:lnTo>
                    <a:pt x="4" y="61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7" y="41"/>
                  </a:lnTo>
                  <a:lnTo>
                    <a:pt x="24" y="37"/>
                  </a:lnTo>
                  <a:lnTo>
                    <a:pt x="28" y="32"/>
                  </a:lnTo>
                  <a:lnTo>
                    <a:pt x="32" y="24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39" y="26"/>
                  </a:lnTo>
                  <a:lnTo>
                    <a:pt x="42" y="28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2" y="16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7" y="14"/>
                  </a:lnTo>
                  <a:lnTo>
                    <a:pt x="73" y="10"/>
                  </a:lnTo>
                  <a:lnTo>
                    <a:pt x="74" y="4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3" y="6"/>
                  </a:lnTo>
                  <a:lnTo>
                    <a:pt x="85" y="9"/>
                  </a:lnTo>
                  <a:lnTo>
                    <a:pt x="86" y="12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4" y="27"/>
                  </a:lnTo>
                  <a:lnTo>
                    <a:pt x="75" y="31"/>
                  </a:lnTo>
                  <a:lnTo>
                    <a:pt x="74" y="35"/>
                  </a:lnTo>
                  <a:lnTo>
                    <a:pt x="73" y="41"/>
                  </a:lnTo>
                  <a:lnTo>
                    <a:pt x="69" y="42"/>
                  </a:lnTo>
                  <a:lnTo>
                    <a:pt x="67" y="44"/>
                  </a:lnTo>
                  <a:lnTo>
                    <a:pt x="64" y="47"/>
                  </a:lnTo>
                  <a:lnTo>
                    <a:pt x="59" y="53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5" y="60"/>
                  </a:lnTo>
                  <a:lnTo>
                    <a:pt x="43" y="68"/>
                  </a:lnTo>
                  <a:lnTo>
                    <a:pt x="44" y="70"/>
                  </a:lnTo>
                  <a:lnTo>
                    <a:pt x="52" y="77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4588" y="2509"/>
              <a:ext cx="48" cy="72"/>
            </a:xfrm>
            <a:custGeom>
              <a:avLst/>
              <a:gdLst>
                <a:gd name="T0" fmla="*/ 5 w 48"/>
                <a:gd name="T1" fmla="*/ 15 h 72"/>
                <a:gd name="T2" fmla="*/ 6 w 48"/>
                <a:gd name="T3" fmla="*/ 13 h 72"/>
                <a:gd name="T4" fmla="*/ 8 w 48"/>
                <a:gd name="T5" fmla="*/ 11 h 72"/>
                <a:gd name="T6" fmla="*/ 12 w 48"/>
                <a:gd name="T7" fmla="*/ 6 h 72"/>
                <a:gd name="T8" fmla="*/ 14 w 48"/>
                <a:gd name="T9" fmla="*/ 4 h 72"/>
                <a:gd name="T10" fmla="*/ 18 w 48"/>
                <a:gd name="T11" fmla="*/ 5 h 72"/>
                <a:gd name="T12" fmla="*/ 21 w 48"/>
                <a:gd name="T13" fmla="*/ 5 h 72"/>
                <a:gd name="T14" fmla="*/ 24 w 48"/>
                <a:gd name="T15" fmla="*/ 6 h 72"/>
                <a:gd name="T16" fmla="*/ 26 w 48"/>
                <a:gd name="T17" fmla="*/ 5 h 72"/>
                <a:gd name="T18" fmla="*/ 30 w 48"/>
                <a:gd name="T19" fmla="*/ 0 h 72"/>
                <a:gd name="T20" fmla="*/ 34 w 48"/>
                <a:gd name="T21" fmla="*/ 5 h 72"/>
                <a:gd name="T22" fmla="*/ 41 w 48"/>
                <a:gd name="T23" fmla="*/ 17 h 72"/>
                <a:gd name="T24" fmla="*/ 43 w 48"/>
                <a:gd name="T25" fmla="*/ 21 h 72"/>
                <a:gd name="T26" fmla="*/ 45 w 48"/>
                <a:gd name="T27" fmla="*/ 26 h 72"/>
                <a:gd name="T28" fmla="*/ 45 w 48"/>
                <a:gd name="T29" fmla="*/ 32 h 72"/>
                <a:gd name="T30" fmla="*/ 45 w 48"/>
                <a:gd name="T31" fmla="*/ 39 h 72"/>
                <a:gd name="T32" fmla="*/ 44 w 48"/>
                <a:gd name="T33" fmla="*/ 44 h 72"/>
                <a:gd name="T34" fmla="*/ 45 w 48"/>
                <a:gd name="T35" fmla="*/ 44 h 72"/>
                <a:gd name="T36" fmla="*/ 48 w 48"/>
                <a:gd name="T37" fmla="*/ 44 h 72"/>
                <a:gd name="T38" fmla="*/ 47 w 48"/>
                <a:gd name="T39" fmla="*/ 47 h 72"/>
                <a:gd name="T40" fmla="*/ 45 w 48"/>
                <a:gd name="T41" fmla="*/ 51 h 72"/>
                <a:gd name="T42" fmla="*/ 42 w 48"/>
                <a:gd name="T43" fmla="*/ 57 h 72"/>
                <a:gd name="T44" fmla="*/ 40 w 48"/>
                <a:gd name="T45" fmla="*/ 59 h 72"/>
                <a:gd name="T46" fmla="*/ 39 w 48"/>
                <a:gd name="T47" fmla="*/ 59 h 72"/>
                <a:gd name="T48" fmla="*/ 35 w 48"/>
                <a:gd name="T49" fmla="*/ 58 h 72"/>
                <a:gd name="T50" fmla="*/ 34 w 48"/>
                <a:gd name="T51" fmla="*/ 59 h 72"/>
                <a:gd name="T52" fmla="*/ 30 w 48"/>
                <a:gd name="T53" fmla="*/ 63 h 72"/>
                <a:gd name="T54" fmla="*/ 27 w 48"/>
                <a:gd name="T55" fmla="*/ 62 h 72"/>
                <a:gd name="T56" fmla="*/ 25 w 48"/>
                <a:gd name="T57" fmla="*/ 60 h 72"/>
                <a:gd name="T58" fmla="*/ 22 w 48"/>
                <a:gd name="T59" fmla="*/ 61 h 72"/>
                <a:gd name="T60" fmla="*/ 19 w 48"/>
                <a:gd name="T61" fmla="*/ 63 h 72"/>
                <a:gd name="T62" fmla="*/ 12 w 48"/>
                <a:gd name="T63" fmla="*/ 69 h 72"/>
                <a:gd name="T64" fmla="*/ 9 w 48"/>
                <a:gd name="T65" fmla="*/ 69 h 72"/>
                <a:gd name="T66" fmla="*/ 6 w 48"/>
                <a:gd name="T67" fmla="*/ 72 h 72"/>
                <a:gd name="T68" fmla="*/ 6 w 48"/>
                <a:gd name="T69" fmla="*/ 68 h 72"/>
                <a:gd name="T70" fmla="*/ 6 w 48"/>
                <a:gd name="T71" fmla="*/ 65 h 72"/>
                <a:gd name="T72" fmla="*/ 4 w 48"/>
                <a:gd name="T73" fmla="*/ 60 h 72"/>
                <a:gd name="T74" fmla="*/ 4 w 48"/>
                <a:gd name="T75" fmla="*/ 57 h 72"/>
                <a:gd name="T76" fmla="*/ 4 w 48"/>
                <a:gd name="T77" fmla="*/ 53 h 72"/>
                <a:gd name="T78" fmla="*/ 8 w 48"/>
                <a:gd name="T79" fmla="*/ 50 h 72"/>
                <a:gd name="T80" fmla="*/ 8 w 48"/>
                <a:gd name="T81" fmla="*/ 47 h 72"/>
                <a:gd name="T82" fmla="*/ 9 w 48"/>
                <a:gd name="T83" fmla="*/ 44 h 72"/>
                <a:gd name="T84" fmla="*/ 9 w 48"/>
                <a:gd name="T85" fmla="*/ 43 h 72"/>
                <a:gd name="T86" fmla="*/ 6 w 48"/>
                <a:gd name="T87" fmla="*/ 41 h 72"/>
                <a:gd name="T88" fmla="*/ 6 w 48"/>
                <a:gd name="T89" fmla="*/ 38 h 72"/>
                <a:gd name="T90" fmla="*/ 6 w 48"/>
                <a:gd name="T91" fmla="*/ 35 h 72"/>
                <a:gd name="T92" fmla="*/ 6 w 48"/>
                <a:gd name="T93" fmla="*/ 32 h 72"/>
                <a:gd name="T94" fmla="*/ 4 w 48"/>
                <a:gd name="T95" fmla="*/ 31 h 72"/>
                <a:gd name="T96" fmla="*/ 0 w 48"/>
                <a:gd name="T97" fmla="*/ 31 h 72"/>
                <a:gd name="T98" fmla="*/ 4 w 48"/>
                <a:gd name="T99" fmla="*/ 27 h 72"/>
                <a:gd name="T100" fmla="*/ 6 w 48"/>
                <a:gd name="T101" fmla="*/ 27 h 72"/>
                <a:gd name="T102" fmla="*/ 10 w 48"/>
                <a:gd name="T103" fmla="*/ 29 h 72"/>
                <a:gd name="T104" fmla="*/ 12 w 48"/>
                <a:gd name="T105" fmla="*/ 27 h 72"/>
                <a:gd name="T106" fmla="*/ 11 w 48"/>
                <a:gd name="T107" fmla="*/ 25 h 72"/>
                <a:gd name="T108" fmla="*/ 7 w 48"/>
                <a:gd name="T109" fmla="*/ 18 h 72"/>
                <a:gd name="T110" fmla="*/ 6 w 48"/>
                <a:gd name="T111" fmla="*/ 15 h 72"/>
                <a:gd name="T112" fmla="*/ 5 w 48"/>
                <a:gd name="T113" fmla="*/ 1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"/>
                <a:gd name="T172" fmla="*/ 0 h 72"/>
                <a:gd name="T173" fmla="*/ 48 w 48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" h="72">
                  <a:moveTo>
                    <a:pt x="5" y="15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30" y="0"/>
                  </a:lnTo>
                  <a:lnTo>
                    <a:pt x="34" y="5"/>
                  </a:lnTo>
                  <a:lnTo>
                    <a:pt x="41" y="17"/>
                  </a:lnTo>
                  <a:lnTo>
                    <a:pt x="43" y="21"/>
                  </a:lnTo>
                  <a:lnTo>
                    <a:pt x="45" y="26"/>
                  </a:lnTo>
                  <a:lnTo>
                    <a:pt x="45" y="32"/>
                  </a:lnTo>
                  <a:lnTo>
                    <a:pt x="45" y="39"/>
                  </a:lnTo>
                  <a:lnTo>
                    <a:pt x="44" y="44"/>
                  </a:lnTo>
                  <a:lnTo>
                    <a:pt x="45" y="44"/>
                  </a:lnTo>
                  <a:lnTo>
                    <a:pt x="48" y="44"/>
                  </a:lnTo>
                  <a:lnTo>
                    <a:pt x="47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59"/>
                  </a:lnTo>
                  <a:lnTo>
                    <a:pt x="35" y="58"/>
                  </a:lnTo>
                  <a:lnTo>
                    <a:pt x="34" y="59"/>
                  </a:lnTo>
                  <a:lnTo>
                    <a:pt x="30" y="63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2" y="61"/>
                  </a:lnTo>
                  <a:lnTo>
                    <a:pt x="19" y="63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4588" y="2509"/>
              <a:ext cx="48" cy="72"/>
            </a:xfrm>
            <a:custGeom>
              <a:avLst/>
              <a:gdLst>
                <a:gd name="T0" fmla="*/ 5 w 48"/>
                <a:gd name="T1" fmla="*/ 15 h 72"/>
                <a:gd name="T2" fmla="*/ 6 w 48"/>
                <a:gd name="T3" fmla="*/ 13 h 72"/>
                <a:gd name="T4" fmla="*/ 8 w 48"/>
                <a:gd name="T5" fmla="*/ 11 h 72"/>
                <a:gd name="T6" fmla="*/ 12 w 48"/>
                <a:gd name="T7" fmla="*/ 6 h 72"/>
                <a:gd name="T8" fmla="*/ 14 w 48"/>
                <a:gd name="T9" fmla="*/ 4 h 72"/>
                <a:gd name="T10" fmla="*/ 18 w 48"/>
                <a:gd name="T11" fmla="*/ 5 h 72"/>
                <a:gd name="T12" fmla="*/ 21 w 48"/>
                <a:gd name="T13" fmla="*/ 5 h 72"/>
                <a:gd name="T14" fmla="*/ 24 w 48"/>
                <a:gd name="T15" fmla="*/ 6 h 72"/>
                <a:gd name="T16" fmla="*/ 26 w 48"/>
                <a:gd name="T17" fmla="*/ 5 h 72"/>
                <a:gd name="T18" fmla="*/ 30 w 48"/>
                <a:gd name="T19" fmla="*/ 0 h 72"/>
                <a:gd name="T20" fmla="*/ 34 w 48"/>
                <a:gd name="T21" fmla="*/ 5 h 72"/>
                <a:gd name="T22" fmla="*/ 41 w 48"/>
                <a:gd name="T23" fmla="*/ 17 h 72"/>
                <a:gd name="T24" fmla="*/ 43 w 48"/>
                <a:gd name="T25" fmla="*/ 21 h 72"/>
                <a:gd name="T26" fmla="*/ 45 w 48"/>
                <a:gd name="T27" fmla="*/ 26 h 72"/>
                <a:gd name="T28" fmla="*/ 45 w 48"/>
                <a:gd name="T29" fmla="*/ 32 h 72"/>
                <a:gd name="T30" fmla="*/ 45 w 48"/>
                <a:gd name="T31" fmla="*/ 39 h 72"/>
                <a:gd name="T32" fmla="*/ 44 w 48"/>
                <a:gd name="T33" fmla="*/ 44 h 72"/>
                <a:gd name="T34" fmla="*/ 45 w 48"/>
                <a:gd name="T35" fmla="*/ 44 h 72"/>
                <a:gd name="T36" fmla="*/ 48 w 48"/>
                <a:gd name="T37" fmla="*/ 44 h 72"/>
                <a:gd name="T38" fmla="*/ 47 w 48"/>
                <a:gd name="T39" fmla="*/ 47 h 72"/>
                <a:gd name="T40" fmla="*/ 45 w 48"/>
                <a:gd name="T41" fmla="*/ 51 h 72"/>
                <a:gd name="T42" fmla="*/ 42 w 48"/>
                <a:gd name="T43" fmla="*/ 57 h 72"/>
                <a:gd name="T44" fmla="*/ 40 w 48"/>
                <a:gd name="T45" fmla="*/ 59 h 72"/>
                <a:gd name="T46" fmla="*/ 39 w 48"/>
                <a:gd name="T47" fmla="*/ 59 h 72"/>
                <a:gd name="T48" fmla="*/ 35 w 48"/>
                <a:gd name="T49" fmla="*/ 58 h 72"/>
                <a:gd name="T50" fmla="*/ 34 w 48"/>
                <a:gd name="T51" fmla="*/ 59 h 72"/>
                <a:gd name="T52" fmla="*/ 30 w 48"/>
                <a:gd name="T53" fmla="*/ 63 h 72"/>
                <a:gd name="T54" fmla="*/ 27 w 48"/>
                <a:gd name="T55" fmla="*/ 62 h 72"/>
                <a:gd name="T56" fmla="*/ 25 w 48"/>
                <a:gd name="T57" fmla="*/ 60 h 72"/>
                <a:gd name="T58" fmla="*/ 22 w 48"/>
                <a:gd name="T59" fmla="*/ 61 h 72"/>
                <a:gd name="T60" fmla="*/ 19 w 48"/>
                <a:gd name="T61" fmla="*/ 63 h 72"/>
                <a:gd name="T62" fmla="*/ 12 w 48"/>
                <a:gd name="T63" fmla="*/ 69 h 72"/>
                <a:gd name="T64" fmla="*/ 9 w 48"/>
                <a:gd name="T65" fmla="*/ 69 h 72"/>
                <a:gd name="T66" fmla="*/ 6 w 48"/>
                <a:gd name="T67" fmla="*/ 72 h 72"/>
                <a:gd name="T68" fmla="*/ 6 w 48"/>
                <a:gd name="T69" fmla="*/ 68 h 72"/>
                <a:gd name="T70" fmla="*/ 6 w 48"/>
                <a:gd name="T71" fmla="*/ 65 h 72"/>
                <a:gd name="T72" fmla="*/ 4 w 48"/>
                <a:gd name="T73" fmla="*/ 60 h 72"/>
                <a:gd name="T74" fmla="*/ 4 w 48"/>
                <a:gd name="T75" fmla="*/ 57 h 72"/>
                <a:gd name="T76" fmla="*/ 4 w 48"/>
                <a:gd name="T77" fmla="*/ 53 h 72"/>
                <a:gd name="T78" fmla="*/ 8 w 48"/>
                <a:gd name="T79" fmla="*/ 50 h 72"/>
                <a:gd name="T80" fmla="*/ 8 w 48"/>
                <a:gd name="T81" fmla="*/ 47 h 72"/>
                <a:gd name="T82" fmla="*/ 9 w 48"/>
                <a:gd name="T83" fmla="*/ 44 h 72"/>
                <a:gd name="T84" fmla="*/ 9 w 48"/>
                <a:gd name="T85" fmla="*/ 43 h 72"/>
                <a:gd name="T86" fmla="*/ 6 w 48"/>
                <a:gd name="T87" fmla="*/ 41 h 72"/>
                <a:gd name="T88" fmla="*/ 6 w 48"/>
                <a:gd name="T89" fmla="*/ 38 h 72"/>
                <a:gd name="T90" fmla="*/ 6 w 48"/>
                <a:gd name="T91" fmla="*/ 35 h 72"/>
                <a:gd name="T92" fmla="*/ 6 w 48"/>
                <a:gd name="T93" fmla="*/ 32 h 72"/>
                <a:gd name="T94" fmla="*/ 4 w 48"/>
                <a:gd name="T95" fmla="*/ 31 h 72"/>
                <a:gd name="T96" fmla="*/ 0 w 48"/>
                <a:gd name="T97" fmla="*/ 31 h 72"/>
                <a:gd name="T98" fmla="*/ 4 w 48"/>
                <a:gd name="T99" fmla="*/ 27 h 72"/>
                <a:gd name="T100" fmla="*/ 6 w 48"/>
                <a:gd name="T101" fmla="*/ 27 h 72"/>
                <a:gd name="T102" fmla="*/ 10 w 48"/>
                <a:gd name="T103" fmla="*/ 29 h 72"/>
                <a:gd name="T104" fmla="*/ 12 w 48"/>
                <a:gd name="T105" fmla="*/ 27 h 72"/>
                <a:gd name="T106" fmla="*/ 11 w 48"/>
                <a:gd name="T107" fmla="*/ 25 h 72"/>
                <a:gd name="T108" fmla="*/ 7 w 48"/>
                <a:gd name="T109" fmla="*/ 18 h 72"/>
                <a:gd name="T110" fmla="*/ 6 w 48"/>
                <a:gd name="T111" fmla="*/ 15 h 72"/>
                <a:gd name="T112" fmla="*/ 5 w 48"/>
                <a:gd name="T113" fmla="*/ 1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"/>
                <a:gd name="T172" fmla="*/ 0 h 72"/>
                <a:gd name="T173" fmla="*/ 48 w 48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" h="72">
                  <a:moveTo>
                    <a:pt x="5" y="15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30" y="0"/>
                  </a:lnTo>
                  <a:lnTo>
                    <a:pt x="34" y="5"/>
                  </a:lnTo>
                  <a:lnTo>
                    <a:pt x="41" y="17"/>
                  </a:lnTo>
                  <a:lnTo>
                    <a:pt x="43" y="21"/>
                  </a:lnTo>
                  <a:lnTo>
                    <a:pt x="45" y="26"/>
                  </a:lnTo>
                  <a:lnTo>
                    <a:pt x="45" y="32"/>
                  </a:lnTo>
                  <a:lnTo>
                    <a:pt x="45" y="39"/>
                  </a:lnTo>
                  <a:lnTo>
                    <a:pt x="44" y="44"/>
                  </a:lnTo>
                  <a:lnTo>
                    <a:pt x="45" y="44"/>
                  </a:lnTo>
                  <a:lnTo>
                    <a:pt x="48" y="44"/>
                  </a:lnTo>
                  <a:lnTo>
                    <a:pt x="47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59"/>
                  </a:lnTo>
                  <a:lnTo>
                    <a:pt x="39" y="59"/>
                  </a:lnTo>
                  <a:lnTo>
                    <a:pt x="35" y="58"/>
                  </a:lnTo>
                  <a:lnTo>
                    <a:pt x="34" y="59"/>
                  </a:lnTo>
                  <a:lnTo>
                    <a:pt x="30" y="63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2" y="61"/>
                  </a:lnTo>
                  <a:lnTo>
                    <a:pt x="19" y="63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8" y="50"/>
                  </a:lnTo>
                  <a:lnTo>
                    <a:pt x="8" y="47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4505" y="2725"/>
              <a:ext cx="25" cy="49"/>
            </a:xfrm>
            <a:custGeom>
              <a:avLst/>
              <a:gdLst>
                <a:gd name="T0" fmla="*/ 9 w 25"/>
                <a:gd name="T1" fmla="*/ 57 h 48"/>
                <a:gd name="T2" fmla="*/ 9 w 25"/>
                <a:gd name="T3" fmla="*/ 56 h 48"/>
                <a:gd name="T4" fmla="*/ 8 w 25"/>
                <a:gd name="T5" fmla="*/ 54 h 48"/>
                <a:gd name="T6" fmla="*/ 2 w 25"/>
                <a:gd name="T7" fmla="*/ 46 h 48"/>
                <a:gd name="T8" fmla="*/ 1 w 25"/>
                <a:gd name="T9" fmla="*/ 39 h 48"/>
                <a:gd name="T10" fmla="*/ 0 w 25"/>
                <a:gd name="T11" fmla="*/ 37 h 48"/>
                <a:gd name="T12" fmla="*/ 1 w 25"/>
                <a:gd name="T13" fmla="*/ 22 h 48"/>
                <a:gd name="T14" fmla="*/ 5 w 25"/>
                <a:gd name="T15" fmla="*/ 17 h 48"/>
                <a:gd name="T16" fmla="*/ 13 w 25"/>
                <a:gd name="T17" fmla="*/ 5 h 48"/>
                <a:gd name="T18" fmla="*/ 14 w 25"/>
                <a:gd name="T19" fmla="*/ 4 h 48"/>
                <a:gd name="T20" fmla="*/ 17 w 25"/>
                <a:gd name="T21" fmla="*/ 3 h 48"/>
                <a:gd name="T22" fmla="*/ 18 w 25"/>
                <a:gd name="T23" fmla="*/ 1 h 48"/>
                <a:gd name="T24" fmla="*/ 20 w 25"/>
                <a:gd name="T25" fmla="*/ 0 h 48"/>
                <a:gd name="T26" fmla="*/ 22 w 25"/>
                <a:gd name="T27" fmla="*/ 1 h 48"/>
                <a:gd name="T28" fmla="*/ 25 w 25"/>
                <a:gd name="T29" fmla="*/ 3 h 48"/>
                <a:gd name="T30" fmla="*/ 23 w 25"/>
                <a:gd name="T31" fmla="*/ 6 h 48"/>
                <a:gd name="T32" fmla="*/ 23 w 25"/>
                <a:gd name="T33" fmla="*/ 7 h 48"/>
                <a:gd name="T34" fmla="*/ 23 w 25"/>
                <a:gd name="T35" fmla="*/ 9 h 48"/>
                <a:gd name="T36" fmla="*/ 22 w 25"/>
                <a:gd name="T37" fmla="*/ 13 h 48"/>
                <a:gd name="T38" fmla="*/ 21 w 25"/>
                <a:gd name="T39" fmla="*/ 16 h 48"/>
                <a:gd name="T40" fmla="*/ 20 w 25"/>
                <a:gd name="T41" fmla="*/ 18 h 48"/>
                <a:gd name="T42" fmla="*/ 20 w 25"/>
                <a:gd name="T43" fmla="*/ 22 h 48"/>
                <a:gd name="T44" fmla="*/ 19 w 25"/>
                <a:gd name="T45" fmla="*/ 35 h 48"/>
                <a:gd name="T46" fmla="*/ 17 w 25"/>
                <a:gd name="T47" fmla="*/ 40 h 48"/>
                <a:gd name="T48" fmla="*/ 14 w 25"/>
                <a:gd name="T49" fmla="*/ 45 h 48"/>
                <a:gd name="T50" fmla="*/ 11 w 25"/>
                <a:gd name="T51" fmla="*/ 51 h 48"/>
                <a:gd name="T52" fmla="*/ 11 w 25"/>
                <a:gd name="T53" fmla="*/ 53 h 48"/>
                <a:gd name="T54" fmla="*/ 11 w 25"/>
                <a:gd name="T55" fmla="*/ 56 h 48"/>
                <a:gd name="T56" fmla="*/ 9 w 25"/>
                <a:gd name="T57" fmla="*/ 57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48"/>
                <a:gd name="T89" fmla="*/ 25 w 25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48">
                  <a:moveTo>
                    <a:pt x="9" y="48"/>
                  </a:moveTo>
                  <a:lnTo>
                    <a:pt x="9" y="47"/>
                  </a:lnTo>
                  <a:lnTo>
                    <a:pt x="8" y="45"/>
                  </a:lnTo>
                  <a:lnTo>
                    <a:pt x="2" y="37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21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4" y="36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4505" y="2725"/>
              <a:ext cx="25" cy="49"/>
            </a:xfrm>
            <a:custGeom>
              <a:avLst/>
              <a:gdLst>
                <a:gd name="T0" fmla="*/ 9 w 25"/>
                <a:gd name="T1" fmla="*/ 57 h 48"/>
                <a:gd name="T2" fmla="*/ 9 w 25"/>
                <a:gd name="T3" fmla="*/ 56 h 48"/>
                <a:gd name="T4" fmla="*/ 8 w 25"/>
                <a:gd name="T5" fmla="*/ 54 h 48"/>
                <a:gd name="T6" fmla="*/ 2 w 25"/>
                <a:gd name="T7" fmla="*/ 46 h 48"/>
                <a:gd name="T8" fmla="*/ 1 w 25"/>
                <a:gd name="T9" fmla="*/ 39 h 48"/>
                <a:gd name="T10" fmla="*/ 0 w 25"/>
                <a:gd name="T11" fmla="*/ 37 h 48"/>
                <a:gd name="T12" fmla="*/ 1 w 25"/>
                <a:gd name="T13" fmla="*/ 22 h 48"/>
                <a:gd name="T14" fmla="*/ 5 w 25"/>
                <a:gd name="T15" fmla="*/ 17 h 48"/>
                <a:gd name="T16" fmla="*/ 13 w 25"/>
                <a:gd name="T17" fmla="*/ 5 h 48"/>
                <a:gd name="T18" fmla="*/ 14 w 25"/>
                <a:gd name="T19" fmla="*/ 4 h 48"/>
                <a:gd name="T20" fmla="*/ 17 w 25"/>
                <a:gd name="T21" fmla="*/ 3 h 48"/>
                <a:gd name="T22" fmla="*/ 18 w 25"/>
                <a:gd name="T23" fmla="*/ 1 h 48"/>
                <a:gd name="T24" fmla="*/ 20 w 25"/>
                <a:gd name="T25" fmla="*/ 0 h 48"/>
                <a:gd name="T26" fmla="*/ 22 w 25"/>
                <a:gd name="T27" fmla="*/ 1 h 48"/>
                <a:gd name="T28" fmla="*/ 25 w 25"/>
                <a:gd name="T29" fmla="*/ 3 h 48"/>
                <a:gd name="T30" fmla="*/ 23 w 25"/>
                <a:gd name="T31" fmla="*/ 6 h 48"/>
                <a:gd name="T32" fmla="*/ 23 w 25"/>
                <a:gd name="T33" fmla="*/ 7 h 48"/>
                <a:gd name="T34" fmla="*/ 23 w 25"/>
                <a:gd name="T35" fmla="*/ 9 h 48"/>
                <a:gd name="T36" fmla="*/ 22 w 25"/>
                <a:gd name="T37" fmla="*/ 13 h 48"/>
                <a:gd name="T38" fmla="*/ 21 w 25"/>
                <a:gd name="T39" fmla="*/ 16 h 48"/>
                <a:gd name="T40" fmla="*/ 20 w 25"/>
                <a:gd name="T41" fmla="*/ 18 h 48"/>
                <a:gd name="T42" fmla="*/ 20 w 25"/>
                <a:gd name="T43" fmla="*/ 22 h 48"/>
                <a:gd name="T44" fmla="*/ 19 w 25"/>
                <a:gd name="T45" fmla="*/ 35 h 48"/>
                <a:gd name="T46" fmla="*/ 17 w 25"/>
                <a:gd name="T47" fmla="*/ 40 h 48"/>
                <a:gd name="T48" fmla="*/ 14 w 25"/>
                <a:gd name="T49" fmla="*/ 45 h 48"/>
                <a:gd name="T50" fmla="*/ 11 w 25"/>
                <a:gd name="T51" fmla="*/ 51 h 48"/>
                <a:gd name="T52" fmla="*/ 11 w 25"/>
                <a:gd name="T53" fmla="*/ 53 h 48"/>
                <a:gd name="T54" fmla="*/ 11 w 25"/>
                <a:gd name="T55" fmla="*/ 56 h 48"/>
                <a:gd name="T56" fmla="*/ 9 w 25"/>
                <a:gd name="T57" fmla="*/ 57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48"/>
                <a:gd name="T89" fmla="*/ 25 w 25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48">
                  <a:moveTo>
                    <a:pt x="9" y="48"/>
                  </a:moveTo>
                  <a:lnTo>
                    <a:pt x="9" y="47"/>
                  </a:lnTo>
                  <a:lnTo>
                    <a:pt x="8" y="45"/>
                  </a:lnTo>
                  <a:lnTo>
                    <a:pt x="2" y="37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21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4" y="36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1" y="4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4424" y="3013"/>
              <a:ext cx="15" cy="14"/>
            </a:xfrm>
            <a:custGeom>
              <a:avLst/>
              <a:gdLst>
                <a:gd name="T0" fmla="*/ 0 w 15"/>
                <a:gd name="T1" fmla="*/ 8 h 14"/>
                <a:gd name="T2" fmla="*/ 1 w 15"/>
                <a:gd name="T3" fmla="*/ 7 h 14"/>
                <a:gd name="T4" fmla="*/ 6 w 15"/>
                <a:gd name="T5" fmla="*/ 6 h 14"/>
                <a:gd name="T6" fmla="*/ 9 w 15"/>
                <a:gd name="T7" fmla="*/ 0 h 14"/>
                <a:gd name="T8" fmla="*/ 11 w 15"/>
                <a:gd name="T9" fmla="*/ 0 h 14"/>
                <a:gd name="T10" fmla="*/ 10 w 15"/>
                <a:gd name="T11" fmla="*/ 2 h 14"/>
                <a:gd name="T12" fmla="*/ 11 w 15"/>
                <a:gd name="T13" fmla="*/ 2 h 14"/>
                <a:gd name="T14" fmla="*/ 12 w 15"/>
                <a:gd name="T15" fmla="*/ 2 h 14"/>
                <a:gd name="T16" fmla="*/ 13 w 15"/>
                <a:gd name="T17" fmla="*/ 3 h 14"/>
                <a:gd name="T18" fmla="*/ 14 w 15"/>
                <a:gd name="T19" fmla="*/ 6 h 14"/>
                <a:gd name="T20" fmla="*/ 14 w 15"/>
                <a:gd name="T21" fmla="*/ 6 h 14"/>
                <a:gd name="T22" fmla="*/ 14 w 15"/>
                <a:gd name="T23" fmla="*/ 8 h 14"/>
                <a:gd name="T24" fmla="*/ 15 w 15"/>
                <a:gd name="T25" fmla="*/ 9 h 14"/>
                <a:gd name="T26" fmla="*/ 15 w 15"/>
                <a:gd name="T27" fmla="*/ 10 h 14"/>
                <a:gd name="T28" fmla="*/ 7 w 15"/>
                <a:gd name="T29" fmla="*/ 12 h 14"/>
                <a:gd name="T30" fmla="*/ 5 w 15"/>
                <a:gd name="T31" fmla="*/ 14 h 14"/>
                <a:gd name="T32" fmla="*/ 3 w 15"/>
                <a:gd name="T33" fmla="*/ 12 h 14"/>
                <a:gd name="T34" fmla="*/ 3 w 15"/>
                <a:gd name="T35" fmla="*/ 11 h 14"/>
                <a:gd name="T36" fmla="*/ 1 w 15"/>
                <a:gd name="T37" fmla="*/ 11 h 14"/>
                <a:gd name="T38" fmla="*/ 1 w 15"/>
                <a:gd name="T39" fmla="*/ 9 h 14"/>
                <a:gd name="T40" fmla="*/ 0 w 15"/>
                <a:gd name="T41" fmla="*/ 8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14"/>
                <a:gd name="T65" fmla="*/ 15 w 15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14">
                  <a:moveTo>
                    <a:pt x="0" y="8"/>
                  </a:moveTo>
                  <a:lnTo>
                    <a:pt x="1" y="7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4424" y="3013"/>
              <a:ext cx="15" cy="14"/>
            </a:xfrm>
            <a:custGeom>
              <a:avLst/>
              <a:gdLst>
                <a:gd name="T0" fmla="*/ 0 w 15"/>
                <a:gd name="T1" fmla="*/ 8 h 14"/>
                <a:gd name="T2" fmla="*/ 1 w 15"/>
                <a:gd name="T3" fmla="*/ 7 h 14"/>
                <a:gd name="T4" fmla="*/ 6 w 15"/>
                <a:gd name="T5" fmla="*/ 6 h 14"/>
                <a:gd name="T6" fmla="*/ 9 w 15"/>
                <a:gd name="T7" fmla="*/ 0 h 14"/>
                <a:gd name="T8" fmla="*/ 11 w 15"/>
                <a:gd name="T9" fmla="*/ 0 h 14"/>
                <a:gd name="T10" fmla="*/ 10 w 15"/>
                <a:gd name="T11" fmla="*/ 2 h 14"/>
                <a:gd name="T12" fmla="*/ 11 w 15"/>
                <a:gd name="T13" fmla="*/ 2 h 14"/>
                <a:gd name="T14" fmla="*/ 12 w 15"/>
                <a:gd name="T15" fmla="*/ 2 h 14"/>
                <a:gd name="T16" fmla="*/ 13 w 15"/>
                <a:gd name="T17" fmla="*/ 3 h 14"/>
                <a:gd name="T18" fmla="*/ 14 w 15"/>
                <a:gd name="T19" fmla="*/ 6 h 14"/>
                <a:gd name="T20" fmla="*/ 14 w 15"/>
                <a:gd name="T21" fmla="*/ 6 h 14"/>
                <a:gd name="T22" fmla="*/ 14 w 15"/>
                <a:gd name="T23" fmla="*/ 8 h 14"/>
                <a:gd name="T24" fmla="*/ 15 w 15"/>
                <a:gd name="T25" fmla="*/ 9 h 14"/>
                <a:gd name="T26" fmla="*/ 15 w 15"/>
                <a:gd name="T27" fmla="*/ 10 h 14"/>
                <a:gd name="T28" fmla="*/ 7 w 15"/>
                <a:gd name="T29" fmla="*/ 12 h 14"/>
                <a:gd name="T30" fmla="*/ 5 w 15"/>
                <a:gd name="T31" fmla="*/ 14 h 14"/>
                <a:gd name="T32" fmla="*/ 3 w 15"/>
                <a:gd name="T33" fmla="*/ 12 h 14"/>
                <a:gd name="T34" fmla="*/ 3 w 15"/>
                <a:gd name="T35" fmla="*/ 11 h 14"/>
                <a:gd name="T36" fmla="*/ 1 w 15"/>
                <a:gd name="T37" fmla="*/ 11 h 14"/>
                <a:gd name="T38" fmla="*/ 1 w 15"/>
                <a:gd name="T39" fmla="*/ 9 h 14"/>
                <a:gd name="T40" fmla="*/ 0 w 15"/>
                <a:gd name="T41" fmla="*/ 8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14"/>
                <a:gd name="T65" fmla="*/ 15 w 15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14">
                  <a:moveTo>
                    <a:pt x="0" y="8"/>
                  </a:moveTo>
                  <a:lnTo>
                    <a:pt x="1" y="7"/>
                  </a:lnTo>
                  <a:lnTo>
                    <a:pt x="6" y="6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19" name="Freeform 404"/>
            <p:cNvSpPr>
              <a:spLocks noEditPoints="1"/>
            </p:cNvSpPr>
            <p:nvPr/>
          </p:nvSpPr>
          <p:spPr bwMode="auto">
            <a:xfrm>
              <a:off x="4634" y="2381"/>
              <a:ext cx="221" cy="255"/>
            </a:xfrm>
            <a:custGeom>
              <a:avLst/>
              <a:gdLst>
                <a:gd name="T0" fmla="*/ 113 w 219"/>
                <a:gd name="T1" fmla="*/ 161 h 253"/>
                <a:gd name="T2" fmla="*/ 121 w 219"/>
                <a:gd name="T3" fmla="*/ 164 h 253"/>
                <a:gd name="T4" fmla="*/ 145 w 219"/>
                <a:gd name="T5" fmla="*/ 144 h 253"/>
                <a:gd name="T6" fmla="*/ 153 w 219"/>
                <a:gd name="T7" fmla="*/ 124 h 253"/>
                <a:gd name="T8" fmla="*/ 154 w 219"/>
                <a:gd name="T9" fmla="*/ 108 h 253"/>
                <a:gd name="T10" fmla="*/ 162 w 219"/>
                <a:gd name="T11" fmla="*/ 95 h 253"/>
                <a:gd name="T12" fmla="*/ 164 w 219"/>
                <a:gd name="T13" fmla="*/ 87 h 253"/>
                <a:gd name="T14" fmla="*/ 183 w 219"/>
                <a:gd name="T15" fmla="*/ 101 h 253"/>
                <a:gd name="T16" fmla="*/ 184 w 219"/>
                <a:gd name="T17" fmla="*/ 131 h 253"/>
                <a:gd name="T18" fmla="*/ 169 w 219"/>
                <a:gd name="T19" fmla="*/ 143 h 253"/>
                <a:gd name="T20" fmla="*/ 163 w 219"/>
                <a:gd name="T21" fmla="*/ 168 h 253"/>
                <a:gd name="T22" fmla="*/ 160 w 219"/>
                <a:gd name="T23" fmla="*/ 187 h 253"/>
                <a:gd name="T24" fmla="*/ 154 w 219"/>
                <a:gd name="T25" fmla="*/ 187 h 253"/>
                <a:gd name="T26" fmla="*/ 141 w 219"/>
                <a:gd name="T27" fmla="*/ 210 h 253"/>
                <a:gd name="T28" fmla="*/ 135 w 219"/>
                <a:gd name="T29" fmla="*/ 202 h 253"/>
                <a:gd name="T30" fmla="*/ 116 w 219"/>
                <a:gd name="T31" fmla="*/ 213 h 253"/>
                <a:gd name="T32" fmla="*/ 107 w 219"/>
                <a:gd name="T33" fmla="*/ 213 h 253"/>
                <a:gd name="T34" fmla="*/ 99 w 219"/>
                <a:gd name="T35" fmla="*/ 226 h 253"/>
                <a:gd name="T36" fmla="*/ 86 w 219"/>
                <a:gd name="T37" fmla="*/ 219 h 253"/>
                <a:gd name="T38" fmla="*/ 85 w 219"/>
                <a:gd name="T39" fmla="*/ 212 h 253"/>
                <a:gd name="T40" fmla="*/ 68 w 219"/>
                <a:gd name="T41" fmla="*/ 214 h 253"/>
                <a:gd name="T42" fmla="*/ 36 w 219"/>
                <a:gd name="T43" fmla="*/ 220 h 253"/>
                <a:gd name="T44" fmla="*/ 20 w 219"/>
                <a:gd name="T45" fmla="*/ 219 h 253"/>
                <a:gd name="T46" fmla="*/ 47 w 219"/>
                <a:gd name="T47" fmla="*/ 189 h 253"/>
                <a:gd name="T48" fmla="*/ 83 w 219"/>
                <a:gd name="T49" fmla="*/ 187 h 253"/>
                <a:gd name="T50" fmla="*/ 99 w 219"/>
                <a:gd name="T51" fmla="*/ 186 h 253"/>
                <a:gd name="T52" fmla="*/ 108 w 219"/>
                <a:gd name="T53" fmla="*/ 159 h 253"/>
                <a:gd name="T54" fmla="*/ 155 w 219"/>
                <a:gd name="T55" fmla="*/ 74 h 253"/>
                <a:gd name="T56" fmla="*/ 161 w 219"/>
                <a:gd name="T57" fmla="*/ 48 h 253"/>
                <a:gd name="T58" fmla="*/ 171 w 219"/>
                <a:gd name="T59" fmla="*/ 44 h 253"/>
                <a:gd name="T60" fmla="*/ 187 w 219"/>
                <a:gd name="T61" fmla="*/ 16 h 253"/>
                <a:gd name="T62" fmla="*/ 192 w 219"/>
                <a:gd name="T63" fmla="*/ 4 h 253"/>
                <a:gd name="T64" fmla="*/ 224 w 219"/>
                <a:gd name="T65" fmla="*/ 30 h 253"/>
                <a:gd name="T66" fmla="*/ 234 w 219"/>
                <a:gd name="T67" fmla="*/ 27 h 253"/>
                <a:gd name="T68" fmla="*/ 231 w 219"/>
                <a:gd name="T69" fmla="*/ 47 h 253"/>
                <a:gd name="T70" fmla="*/ 215 w 219"/>
                <a:gd name="T71" fmla="*/ 50 h 253"/>
                <a:gd name="T72" fmla="*/ 189 w 219"/>
                <a:gd name="T73" fmla="*/ 55 h 253"/>
                <a:gd name="T74" fmla="*/ 161 w 219"/>
                <a:gd name="T75" fmla="*/ 55 h 253"/>
                <a:gd name="T76" fmla="*/ 175 w 219"/>
                <a:gd name="T77" fmla="*/ 78 h 253"/>
                <a:gd name="T78" fmla="*/ 158 w 219"/>
                <a:gd name="T79" fmla="*/ 86 h 253"/>
                <a:gd name="T80" fmla="*/ 19 w 219"/>
                <a:gd name="T81" fmla="*/ 262 h 253"/>
                <a:gd name="T82" fmla="*/ 10 w 219"/>
                <a:gd name="T83" fmla="*/ 266 h 253"/>
                <a:gd name="T84" fmla="*/ 15 w 219"/>
                <a:gd name="T85" fmla="*/ 248 h 253"/>
                <a:gd name="T86" fmla="*/ 5 w 219"/>
                <a:gd name="T87" fmla="*/ 243 h 253"/>
                <a:gd name="T88" fmla="*/ 11 w 219"/>
                <a:gd name="T89" fmla="*/ 232 h 253"/>
                <a:gd name="T90" fmla="*/ 24 w 219"/>
                <a:gd name="T91" fmla="*/ 231 h 253"/>
                <a:gd name="T92" fmla="*/ 33 w 219"/>
                <a:gd name="T93" fmla="*/ 241 h 253"/>
                <a:gd name="T94" fmla="*/ 27 w 219"/>
                <a:gd name="T95" fmla="*/ 261 h 253"/>
                <a:gd name="T96" fmla="*/ 45 w 219"/>
                <a:gd name="T97" fmla="*/ 245 h 253"/>
                <a:gd name="T98" fmla="*/ 42 w 219"/>
                <a:gd name="T99" fmla="*/ 229 h 253"/>
                <a:gd name="T100" fmla="*/ 67 w 219"/>
                <a:gd name="T101" fmla="*/ 220 h 253"/>
                <a:gd name="T102" fmla="*/ 80 w 219"/>
                <a:gd name="T103" fmla="*/ 224 h 253"/>
                <a:gd name="T104" fmla="*/ 66 w 219"/>
                <a:gd name="T105" fmla="*/ 231 h 253"/>
                <a:gd name="T106" fmla="*/ 45 w 219"/>
                <a:gd name="T107" fmla="*/ 245 h 2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9"/>
                <a:gd name="T163" fmla="*/ 0 h 253"/>
                <a:gd name="T164" fmla="*/ 219 w 219"/>
                <a:gd name="T165" fmla="*/ 253 h 2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9" h="253">
                  <a:moveTo>
                    <a:pt x="100" y="148"/>
                  </a:moveTo>
                  <a:lnTo>
                    <a:pt x="102" y="148"/>
                  </a:lnTo>
                  <a:lnTo>
                    <a:pt x="108" y="145"/>
                  </a:lnTo>
                  <a:lnTo>
                    <a:pt x="109" y="148"/>
                  </a:lnTo>
                  <a:lnTo>
                    <a:pt x="106" y="150"/>
                  </a:lnTo>
                  <a:lnTo>
                    <a:pt x="104" y="152"/>
                  </a:lnTo>
                  <a:lnTo>
                    <a:pt x="104" y="156"/>
                  </a:lnTo>
                  <a:lnTo>
                    <a:pt x="105" y="159"/>
                  </a:lnTo>
                  <a:lnTo>
                    <a:pt x="107" y="159"/>
                  </a:lnTo>
                  <a:lnTo>
                    <a:pt x="108" y="158"/>
                  </a:lnTo>
                  <a:lnTo>
                    <a:pt x="110" y="156"/>
                  </a:lnTo>
                  <a:lnTo>
                    <a:pt x="112" y="155"/>
                  </a:lnTo>
                  <a:lnTo>
                    <a:pt x="122" y="150"/>
                  </a:lnTo>
                  <a:lnTo>
                    <a:pt x="125" y="148"/>
                  </a:lnTo>
                  <a:lnTo>
                    <a:pt x="127" y="145"/>
                  </a:lnTo>
                  <a:lnTo>
                    <a:pt x="129" y="140"/>
                  </a:lnTo>
                  <a:lnTo>
                    <a:pt x="134" y="137"/>
                  </a:lnTo>
                  <a:lnTo>
                    <a:pt x="136" y="135"/>
                  </a:lnTo>
                  <a:lnTo>
                    <a:pt x="137" y="133"/>
                  </a:lnTo>
                  <a:lnTo>
                    <a:pt x="138" y="129"/>
                  </a:lnTo>
                  <a:lnTo>
                    <a:pt x="141" y="124"/>
                  </a:lnTo>
                  <a:lnTo>
                    <a:pt x="141" y="123"/>
                  </a:lnTo>
                  <a:lnTo>
                    <a:pt x="143" y="118"/>
                  </a:lnTo>
                  <a:lnTo>
                    <a:pt x="144" y="115"/>
                  </a:lnTo>
                  <a:lnTo>
                    <a:pt x="145" y="110"/>
                  </a:lnTo>
                  <a:lnTo>
                    <a:pt x="145" y="106"/>
                  </a:lnTo>
                  <a:lnTo>
                    <a:pt x="143" y="104"/>
                  </a:lnTo>
                  <a:lnTo>
                    <a:pt x="142" y="103"/>
                  </a:lnTo>
                  <a:lnTo>
                    <a:pt x="144" y="101"/>
                  </a:lnTo>
                  <a:lnTo>
                    <a:pt x="145" y="99"/>
                  </a:lnTo>
                  <a:lnTo>
                    <a:pt x="144" y="91"/>
                  </a:lnTo>
                  <a:lnTo>
                    <a:pt x="147" y="88"/>
                  </a:lnTo>
                  <a:lnTo>
                    <a:pt x="148" y="86"/>
                  </a:lnTo>
                  <a:lnTo>
                    <a:pt x="150" y="83"/>
                  </a:lnTo>
                  <a:lnTo>
                    <a:pt x="151" y="83"/>
                  </a:lnTo>
                  <a:lnTo>
                    <a:pt x="153" y="86"/>
                  </a:lnTo>
                  <a:lnTo>
                    <a:pt x="154" y="88"/>
                  </a:lnTo>
                  <a:lnTo>
                    <a:pt x="156" y="87"/>
                  </a:lnTo>
                  <a:lnTo>
                    <a:pt x="161" y="85"/>
                  </a:lnTo>
                  <a:lnTo>
                    <a:pt x="159" y="81"/>
                  </a:lnTo>
                  <a:lnTo>
                    <a:pt x="158" y="81"/>
                  </a:lnTo>
                  <a:lnTo>
                    <a:pt x="155" y="78"/>
                  </a:lnTo>
                  <a:lnTo>
                    <a:pt x="160" y="75"/>
                  </a:lnTo>
                  <a:lnTo>
                    <a:pt x="162" y="76"/>
                  </a:lnTo>
                  <a:lnTo>
                    <a:pt x="164" y="78"/>
                  </a:lnTo>
                  <a:lnTo>
                    <a:pt x="165" y="80"/>
                  </a:lnTo>
                  <a:lnTo>
                    <a:pt x="165" y="86"/>
                  </a:lnTo>
                  <a:lnTo>
                    <a:pt x="165" y="92"/>
                  </a:lnTo>
                  <a:lnTo>
                    <a:pt x="166" y="92"/>
                  </a:lnTo>
                  <a:lnTo>
                    <a:pt x="168" y="95"/>
                  </a:lnTo>
                  <a:lnTo>
                    <a:pt x="172" y="106"/>
                  </a:lnTo>
                  <a:lnTo>
                    <a:pt x="172" y="110"/>
                  </a:lnTo>
                  <a:lnTo>
                    <a:pt x="171" y="116"/>
                  </a:lnTo>
                  <a:lnTo>
                    <a:pt x="166" y="122"/>
                  </a:lnTo>
                  <a:lnTo>
                    <a:pt x="165" y="126"/>
                  </a:lnTo>
                  <a:lnTo>
                    <a:pt x="165" y="129"/>
                  </a:lnTo>
                  <a:lnTo>
                    <a:pt x="164" y="129"/>
                  </a:lnTo>
                  <a:lnTo>
                    <a:pt x="160" y="131"/>
                  </a:lnTo>
                  <a:lnTo>
                    <a:pt x="159" y="132"/>
                  </a:lnTo>
                  <a:lnTo>
                    <a:pt x="158" y="134"/>
                  </a:lnTo>
                  <a:lnTo>
                    <a:pt x="157" y="137"/>
                  </a:lnTo>
                  <a:lnTo>
                    <a:pt x="157" y="140"/>
                  </a:lnTo>
                  <a:lnTo>
                    <a:pt x="158" y="142"/>
                  </a:lnTo>
                  <a:lnTo>
                    <a:pt x="158" y="148"/>
                  </a:lnTo>
                  <a:lnTo>
                    <a:pt x="158" y="154"/>
                  </a:lnTo>
                  <a:lnTo>
                    <a:pt x="154" y="159"/>
                  </a:lnTo>
                  <a:lnTo>
                    <a:pt x="152" y="165"/>
                  </a:lnTo>
                  <a:lnTo>
                    <a:pt x="152" y="171"/>
                  </a:lnTo>
                  <a:lnTo>
                    <a:pt x="154" y="173"/>
                  </a:lnTo>
                  <a:lnTo>
                    <a:pt x="156" y="175"/>
                  </a:lnTo>
                  <a:lnTo>
                    <a:pt x="152" y="178"/>
                  </a:lnTo>
                  <a:lnTo>
                    <a:pt x="151" y="178"/>
                  </a:lnTo>
                  <a:lnTo>
                    <a:pt x="150" y="180"/>
                  </a:lnTo>
                  <a:lnTo>
                    <a:pt x="149" y="186"/>
                  </a:lnTo>
                  <a:lnTo>
                    <a:pt x="143" y="189"/>
                  </a:lnTo>
                  <a:lnTo>
                    <a:pt x="142" y="187"/>
                  </a:lnTo>
                  <a:lnTo>
                    <a:pt x="144" y="182"/>
                  </a:lnTo>
                  <a:lnTo>
                    <a:pt x="145" y="178"/>
                  </a:lnTo>
                  <a:lnTo>
                    <a:pt x="144" y="177"/>
                  </a:lnTo>
                  <a:lnTo>
                    <a:pt x="141" y="179"/>
                  </a:lnTo>
                  <a:lnTo>
                    <a:pt x="137" y="184"/>
                  </a:lnTo>
                  <a:lnTo>
                    <a:pt x="134" y="184"/>
                  </a:lnTo>
                  <a:lnTo>
                    <a:pt x="132" y="186"/>
                  </a:lnTo>
                  <a:lnTo>
                    <a:pt x="132" y="192"/>
                  </a:lnTo>
                  <a:lnTo>
                    <a:pt x="129" y="194"/>
                  </a:lnTo>
                  <a:lnTo>
                    <a:pt x="128" y="193"/>
                  </a:lnTo>
                  <a:lnTo>
                    <a:pt x="128" y="192"/>
                  </a:lnTo>
                  <a:lnTo>
                    <a:pt x="128" y="188"/>
                  </a:lnTo>
                  <a:lnTo>
                    <a:pt x="127" y="187"/>
                  </a:lnTo>
                  <a:lnTo>
                    <a:pt x="126" y="187"/>
                  </a:lnTo>
                  <a:lnTo>
                    <a:pt x="124" y="188"/>
                  </a:lnTo>
                  <a:lnTo>
                    <a:pt x="122" y="190"/>
                  </a:lnTo>
                  <a:lnTo>
                    <a:pt x="120" y="195"/>
                  </a:lnTo>
                  <a:lnTo>
                    <a:pt x="114" y="194"/>
                  </a:lnTo>
                  <a:lnTo>
                    <a:pt x="111" y="195"/>
                  </a:lnTo>
                  <a:lnTo>
                    <a:pt x="107" y="195"/>
                  </a:lnTo>
                  <a:lnTo>
                    <a:pt x="105" y="191"/>
                  </a:lnTo>
                  <a:lnTo>
                    <a:pt x="101" y="189"/>
                  </a:lnTo>
                  <a:lnTo>
                    <a:pt x="99" y="190"/>
                  </a:lnTo>
                  <a:lnTo>
                    <a:pt x="98" y="192"/>
                  </a:lnTo>
                  <a:lnTo>
                    <a:pt x="98" y="195"/>
                  </a:lnTo>
                  <a:lnTo>
                    <a:pt x="100" y="196"/>
                  </a:lnTo>
                  <a:lnTo>
                    <a:pt x="103" y="199"/>
                  </a:lnTo>
                  <a:lnTo>
                    <a:pt x="101" y="200"/>
                  </a:lnTo>
                  <a:lnTo>
                    <a:pt x="96" y="201"/>
                  </a:lnTo>
                  <a:lnTo>
                    <a:pt x="93" y="203"/>
                  </a:lnTo>
                  <a:lnTo>
                    <a:pt x="90" y="208"/>
                  </a:lnTo>
                  <a:lnTo>
                    <a:pt x="87" y="214"/>
                  </a:lnTo>
                  <a:lnTo>
                    <a:pt x="83" y="211"/>
                  </a:lnTo>
                  <a:lnTo>
                    <a:pt x="80" y="210"/>
                  </a:lnTo>
                  <a:lnTo>
                    <a:pt x="78" y="208"/>
                  </a:lnTo>
                  <a:lnTo>
                    <a:pt x="78" y="207"/>
                  </a:lnTo>
                  <a:lnTo>
                    <a:pt x="77" y="201"/>
                  </a:lnTo>
                  <a:lnTo>
                    <a:pt x="77" y="200"/>
                  </a:lnTo>
                  <a:lnTo>
                    <a:pt x="80" y="197"/>
                  </a:lnTo>
                  <a:lnTo>
                    <a:pt x="81" y="195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76" y="194"/>
                  </a:lnTo>
                  <a:lnTo>
                    <a:pt x="74" y="194"/>
                  </a:lnTo>
                  <a:lnTo>
                    <a:pt x="69" y="193"/>
                  </a:lnTo>
                  <a:lnTo>
                    <a:pt x="66" y="194"/>
                  </a:lnTo>
                  <a:lnTo>
                    <a:pt x="63" y="195"/>
                  </a:lnTo>
                  <a:lnTo>
                    <a:pt x="61" y="197"/>
                  </a:lnTo>
                  <a:lnTo>
                    <a:pt x="59" y="196"/>
                  </a:lnTo>
                  <a:lnTo>
                    <a:pt x="58" y="196"/>
                  </a:lnTo>
                  <a:lnTo>
                    <a:pt x="48" y="199"/>
                  </a:lnTo>
                  <a:lnTo>
                    <a:pt x="43" y="201"/>
                  </a:lnTo>
                  <a:lnTo>
                    <a:pt x="41" y="199"/>
                  </a:lnTo>
                  <a:lnTo>
                    <a:pt x="39" y="198"/>
                  </a:lnTo>
                  <a:lnTo>
                    <a:pt x="36" y="202"/>
                  </a:lnTo>
                  <a:lnTo>
                    <a:pt x="36" y="206"/>
                  </a:lnTo>
                  <a:lnTo>
                    <a:pt x="32" y="205"/>
                  </a:lnTo>
                  <a:lnTo>
                    <a:pt x="28" y="204"/>
                  </a:lnTo>
                  <a:lnTo>
                    <a:pt x="21" y="205"/>
                  </a:lnTo>
                  <a:lnTo>
                    <a:pt x="20" y="204"/>
                  </a:lnTo>
                  <a:lnTo>
                    <a:pt x="20" y="201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2" y="195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50" y="179"/>
                  </a:lnTo>
                  <a:lnTo>
                    <a:pt x="50" y="182"/>
                  </a:lnTo>
                  <a:lnTo>
                    <a:pt x="53" y="181"/>
                  </a:lnTo>
                  <a:lnTo>
                    <a:pt x="61" y="180"/>
                  </a:lnTo>
                  <a:lnTo>
                    <a:pt x="66" y="179"/>
                  </a:lnTo>
                  <a:lnTo>
                    <a:pt x="74" y="178"/>
                  </a:lnTo>
                  <a:lnTo>
                    <a:pt x="79" y="176"/>
                  </a:lnTo>
                  <a:lnTo>
                    <a:pt x="80" y="179"/>
                  </a:lnTo>
                  <a:lnTo>
                    <a:pt x="82" y="181"/>
                  </a:lnTo>
                  <a:lnTo>
                    <a:pt x="83" y="181"/>
                  </a:lnTo>
                  <a:lnTo>
                    <a:pt x="87" y="179"/>
                  </a:lnTo>
                  <a:lnTo>
                    <a:pt x="90" y="177"/>
                  </a:lnTo>
                  <a:lnTo>
                    <a:pt x="90" y="174"/>
                  </a:lnTo>
                  <a:lnTo>
                    <a:pt x="90" y="170"/>
                  </a:lnTo>
                  <a:lnTo>
                    <a:pt x="93" y="166"/>
                  </a:lnTo>
                  <a:lnTo>
                    <a:pt x="97" y="162"/>
                  </a:lnTo>
                  <a:lnTo>
                    <a:pt x="99" y="159"/>
                  </a:lnTo>
                  <a:lnTo>
                    <a:pt x="99" y="150"/>
                  </a:lnTo>
                  <a:lnTo>
                    <a:pt x="100" y="148"/>
                  </a:lnTo>
                  <a:close/>
                  <a:moveTo>
                    <a:pt x="146" y="78"/>
                  </a:moveTo>
                  <a:lnTo>
                    <a:pt x="145" y="76"/>
                  </a:lnTo>
                  <a:lnTo>
                    <a:pt x="144" y="74"/>
                  </a:lnTo>
                  <a:lnTo>
                    <a:pt x="147" y="68"/>
                  </a:lnTo>
                  <a:lnTo>
                    <a:pt x="146" y="65"/>
                  </a:lnTo>
                  <a:lnTo>
                    <a:pt x="143" y="64"/>
                  </a:lnTo>
                  <a:lnTo>
                    <a:pt x="142" y="62"/>
                  </a:lnTo>
                  <a:lnTo>
                    <a:pt x="141" y="56"/>
                  </a:lnTo>
                  <a:lnTo>
                    <a:pt x="144" y="53"/>
                  </a:lnTo>
                  <a:lnTo>
                    <a:pt x="148" y="51"/>
                  </a:lnTo>
                  <a:lnTo>
                    <a:pt x="152" y="48"/>
                  </a:lnTo>
                  <a:lnTo>
                    <a:pt x="152" y="45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3" y="43"/>
                  </a:lnTo>
                  <a:lnTo>
                    <a:pt x="162" y="33"/>
                  </a:lnTo>
                  <a:lnTo>
                    <a:pt x="165" y="31"/>
                  </a:lnTo>
                  <a:lnTo>
                    <a:pt x="168" y="29"/>
                  </a:lnTo>
                  <a:lnTo>
                    <a:pt x="168" y="23"/>
                  </a:lnTo>
                  <a:lnTo>
                    <a:pt x="169" y="16"/>
                  </a:lnTo>
                  <a:lnTo>
                    <a:pt x="166" y="9"/>
                  </a:lnTo>
                  <a:lnTo>
                    <a:pt x="165" y="5"/>
                  </a:lnTo>
                  <a:lnTo>
                    <a:pt x="167" y="3"/>
                  </a:lnTo>
                  <a:lnTo>
                    <a:pt x="170" y="0"/>
                  </a:lnTo>
                  <a:lnTo>
                    <a:pt x="171" y="1"/>
                  </a:lnTo>
                  <a:lnTo>
                    <a:pt x="174" y="4"/>
                  </a:lnTo>
                  <a:lnTo>
                    <a:pt x="179" y="11"/>
                  </a:lnTo>
                  <a:lnTo>
                    <a:pt x="186" y="19"/>
                  </a:lnTo>
                  <a:lnTo>
                    <a:pt x="192" y="25"/>
                  </a:lnTo>
                  <a:lnTo>
                    <a:pt x="197" y="27"/>
                  </a:lnTo>
                  <a:lnTo>
                    <a:pt x="200" y="28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5" y="24"/>
                  </a:lnTo>
                  <a:lnTo>
                    <a:pt x="218" y="23"/>
                  </a:lnTo>
                  <a:lnTo>
                    <a:pt x="218" y="24"/>
                  </a:lnTo>
                  <a:lnTo>
                    <a:pt x="216" y="27"/>
                  </a:lnTo>
                  <a:lnTo>
                    <a:pt x="214" y="31"/>
                  </a:lnTo>
                  <a:lnTo>
                    <a:pt x="215" y="35"/>
                  </a:lnTo>
                  <a:lnTo>
                    <a:pt x="218" y="40"/>
                  </a:lnTo>
                  <a:lnTo>
                    <a:pt x="219" y="43"/>
                  </a:lnTo>
                  <a:lnTo>
                    <a:pt x="216" y="45"/>
                  </a:lnTo>
                  <a:lnTo>
                    <a:pt x="213" y="47"/>
                  </a:lnTo>
                  <a:lnTo>
                    <a:pt x="210" y="49"/>
                  </a:lnTo>
                  <a:lnTo>
                    <a:pt x="207" y="49"/>
                  </a:lnTo>
                  <a:lnTo>
                    <a:pt x="204" y="47"/>
                  </a:lnTo>
                  <a:lnTo>
                    <a:pt x="201" y="47"/>
                  </a:lnTo>
                  <a:lnTo>
                    <a:pt x="199" y="49"/>
                  </a:lnTo>
                  <a:lnTo>
                    <a:pt x="197" y="50"/>
                  </a:lnTo>
                  <a:lnTo>
                    <a:pt x="192" y="57"/>
                  </a:lnTo>
                  <a:lnTo>
                    <a:pt x="190" y="61"/>
                  </a:lnTo>
                  <a:lnTo>
                    <a:pt x="189" y="66"/>
                  </a:lnTo>
                  <a:lnTo>
                    <a:pt x="186" y="65"/>
                  </a:lnTo>
                  <a:lnTo>
                    <a:pt x="183" y="64"/>
                  </a:lnTo>
                  <a:lnTo>
                    <a:pt x="171" y="55"/>
                  </a:lnTo>
                  <a:lnTo>
                    <a:pt x="168" y="55"/>
                  </a:lnTo>
                  <a:lnTo>
                    <a:pt x="164" y="55"/>
                  </a:lnTo>
                  <a:lnTo>
                    <a:pt x="158" y="60"/>
                  </a:lnTo>
                  <a:lnTo>
                    <a:pt x="156" y="58"/>
                  </a:lnTo>
                  <a:lnTo>
                    <a:pt x="154" y="55"/>
                  </a:lnTo>
                  <a:lnTo>
                    <a:pt x="152" y="55"/>
                  </a:lnTo>
                  <a:lnTo>
                    <a:pt x="151" y="56"/>
                  </a:lnTo>
                  <a:lnTo>
                    <a:pt x="148" y="58"/>
                  </a:lnTo>
                  <a:lnTo>
                    <a:pt x="148" y="61"/>
                  </a:lnTo>
                  <a:lnTo>
                    <a:pt x="155" y="65"/>
                  </a:lnTo>
                  <a:lnTo>
                    <a:pt x="159" y="67"/>
                  </a:lnTo>
                  <a:lnTo>
                    <a:pt x="161" y="69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5" y="70"/>
                  </a:lnTo>
                  <a:lnTo>
                    <a:pt x="153" y="70"/>
                  </a:lnTo>
                  <a:lnTo>
                    <a:pt x="151" y="73"/>
                  </a:lnTo>
                  <a:lnTo>
                    <a:pt x="149" y="77"/>
                  </a:lnTo>
                  <a:lnTo>
                    <a:pt x="146" y="78"/>
                  </a:lnTo>
                  <a:close/>
                  <a:moveTo>
                    <a:pt x="19" y="253"/>
                  </a:moveTo>
                  <a:lnTo>
                    <a:pt x="17" y="253"/>
                  </a:lnTo>
                  <a:lnTo>
                    <a:pt x="17" y="252"/>
                  </a:lnTo>
                  <a:lnTo>
                    <a:pt x="18" y="248"/>
                  </a:lnTo>
                  <a:lnTo>
                    <a:pt x="19" y="244"/>
                  </a:lnTo>
                  <a:lnTo>
                    <a:pt x="17" y="243"/>
                  </a:lnTo>
                  <a:lnTo>
                    <a:pt x="15" y="244"/>
                  </a:lnTo>
                  <a:lnTo>
                    <a:pt x="14" y="248"/>
                  </a:lnTo>
                  <a:lnTo>
                    <a:pt x="12" y="251"/>
                  </a:lnTo>
                  <a:lnTo>
                    <a:pt x="10" y="250"/>
                  </a:lnTo>
                  <a:lnTo>
                    <a:pt x="10" y="248"/>
                  </a:lnTo>
                  <a:lnTo>
                    <a:pt x="12" y="245"/>
                  </a:lnTo>
                  <a:lnTo>
                    <a:pt x="12" y="243"/>
                  </a:lnTo>
                  <a:lnTo>
                    <a:pt x="10" y="236"/>
                  </a:lnTo>
                  <a:lnTo>
                    <a:pt x="11" y="235"/>
                  </a:lnTo>
                  <a:lnTo>
                    <a:pt x="15" y="231"/>
                  </a:lnTo>
                  <a:lnTo>
                    <a:pt x="15" y="230"/>
                  </a:lnTo>
                  <a:lnTo>
                    <a:pt x="16" y="226"/>
                  </a:lnTo>
                  <a:lnTo>
                    <a:pt x="12" y="221"/>
                  </a:lnTo>
                  <a:lnTo>
                    <a:pt x="10" y="220"/>
                  </a:lnTo>
                  <a:lnTo>
                    <a:pt x="9" y="222"/>
                  </a:lnTo>
                  <a:lnTo>
                    <a:pt x="7" y="226"/>
                  </a:lnTo>
                  <a:lnTo>
                    <a:pt x="5" y="225"/>
                  </a:lnTo>
                  <a:lnTo>
                    <a:pt x="4" y="222"/>
                  </a:lnTo>
                  <a:lnTo>
                    <a:pt x="2" y="220"/>
                  </a:lnTo>
                  <a:lnTo>
                    <a:pt x="0" y="217"/>
                  </a:lnTo>
                  <a:lnTo>
                    <a:pt x="2" y="214"/>
                  </a:lnTo>
                  <a:lnTo>
                    <a:pt x="7" y="215"/>
                  </a:lnTo>
                  <a:lnTo>
                    <a:pt x="11" y="214"/>
                  </a:lnTo>
                  <a:lnTo>
                    <a:pt x="13" y="211"/>
                  </a:lnTo>
                  <a:lnTo>
                    <a:pt x="15" y="208"/>
                  </a:lnTo>
                  <a:lnTo>
                    <a:pt x="18" y="208"/>
                  </a:lnTo>
                  <a:lnTo>
                    <a:pt x="21" y="208"/>
                  </a:lnTo>
                  <a:lnTo>
                    <a:pt x="22" y="211"/>
                  </a:lnTo>
                  <a:lnTo>
                    <a:pt x="24" y="213"/>
                  </a:lnTo>
                  <a:lnTo>
                    <a:pt x="26" y="213"/>
                  </a:lnTo>
                  <a:lnTo>
                    <a:pt x="30" y="211"/>
                  </a:lnTo>
                  <a:lnTo>
                    <a:pt x="32" y="214"/>
                  </a:lnTo>
                  <a:lnTo>
                    <a:pt x="28" y="217"/>
                  </a:lnTo>
                  <a:lnTo>
                    <a:pt x="30" y="219"/>
                  </a:lnTo>
                  <a:lnTo>
                    <a:pt x="33" y="223"/>
                  </a:lnTo>
                  <a:lnTo>
                    <a:pt x="34" y="224"/>
                  </a:lnTo>
                  <a:lnTo>
                    <a:pt x="30" y="229"/>
                  </a:lnTo>
                  <a:lnTo>
                    <a:pt x="29" y="232"/>
                  </a:lnTo>
                  <a:lnTo>
                    <a:pt x="28" y="234"/>
                  </a:lnTo>
                  <a:lnTo>
                    <a:pt x="27" y="239"/>
                  </a:lnTo>
                  <a:lnTo>
                    <a:pt x="27" y="243"/>
                  </a:lnTo>
                  <a:lnTo>
                    <a:pt x="25" y="246"/>
                  </a:lnTo>
                  <a:lnTo>
                    <a:pt x="24" y="247"/>
                  </a:lnTo>
                  <a:lnTo>
                    <a:pt x="23" y="247"/>
                  </a:lnTo>
                  <a:lnTo>
                    <a:pt x="22" y="249"/>
                  </a:lnTo>
                  <a:lnTo>
                    <a:pt x="19" y="253"/>
                  </a:lnTo>
                  <a:close/>
                  <a:moveTo>
                    <a:pt x="45" y="227"/>
                  </a:moveTo>
                  <a:lnTo>
                    <a:pt x="44" y="225"/>
                  </a:lnTo>
                  <a:lnTo>
                    <a:pt x="42" y="223"/>
                  </a:lnTo>
                  <a:lnTo>
                    <a:pt x="42" y="220"/>
                  </a:lnTo>
                  <a:lnTo>
                    <a:pt x="41" y="218"/>
                  </a:lnTo>
                  <a:lnTo>
                    <a:pt x="38" y="214"/>
                  </a:lnTo>
                  <a:lnTo>
                    <a:pt x="42" y="211"/>
                  </a:lnTo>
                  <a:lnTo>
                    <a:pt x="44" y="209"/>
                  </a:lnTo>
                  <a:lnTo>
                    <a:pt x="47" y="205"/>
                  </a:lnTo>
                  <a:lnTo>
                    <a:pt x="49" y="207"/>
                  </a:lnTo>
                  <a:lnTo>
                    <a:pt x="53" y="206"/>
                  </a:lnTo>
                  <a:lnTo>
                    <a:pt x="56" y="205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3" y="200"/>
                  </a:lnTo>
                  <a:lnTo>
                    <a:pt x="65" y="201"/>
                  </a:lnTo>
                  <a:lnTo>
                    <a:pt x="71" y="203"/>
                  </a:lnTo>
                  <a:lnTo>
                    <a:pt x="72" y="205"/>
                  </a:lnTo>
                  <a:lnTo>
                    <a:pt x="71" y="206"/>
                  </a:lnTo>
                  <a:lnTo>
                    <a:pt x="70" y="209"/>
                  </a:lnTo>
                  <a:lnTo>
                    <a:pt x="69" y="211"/>
                  </a:lnTo>
                  <a:lnTo>
                    <a:pt x="63" y="217"/>
                  </a:lnTo>
                  <a:lnTo>
                    <a:pt x="62" y="216"/>
                  </a:lnTo>
                  <a:lnTo>
                    <a:pt x="60" y="213"/>
                  </a:lnTo>
                  <a:lnTo>
                    <a:pt x="57" y="213"/>
                  </a:lnTo>
                  <a:lnTo>
                    <a:pt x="53" y="214"/>
                  </a:lnTo>
                  <a:lnTo>
                    <a:pt x="52" y="216"/>
                  </a:lnTo>
                  <a:lnTo>
                    <a:pt x="50" y="219"/>
                  </a:lnTo>
                  <a:lnTo>
                    <a:pt x="49" y="223"/>
                  </a:lnTo>
                  <a:lnTo>
                    <a:pt x="48" y="225"/>
                  </a:lnTo>
                  <a:lnTo>
                    <a:pt x="45" y="22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0" name="Freeform 405"/>
            <p:cNvSpPr>
              <a:spLocks noEditPoints="1"/>
            </p:cNvSpPr>
            <p:nvPr/>
          </p:nvSpPr>
          <p:spPr bwMode="auto">
            <a:xfrm>
              <a:off x="4410" y="3233"/>
              <a:ext cx="556" cy="517"/>
            </a:xfrm>
            <a:custGeom>
              <a:avLst/>
              <a:gdLst>
                <a:gd name="T0" fmla="*/ 479 w 551"/>
                <a:gd name="T1" fmla="*/ 528 h 513"/>
                <a:gd name="T2" fmla="*/ 483 w 551"/>
                <a:gd name="T3" fmla="*/ 501 h 513"/>
                <a:gd name="T4" fmla="*/ 519 w 551"/>
                <a:gd name="T5" fmla="*/ 501 h 513"/>
                <a:gd name="T6" fmla="*/ 494 w 551"/>
                <a:gd name="T7" fmla="*/ 549 h 513"/>
                <a:gd name="T8" fmla="*/ 448 w 551"/>
                <a:gd name="T9" fmla="*/ 24 h 513"/>
                <a:gd name="T10" fmla="*/ 464 w 551"/>
                <a:gd name="T11" fmla="*/ 52 h 513"/>
                <a:gd name="T12" fmla="*/ 483 w 551"/>
                <a:gd name="T13" fmla="*/ 97 h 513"/>
                <a:gd name="T14" fmla="*/ 508 w 551"/>
                <a:gd name="T15" fmla="*/ 135 h 513"/>
                <a:gd name="T16" fmla="*/ 539 w 551"/>
                <a:gd name="T17" fmla="*/ 165 h 513"/>
                <a:gd name="T18" fmla="*/ 558 w 551"/>
                <a:gd name="T19" fmla="*/ 178 h 513"/>
                <a:gd name="T20" fmla="*/ 581 w 551"/>
                <a:gd name="T21" fmla="*/ 221 h 513"/>
                <a:gd name="T22" fmla="*/ 588 w 551"/>
                <a:gd name="T23" fmla="*/ 255 h 513"/>
                <a:gd name="T24" fmla="*/ 587 w 551"/>
                <a:gd name="T25" fmla="*/ 325 h 513"/>
                <a:gd name="T26" fmla="*/ 560 w 551"/>
                <a:gd name="T27" fmla="*/ 381 h 513"/>
                <a:gd name="T28" fmla="*/ 546 w 551"/>
                <a:gd name="T29" fmla="*/ 430 h 513"/>
                <a:gd name="T30" fmla="*/ 496 w 551"/>
                <a:gd name="T31" fmla="*/ 451 h 513"/>
                <a:gd name="T32" fmla="*/ 474 w 551"/>
                <a:gd name="T33" fmla="*/ 441 h 513"/>
                <a:gd name="T34" fmla="*/ 445 w 551"/>
                <a:gd name="T35" fmla="*/ 453 h 513"/>
                <a:gd name="T36" fmla="*/ 400 w 551"/>
                <a:gd name="T37" fmla="*/ 433 h 513"/>
                <a:gd name="T38" fmla="*/ 377 w 551"/>
                <a:gd name="T39" fmla="*/ 399 h 513"/>
                <a:gd name="T40" fmla="*/ 368 w 551"/>
                <a:gd name="T41" fmla="*/ 375 h 513"/>
                <a:gd name="T42" fmla="*/ 354 w 551"/>
                <a:gd name="T43" fmla="*/ 387 h 513"/>
                <a:gd name="T44" fmla="*/ 368 w 551"/>
                <a:gd name="T45" fmla="*/ 361 h 513"/>
                <a:gd name="T46" fmla="*/ 356 w 551"/>
                <a:gd name="T47" fmla="*/ 366 h 513"/>
                <a:gd name="T48" fmla="*/ 328 w 551"/>
                <a:gd name="T49" fmla="*/ 370 h 513"/>
                <a:gd name="T50" fmla="*/ 314 w 551"/>
                <a:gd name="T51" fmla="*/ 345 h 513"/>
                <a:gd name="T52" fmla="*/ 272 w 551"/>
                <a:gd name="T53" fmla="*/ 327 h 513"/>
                <a:gd name="T54" fmla="*/ 218 w 551"/>
                <a:gd name="T55" fmla="*/ 339 h 513"/>
                <a:gd name="T56" fmla="*/ 162 w 551"/>
                <a:gd name="T57" fmla="*/ 356 h 513"/>
                <a:gd name="T58" fmla="*/ 123 w 551"/>
                <a:gd name="T59" fmla="*/ 369 h 513"/>
                <a:gd name="T60" fmla="*/ 82 w 551"/>
                <a:gd name="T61" fmla="*/ 385 h 513"/>
                <a:gd name="T62" fmla="*/ 29 w 551"/>
                <a:gd name="T63" fmla="*/ 377 h 513"/>
                <a:gd name="T64" fmla="*/ 36 w 551"/>
                <a:gd name="T65" fmla="*/ 330 h 513"/>
                <a:gd name="T66" fmla="*/ 13 w 551"/>
                <a:gd name="T67" fmla="*/ 266 h 513"/>
                <a:gd name="T68" fmla="*/ 6 w 551"/>
                <a:gd name="T69" fmla="*/ 244 h 513"/>
                <a:gd name="T70" fmla="*/ 14 w 551"/>
                <a:gd name="T71" fmla="*/ 239 h 513"/>
                <a:gd name="T72" fmla="*/ 10 w 551"/>
                <a:gd name="T73" fmla="*/ 188 h 513"/>
                <a:gd name="T74" fmla="*/ 17 w 551"/>
                <a:gd name="T75" fmla="*/ 175 h 513"/>
                <a:gd name="T76" fmla="*/ 51 w 551"/>
                <a:gd name="T77" fmla="*/ 148 h 513"/>
                <a:gd name="T78" fmla="*/ 89 w 551"/>
                <a:gd name="T79" fmla="*/ 138 h 513"/>
                <a:gd name="T80" fmla="*/ 125 w 551"/>
                <a:gd name="T81" fmla="*/ 118 h 513"/>
                <a:gd name="T82" fmla="*/ 145 w 551"/>
                <a:gd name="T83" fmla="*/ 92 h 513"/>
                <a:gd name="T84" fmla="*/ 152 w 551"/>
                <a:gd name="T85" fmla="*/ 90 h 513"/>
                <a:gd name="T86" fmla="*/ 164 w 551"/>
                <a:gd name="T87" fmla="*/ 80 h 513"/>
                <a:gd name="T88" fmla="*/ 182 w 551"/>
                <a:gd name="T89" fmla="*/ 54 h 513"/>
                <a:gd name="T90" fmla="*/ 206 w 551"/>
                <a:gd name="T91" fmla="*/ 40 h 513"/>
                <a:gd name="T92" fmla="*/ 227 w 551"/>
                <a:gd name="T93" fmla="*/ 56 h 513"/>
                <a:gd name="T94" fmla="*/ 242 w 551"/>
                <a:gd name="T95" fmla="*/ 50 h 513"/>
                <a:gd name="T96" fmla="*/ 252 w 551"/>
                <a:gd name="T97" fmla="*/ 32 h 513"/>
                <a:gd name="T98" fmla="*/ 270 w 551"/>
                <a:gd name="T99" fmla="*/ 20 h 513"/>
                <a:gd name="T100" fmla="*/ 279 w 551"/>
                <a:gd name="T101" fmla="*/ 8 h 513"/>
                <a:gd name="T102" fmla="*/ 306 w 551"/>
                <a:gd name="T103" fmla="*/ 14 h 513"/>
                <a:gd name="T104" fmla="*/ 339 w 551"/>
                <a:gd name="T105" fmla="*/ 20 h 513"/>
                <a:gd name="T106" fmla="*/ 347 w 551"/>
                <a:gd name="T107" fmla="*/ 28 h 513"/>
                <a:gd name="T108" fmla="*/ 332 w 551"/>
                <a:gd name="T109" fmla="*/ 52 h 513"/>
                <a:gd name="T110" fmla="*/ 359 w 551"/>
                <a:gd name="T111" fmla="*/ 82 h 513"/>
                <a:gd name="T112" fmla="*/ 387 w 551"/>
                <a:gd name="T113" fmla="*/ 102 h 513"/>
                <a:gd name="T114" fmla="*/ 423 w 551"/>
                <a:gd name="T115" fmla="*/ 64 h 513"/>
                <a:gd name="T116" fmla="*/ 425 w 551"/>
                <a:gd name="T117" fmla="*/ 29 h 513"/>
                <a:gd name="T118" fmla="*/ 435 w 551"/>
                <a:gd name="T119" fmla="*/ 0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1"/>
                <a:gd name="T181" fmla="*/ 0 h 513"/>
                <a:gd name="T182" fmla="*/ 551 w 551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1" h="513">
                  <a:moveTo>
                    <a:pt x="458" y="513"/>
                  </a:moveTo>
                  <a:lnTo>
                    <a:pt x="455" y="511"/>
                  </a:lnTo>
                  <a:lnTo>
                    <a:pt x="448" y="507"/>
                  </a:lnTo>
                  <a:lnTo>
                    <a:pt x="445" y="504"/>
                  </a:lnTo>
                  <a:lnTo>
                    <a:pt x="441" y="498"/>
                  </a:lnTo>
                  <a:lnTo>
                    <a:pt x="439" y="493"/>
                  </a:lnTo>
                  <a:lnTo>
                    <a:pt x="437" y="490"/>
                  </a:lnTo>
                  <a:lnTo>
                    <a:pt x="439" y="489"/>
                  </a:lnTo>
                  <a:lnTo>
                    <a:pt x="440" y="490"/>
                  </a:lnTo>
                  <a:lnTo>
                    <a:pt x="443" y="492"/>
                  </a:lnTo>
                  <a:lnTo>
                    <a:pt x="443" y="490"/>
                  </a:lnTo>
                  <a:lnTo>
                    <a:pt x="442" y="487"/>
                  </a:lnTo>
                  <a:lnTo>
                    <a:pt x="438" y="481"/>
                  </a:lnTo>
                  <a:lnTo>
                    <a:pt x="434" y="475"/>
                  </a:lnTo>
                  <a:lnTo>
                    <a:pt x="433" y="474"/>
                  </a:lnTo>
                  <a:lnTo>
                    <a:pt x="431" y="466"/>
                  </a:lnTo>
                  <a:lnTo>
                    <a:pt x="431" y="460"/>
                  </a:lnTo>
                  <a:lnTo>
                    <a:pt x="432" y="460"/>
                  </a:lnTo>
                  <a:lnTo>
                    <a:pt x="438" y="462"/>
                  </a:lnTo>
                  <a:lnTo>
                    <a:pt x="447" y="465"/>
                  </a:lnTo>
                  <a:lnTo>
                    <a:pt x="454" y="468"/>
                  </a:lnTo>
                  <a:lnTo>
                    <a:pt x="459" y="468"/>
                  </a:lnTo>
                  <a:lnTo>
                    <a:pt x="461" y="467"/>
                  </a:lnTo>
                  <a:lnTo>
                    <a:pt x="464" y="466"/>
                  </a:lnTo>
                  <a:lnTo>
                    <a:pt x="466" y="465"/>
                  </a:lnTo>
                  <a:lnTo>
                    <a:pt x="470" y="466"/>
                  </a:lnTo>
                  <a:lnTo>
                    <a:pt x="472" y="463"/>
                  </a:lnTo>
                  <a:lnTo>
                    <a:pt x="476" y="461"/>
                  </a:lnTo>
                  <a:lnTo>
                    <a:pt x="479" y="465"/>
                  </a:lnTo>
                  <a:lnTo>
                    <a:pt x="480" y="472"/>
                  </a:lnTo>
                  <a:lnTo>
                    <a:pt x="480" y="477"/>
                  </a:lnTo>
                  <a:lnTo>
                    <a:pt x="476" y="490"/>
                  </a:lnTo>
                  <a:lnTo>
                    <a:pt x="475" y="496"/>
                  </a:lnTo>
                  <a:lnTo>
                    <a:pt x="473" y="499"/>
                  </a:lnTo>
                  <a:lnTo>
                    <a:pt x="467" y="501"/>
                  </a:lnTo>
                  <a:lnTo>
                    <a:pt x="464" y="504"/>
                  </a:lnTo>
                  <a:lnTo>
                    <a:pt x="461" y="510"/>
                  </a:lnTo>
                  <a:lnTo>
                    <a:pt x="460" y="512"/>
                  </a:lnTo>
                  <a:lnTo>
                    <a:pt x="458" y="513"/>
                  </a:lnTo>
                  <a:close/>
                  <a:moveTo>
                    <a:pt x="399" y="0"/>
                  </a:moveTo>
                  <a:lnTo>
                    <a:pt x="403" y="2"/>
                  </a:lnTo>
                  <a:lnTo>
                    <a:pt x="404" y="5"/>
                  </a:lnTo>
                  <a:lnTo>
                    <a:pt x="405" y="9"/>
                  </a:lnTo>
                  <a:lnTo>
                    <a:pt x="405" y="14"/>
                  </a:lnTo>
                  <a:lnTo>
                    <a:pt x="407" y="15"/>
                  </a:lnTo>
                  <a:lnTo>
                    <a:pt x="410" y="15"/>
                  </a:lnTo>
                  <a:lnTo>
                    <a:pt x="410" y="16"/>
                  </a:lnTo>
                  <a:lnTo>
                    <a:pt x="407" y="22"/>
                  </a:lnTo>
                  <a:lnTo>
                    <a:pt x="412" y="24"/>
                  </a:lnTo>
                  <a:lnTo>
                    <a:pt x="413" y="26"/>
                  </a:lnTo>
                  <a:lnTo>
                    <a:pt x="414" y="30"/>
                  </a:lnTo>
                  <a:lnTo>
                    <a:pt x="414" y="38"/>
                  </a:lnTo>
                  <a:lnTo>
                    <a:pt x="415" y="42"/>
                  </a:lnTo>
                  <a:lnTo>
                    <a:pt x="418" y="49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4" y="49"/>
                  </a:lnTo>
                  <a:lnTo>
                    <a:pt x="426" y="48"/>
                  </a:lnTo>
                  <a:lnTo>
                    <a:pt x="428" y="52"/>
                  </a:lnTo>
                  <a:lnTo>
                    <a:pt x="431" y="53"/>
                  </a:lnTo>
                  <a:lnTo>
                    <a:pt x="434" y="55"/>
                  </a:lnTo>
                  <a:lnTo>
                    <a:pt x="437" y="56"/>
                  </a:lnTo>
                  <a:lnTo>
                    <a:pt x="437" y="57"/>
                  </a:lnTo>
                  <a:lnTo>
                    <a:pt x="437" y="60"/>
                  </a:lnTo>
                  <a:lnTo>
                    <a:pt x="438" y="66"/>
                  </a:lnTo>
                  <a:lnTo>
                    <a:pt x="440" y="71"/>
                  </a:lnTo>
                  <a:lnTo>
                    <a:pt x="439" y="78"/>
                  </a:lnTo>
                  <a:lnTo>
                    <a:pt x="441" y="79"/>
                  </a:lnTo>
                  <a:lnTo>
                    <a:pt x="447" y="88"/>
                  </a:lnTo>
                  <a:lnTo>
                    <a:pt x="449" y="93"/>
                  </a:lnTo>
                  <a:lnTo>
                    <a:pt x="449" y="97"/>
                  </a:lnTo>
                  <a:lnTo>
                    <a:pt x="447" y="103"/>
                  </a:lnTo>
                  <a:lnTo>
                    <a:pt x="450" y="107"/>
                  </a:lnTo>
                  <a:lnTo>
                    <a:pt x="452" y="112"/>
                  </a:lnTo>
                  <a:lnTo>
                    <a:pt x="453" y="115"/>
                  </a:lnTo>
                  <a:lnTo>
                    <a:pt x="461" y="120"/>
                  </a:lnTo>
                  <a:lnTo>
                    <a:pt x="463" y="121"/>
                  </a:lnTo>
                  <a:lnTo>
                    <a:pt x="468" y="122"/>
                  </a:lnTo>
                  <a:lnTo>
                    <a:pt x="470" y="126"/>
                  </a:lnTo>
                  <a:lnTo>
                    <a:pt x="475" y="130"/>
                  </a:lnTo>
                  <a:lnTo>
                    <a:pt x="478" y="131"/>
                  </a:lnTo>
                  <a:lnTo>
                    <a:pt x="485" y="131"/>
                  </a:lnTo>
                  <a:lnTo>
                    <a:pt x="486" y="132"/>
                  </a:lnTo>
                  <a:lnTo>
                    <a:pt x="485" y="134"/>
                  </a:lnTo>
                  <a:lnTo>
                    <a:pt x="483" y="138"/>
                  </a:lnTo>
                  <a:lnTo>
                    <a:pt x="485" y="141"/>
                  </a:lnTo>
                  <a:lnTo>
                    <a:pt x="491" y="144"/>
                  </a:lnTo>
                  <a:lnTo>
                    <a:pt x="492" y="147"/>
                  </a:lnTo>
                  <a:lnTo>
                    <a:pt x="495" y="156"/>
                  </a:lnTo>
                  <a:lnTo>
                    <a:pt x="496" y="161"/>
                  </a:lnTo>
                  <a:lnTo>
                    <a:pt x="497" y="164"/>
                  </a:lnTo>
                  <a:lnTo>
                    <a:pt x="498" y="166"/>
                  </a:lnTo>
                  <a:lnTo>
                    <a:pt x="503" y="168"/>
                  </a:lnTo>
                  <a:lnTo>
                    <a:pt x="503" y="167"/>
                  </a:lnTo>
                  <a:lnTo>
                    <a:pt x="502" y="162"/>
                  </a:lnTo>
                  <a:lnTo>
                    <a:pt x="508" y="165"/>
                  </a:lnTo>
                  <a:lnTo>
                    <a:pt x="511" y="166"/>
                  </a:lnTo>
                  <a:lnTo>
                    <a:pt x="512" y="167"/>
                  </a:lnTo>
                  <a:lnTo>
                    <a:pt x="513" y="169"/>
                  </a:lnTo>
                  <a:lnTo>
                    <a:pt x="514" y="181"/>
                  </a:lnTo>
                  <a:lnTo>
                    <a:pt x="519" y="186"/>
                  </a:lnTo>
                  <a:lnTo>
                    <a:pt x="523" y="188"/>
                  </a:lnTo>
                  <a:lnTo>
                    <a:pt x="527" y="189"/>
                  </a:lnTo>
                  <a:lnTo>
                    <a:pt x="528" y="191"/>
                  </a:lnTo>
                  <a:lnTo>
                    <a:pt x="530" y="195"/>
                  </a:lnTo>
                  <a:lnTo>
                    <a:pt x="531" y="198"/>
                  </a:lnTo>
                  <a:lnTo>
                    <a:pt x="534" y="199"/>
                  </a:lnTo>
                  <a:lnTo>
                    <a:pt x="536" y="201"/>
                  </a:lnTo>
                  <a:lnTo>
                    <a:pt x="536" y="203"/>
                  </a:lnTo>
                  <a:lnTo>
                    <a:pt x="537" y="207"/>
                  </a:lnTo>
                  <a:lnTo>
                    <a:pt x="540" y="208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5" y="220"/>
                  </a:lnTo>
                  <a:lnTo>
                    <a:pt x="545" y="226"/>
                  </a:lnTo>
                  <a:lnTo>
                    <a:pt x="545" y="232"/>
                  </a:lnTo>
                  <a:lnTo>
                    <a:pt x="544" y="235"/>
                  </a:lnTo>
                  <a:lnTo>
                    <a:pt x="543" y="237"/>
                  </a:lnTo>
                  <a:lnTo>
                    <a:pt x="548" y="246"/>
                  </a:lnTo>
                  <a:lnTo>
                    <a:pt x="549" y="249"/>
                  </a:lnTo>
                  <a:lnTo>
                    <a:pt x="550" y="255"/>
                  </a:lnTo>
                  <a:lnTo>
                    <a:pt x="551" y="260"/>
                  </a:lnTo>
                  <a:lnTo>
                    <a:pt x="549" y="265"/>
                  </a:lnTo>
                  <a:lnTo>
                    <a:pt x="546" y="277"/>
                  </a:lnTo>
                  <a:lnTo>
                    <a:pt x="543" y="289"/>
                  </a:lnTo>
                  <a:lnTo>
                    <a:pt x="544" y="295"/>
                  </a:lnTo>
                  <a:lnTo>
                    <a:pt x="543" y="301"/>
                  </a:lnTo>
                  <a:lnTo>
                    <a:pt x="542" y="306"/>
                  </a:lnTo>
                  <a:lnTo>
                    <a:pt x="537" y="313"/>
                  </a:lnTo>
                  <a:lnTo>
                    <a:pt x="536" y="318"/>
                  </a:lnTo>
                  <a:lnTo>
                    <a:pt x="533" y="324"/>
                  </a:lnTo>
                  <a:lnTo>
                    <a:pt x="530" y="326"/>
                  </a:lnTo>
                  <a:lnTo>
                    <a:pt x="527" y="327"/>
                  </a:lnTo>
                  <a:lnTo>
                    <a:pt x="524" y="330"/>
                  </a:lnTo>
                  <a:lnTo>
                    <a:pt x="521" y="335"/>
                  </a:lnTo>
                  <a:lnTo>
                    <a:pt x="519" y="346"/>
                  </a:lnTo>
                  <a:lnTo>
                    <a:pt x="516" y="351"/>
                  </a:lnTo>
                  <a:lnTo>
                    <a:pt x="515" y="354"/>
                  </a:lnTo>
                  <a:lnTo>
                    <a:pt x="515" y="359"/>
                  </a:lnTo>
                  <a:lnTo>
                    <a:pt x="513" y="363"/>
                  </a:lnTo>
                  <a:lnTo>
                    <a:pt x="511" y="366"/>
                  </a:lnTo>
                  <a:lnTo>
                    <a:pt x="507" y="368"/>
                  </a:lnTo>
                  <a:lnTo>
                    <a:pt x="506" y="371"/>
                  </a:lnTo>
                  <a:lnTo>
                    <a:pt x="504" y="378"/>
                  </a:lnTo>
                  <a:lnTo>
                    <a:pt x="503" y="387"/>
                  </a:lnTo>
                  <a:lnTo>
                    <a:pt x="503" y="394"/>
                  </a:lnTo>
                  <a:lnTo>
                    <a:pt x="503" y="399"/>
                  </a:lnTo>
                  <a:lnTo>
                    <a:pt x="501" y="403"/>
                  </a:lnTo>
                  <a:lnTo>
                    <a:pt x="499" y="406"/>
                  </a:lnTo>
                  <a:lnTo>
                    <a:pt x="496" y="409"/>
                  </a:lnTo>
                  <a:lnTo>
                    <a:pt x="492" y="409"/>
                  </a:lnTo>
                  <a:lnTo>
                    <a:pt x="485" y="410"/>
                  </a:lnTo>
                  <a:lnTo>
                    <a:pt x="479" y="410"/>
                  </a:lnTo>
                  <a:lnTo>
                    <a:pt x="476" y="412"/>
                  </a:lnTo>
                  <a:lnTo>
                    <a:pt x="473" y="414"/>
                  </a:lnTo>
                  <a:lnTo>
                    <a:pt x="464" y="421"/>
                  </a:lnTo>
                  <a:lnTo>
                    <a:pt x="461" y="422"/>
                  </a:lnTo>
                  <a:lnTo>
                    <a:pt x="460" y="424"/>
                  </a:lnTo>
                  <a:lnTo>
                    <a:pt x="458" y="425"/>
                  </a:lnTo>
                  <a:lnTo>
                    <a:pt x="454" y="426"/>
                  </a:lnTo>
                  <a:lnTo>
                    <a:pt x="453" y="426"/>
                  </a:lnTo>
                  <a:lnTo>
                    <a:pt x="455" y="428"/>
                  </a:lnTo>
                  <a:lnTo>
                    <a:pt x="456" y="430"/>
                  </a:lnTo>
                  <a:lnTo>
                    <a:pt x="447" y="425"/>
                  </a:lnTo>
                  <a:lnTo>
                    <a:pt x="442" y="423"/>
                  </a:lnTo>
                  <a:lnTo>
                    <a:pt x="442" y="419"/>
                  </a:lnTo>
                  <a:lnTo>
                    <a:pt x="442" y="418"/>
                  </a:lnTo>
                  <a:lnTo>
                    <a:pt x="438" y="414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2"/>
                  </a:lnTo>
                  <a:lnTo>
                    <a:pt x="427" y="414"/>
                  </a:lnTo>
                  <a:lnTo>
                    <a:pt x="431" y="418"/>
                  </a:lnTo>
                  <a:lnTo>
                    <a:pt x="426" y="420"/>
                  </a:lnTo>
                  <a:lnTo>
                    <a:pt x="420" y="423"/>
                  </a:lnTo>
                  <a:lnTo>
                    <a:pt x="414" y="426"/>
                  </a:lnTo>
                  <a:lnTo>
                    <a:pt x="413" y="427"/>
                  </a:lnTo>
                  <a:lnTo>
                    <a:pt x="409" y="425"/>
                  </a:lnTo>
                  <a:lnTo>
                    <a:pt x="404" y="421"/>
                  </a:lnTo>
                  <a:lnTo>
                    <a:pt x="399" y="420"/>
                  </a:lnTo>
                  <a:lnTo>
                    <a:pt x="393" y="417"/>
                  </a:lnTo>
                  <a:lnTo>
                    <a:pt x="390" y="417"/>
                  </a:lnTo>
                  <a:lnTo>
                    <a:pt x="388" y="418"/>
                  </a:lnTo>
                  <a:lnTo>
                    <a:pt x="388" y="419"/>
                  </a:lnTo>
                  <a:lnTo>
                    <a:pt x="384" y="418"/>
                  </a:lnTo>
                  <a:lnTo>
                    <a:pt x="379" y="415"/>
                  </a:lnTo>
                  <a:lnTo>
                    <a:pt x="376" y="413"/>
                  </a:lnTo>
                  <a:lnTo>
                    <a:pt x="370" y="406"/>
                  </a:lnTo>
                  <a:lnTo>
                    <a:pt x="367" y="404"/>
                  </a:lnTo>
                  <a:lnTo>
                    <a:pt x="365" y="397"/>
                  </a:lnTo>
                  <a:lnTo>
                    <a:pt x="365" y="389"/>
                  </a:lnTo>
                  <a:lnTo>
                    <a:pt x="365" y="386"/>
                  </a:lnTo>
                  <a:lnTo>
                    <a:pt x="363" y="382"/>
                  </a:lnTo>
                  <a:lnTo>
                    <a:pt x="359" y="376"/>
                  </a:lnTo>
                  <a:lnTo>
                    <a:pt x="359" y="373"/>
                  </a:lnTo>
                  <a:lnTo>
                    <a:pt x="358" y="369"/>
                  </a:lnTo>
                  <a:lnTo>
                    <a:pt x="355" y="369"/>
                  </a:lnTo>
                  <a:lnTo>
                    <a:pt x="350" y="372"/>
                  </a:lnTo>
                  <a:lnTo>
                    <a:pt x="347" y="373"/>
                  </a:lnTo>
                  <a:lnTo>
                    <a:pt x="344" y="373"/>
                  </a:lnTo>
                  <a:lnTo>
                    <a:pt x="342" y="372"/>
                  </a:lnTo>
                  <a:lnTo>
                    <a:pt x="345" y="368"/>
                  </a:lnTo>
                  <a:lnTo>
                    <a:pt x="347" y="364"/>
                  </a:lnTo>
                  <a:lnTo>
                    <a:pt x="347" y="358"/>
                  </a:lnTo>
                  <a:lnTo>
                    <a:pt x="346" y="355"/>
                  </a:lnTo>
                  <a:lnTo>
                    <a:pt x="342" y="351"/>
                  </a:lnTo>
                  <a:lnTo>
                    <a:pt x="341" y="348"/>
                  </a:lnTo>
                  <a:lnTo>
                    <a:pt x="338" y="354"/>
                  </a:lnTo>
                  <a:lnTo>
                    <a:pt x="335" y="364"/>
                  </a:lnTo>
                  <a:lnTo>
                    <a:pt x="334" y="366"/>
                  </a:lnTo>
                  <a:lnTo>
                    <a:pt x="329" y="366"/>
                  </a:lnTo>
                  <a:lnTo>
                    <a:pt x="328" y="367"/>
                  </a:lnTo>
                  <a:lnTo>
                    <a:pt x="327" y="367"/>
                  </a:lnTo>
                  <a:lnTo>
                    <a:pt x="326" y="367"/>
                  </a:lnTo>
                  <a:lnTo>
                    <a:pt x="327" y="364"/>
                  </a:lnTo>
                  <a:lnTo>
                    <a:pt x="327" y="361"/>
                  </a:lnTo>
                  <a:lnTo>
                    <a:pt x="327" y="360"/>
                  </a:lnTo>
                  <a:lnTo>
                    <a:pt x="332" y="361"/>
                  </a:lnTo>
                  <a:lnTo>
                    <a:pt x="333" y="360"/>
                  </a:lnTo>
                  <a:lnTo>
                    <a:pt x="334" y="358"/>
                  </a:lnTo>
                  <a:lnTo>
                    <a:pt x="333" y="350"/>
                  </a:lnTo>
                  <a:lnTo>
                    <a:pt x="336" y="344"/>
                  </a:lnTo>
                  <a:lnTo>
                    <a:pt x="338" y="341"/>
                  </a:lnTo>
                  <a:lnTo>
                    <a:pt x="338" y="338"/>
                  </a:lnTo>
                  <a:lnTo>
                    <a:pt x="339" y="335"/>
                  </a:lnTo>
                  <a:lnTo>
                    <a:pt x="339" y="334"/>
                  </a:lnTo>
                  <a:lnTo>
                    <a:pt x="341" y="334"/>
                  </a:lnTo>
                  <a:lnTo>
                    <a:pt x="342" y="331"/>
                  </a:lnTo>
                  <a:lnTo>
                    <a:pt x="342" y="330"/>
                  </a:lnTo>
                  <a:lnTo>
                    <a:pt x="340" y="326"/>
                  </a:lnTo>
                  <a:lnTo>
                    <a:pt x="338" y="322"/>
                  </a:lnTo>
                  <a:lnTo>
                    <a:pt x="337" y="327"/>
                  </a:lnTo>
                  <a:lnTo>
                    <a:pt x="335" y="329"/>
                  </a:lnTo>
                  <a:lnTo>
                    <a:pt x="332" y="331"/>
                  </a:lnTo>
                  <a:lnTo>
                    <a:pt x="330" y="335"/>
                  </a:lnTo>
                  <a:lnTo>
                    <a:pt x="330" y="336"/>
                  </a:lnTo>
                  <a:lnTo>
                    <a:pt x="329" y="339"/>
                  </a:lnTo>
                  <a:lnTo>
                    <a:pt x="327" y="342"/>
                  </a:lnTo>
                  <a:lnTo>
                    <a:pt x="323" y="343"/>
                  </a:lnTo>
                  <a:lnTo>
                    <a:pt x="318" y="347"/>
                  </a:lnTo>
                  <a:lnTo>
                    <a:pt x="314" y="351"/>
                  </a:lnTo>
                  <a:lnTo>
                    <a:pt x="312" y="357"/>
                  </a:lnTo>
                  <a:lnTo>
                    <a:pt x="309" y="363"/>
                  </a:lnTo>
                  <a:lnTo>
                    <a:pt x="306" y="360"/>
                  </a:lnTo>
                  <a:lnTo>
                    <a:pt x="304" y="350"/>
                  </a:lnTo>
                  <a:lnTo>
                    <a:pt x="302" y="346"/>
                  </a:lnTo>
                  <a:lnTo>
                    <a:pt x="301" y="343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4" y="331"/>
                  </a:lnTo>
                  <a:lnTo>
                    <a:pt x="290" y="331"/>
                  </a:lnTo>
                  <a:lnTo>
                    <a:pt x="288" y="330"/>
                  </a:lnTo>
                  <a:lnTo>
                    <a:pt x="287" y="329"/>
                  </a:lnTo>
                  <a:lnTo>
                    <a:pt x="287" y="327"/>
                  </a:lnTo>
                  <a:lnTo>
                    <a:pt x="289" y="324"/>
                  </a:lnTo>
                  <a:lnTo>
                    <a:pt x="288" y="322"/>
                  </a:lnTo>
                  <a:lnTo>
                    <a:pt x="287" y="319"/>
                  </a:lnTo>
                  <a:lnTo>
                    <a:pt x="283" y="316"/>
                  </a:lnTo>
                  <a:lnTo>
                    <a:pt x="281" y="315"/>
                  </a:lnTo>
                  <a:lnTo>
                    <a:pt x="276" y="316"/>
                  </a:lnTo>
                  <a:lnTo>
                    <a:pt x="273" y="316"/>
                  </a:lnTo>
                  <a:lnTo>
                    <a:pt x="267" y="312"/>
                  </a:lnTo>
                  <a:lnTo>
                    <a:pt x="266" y="312"/>
                  </a:lnTo>
                  <a:lnTo>
                    <a:pt x="263" y="313"/>
                  </a:lnTo>
                  <a:lnTo>
                    <a:pt x="261" y="313"/>
                  </a:lnTo>
                  <a:lnTo>
                    <a:pt x="258" y="311"/>
                  </a:lnTo>
                  <a:lnTo>
                    <a:pt x="254" y="307"/>
                  </a:lnTo>
                  <a:lnTo>
                    <a:pt x="248" y="304"/>
                  </a:lnTo>
                  <a:lnTo>
                    <a:pt x="247" y="304"/>
                  </a:lnTo>
                  <a:lnTo>
                    <a:pt x="243" y="306"/>
                  </a:lnTo>
                  <a:lnTo>
                    <a:pt x="235" y="307"/>
                  </a:lnTo>
                  <a:lnTo>
                    <a:pt x="231" y="307"/>
                  </a:lnTo>
                  <a:lnTo>
                    <a:pt x="220" y="307"/>
                  </a:lnTo>
                  <a:lnTo>
                    <a:pt x="216" y="308"/>
                  </a:lnTo>
                  <a:lnTo>
                    <a:pt x="212" y="309"/>
                  </a:lnTo>
                  <a:lnTo>
                    <a:pt x="206" y="313"/>
                  </a:lnTo>
                  <a:lnTo>
                    <a:pt x="200" y="315"/>
                  </a:lnTo>
                  <a:lnTo>
                    <a:pt x="194" y="316"/>
                  </a:lnTo>
                  <a:lnTo>
                    <a:pt x="185" y="317"/>
                  </a:lnTo>
                  <a:lnTo>
                    <a:pt x="180" y="317"/>
                  </a:lnTo>
                  <a:lnTo>
                    <a:pt x="177" y="317"/>
                  </a:lnTo>
                  <a:lnTo>
                    <a:pt x="172" y="319"/>
                  </a:lnTo>
                  <a:lnTo>
                    <a:pt x="165" y="323"/>
                  </a:lnTo>
                  <a:lnTo>
                    <a:pt x="161" y="325"/>
                  </a:lnTo>
                  <a:lnTo>
                    <a:pt x="158" y="327"/>
                  </a:lnTo>
                  <a:lnTo>
                    <a:pt x="155" y="327"/>
                  </a:lnTo>
                  <a:lnTo>
                    <a:pt x="153" y="329"/>
                  </a:lnTo>
                  <a:lnTo>
                    <a:pt x="149" y="334"/>
                  </a:lnTo>
                  <a:lnTo>
                    <a:pt x="144" y="341"/>
                  </a:lnTo>
                  <a:lnTo>
                    <a:pt x="141" y="343"/>
                  </a:lnTo>
                  <a:lnTo>
                    <a:pt x="136" y="343"/>
                  </a:lnTo>
                  <a:lnTo>
                    <a:pt x="132" y="343"/>
                  </a:lnTo>
                  <a:lnTo>
                    <a:pt x="127" y="344"/>
                  </a:lnTo>
                  <a:lnTo>
                    <a:pt x="125" y="346"/>
                  </a:lnTo>
                  <a:lnTo>
                    <a:pt x="120" y="343"/>
                  </a:lnTo>
                  <a:lnTo>
                    <a:pt x="119" y="342"/>
                  </a:lnTo>
                  <a:lnTo>
                    <a:pt x="114" y="342"/>
                  </a:lnTo>
                  <a:lnTo>
                    <a:pt x="104" y="343"/>
                  </a:lnTo>
                  <a:lnTo>
                    <a:pt x="99" y="345"/>
                  </a:lnTo>
                  <a:lnTo>
                    <a:pt x="96" y="344"/>
                  </a:lnTo>
                  <a:lnTo>
                    <a:pt x="92" y="345"/>
                  </a:lnTo>
                  <a:lnTo>
                    <a:pt x="89" y="346"/>
                  </a:lnTo>
                  <a:lnTo>
                    <a:pt x="86" y="352"/>
                  </a:lnTo>
                  <a:lnTo>
                    <a:pt x="84" y="353"/>
                  </a:lnTo>
                  <a:lnTo>
                    <a:pt x="78" y="352"/>
                  </a:lnTo>
                  <a:lnTo>
                    <a:pt x="77" y="352"/>
                  </a:lnTo>
                  <a:lnTo>
                    <a:pt x="73" y="358"/>
                  </a:lnTo>
                  <a:lnTo>
                    <a:pt x="71" y="361"/>
                  </a:lnTo>
                  <a:lnTo>
                    <a:pt x="65" y="363"/>
                  </a:lnTo>
                  <a:lnTo>
                    <a:pt x="61" y="363"/>
                  </a:lnTo>
                  <a:lnTo>
                    <a:pt x="52" y="363"/>
                  </a:lnTo>
                  <a:lnTo>
                    <a:pt x="48" y="362"/>
                  </a:lnTo>
                  <a:lnTo>
                    <a:pt x="44" y="361"/>
                  </a:lnTo>
                  <a:lnTo>
                    <a:pt x="40" y="358"/>
                  </a:lnTo>
                  <a:lnTo>
                    <a:pt x="35" y="353"/>
                  </a:lnTo>
                  <a:lnTo>
                    <a:pt x="31" y="351"/>
                  </a:lnTo>
                  <a:lnTo>
                    <a:pt x="29" y="350"/>
                  </a:lnTo>
                  <a:lnTo>
                    <a:pt x="27" y="349"/>
                  </a:lnTo>
                  <a:lnTo>
                    <a:pt x="26" y="340"/>
                  </a:lnTo>
                  <a:lnTo>
                    <a:pt x="27" y="339"/>
                  </a:lnTo>
                  <a:lnTo>
                    <a:pt x="30" y="339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2"/>
                  </a:lnTo>
                  <a:lnTo>
                    <a:pt x="37" y="313"/>
                  </a:lnTo>
                  <a:lnTo>
                    <a:pt x="36" y="309"/>
                  </a:lnTo>
                  <a:lnTo>
                    <a:pt x="35" y="305"/>
                  </a:lnTo>
                  <a:lnTo>
                    <a:pt x="28" y="291"/>
                  </a:lnTo>
                  <a:lnTo>
                    <a:pt x="26" y="286"/>
                  </a:lnTo>
                  <a:lnTo>
                    <a:pt x="26" y="281"/>
                  </a:lnTo>
                  <a:lnTo>
                    <a:pt x="26" y="274"/>
                  </a:lnTo>
                  <a:lnTo>
                    <a:pt x="25" y="269"/>
                  </a:lnTo>
                  <a:lnTo>
                    <a:pt x="22" y="261"/>
                  </a:lnTo>
                  <a:lnTo>
                    <a:pt x="18" y="255"/>
                  </a:lnTo>
                  <a:lnTo>
                    <a:pt x="14" y="250"/>
                  </a:lnTo>
                  <a:lnTo>
                    <a:pt x="13" y="248"/>
                  </a:lnTo>
                  <a:lnTo>
                    <a:pt x="14" y="241"/>
                  </a:lnTo>
                  <a:lnTo>
                    <a:pt x="12" y="238"/>
                  </a:lnTo>
                  <a:lnTo>
                    <a:pt x="8" y="230"/>
                  </a:lnTo>
                  <a:lnTo>
                    <a:pt x="2" y="223"/>
                  </a:lnTo>
                  <a:lnTo>
                    <a:pt x="0" y="219"/>
                  </a:lnTo>
                  <a:lnTo>
                    <a:pt x="1" y="218"/>
                  </a:lnTo>
                  <a:lnTo>
                    <a:pt x="2" y="219"/>
                  </a:lnTo>
                  <a:lnTo>
                    <a:pt x="3" y="222"/>
                  </a:lnTo>
                  <a:lnTo>
                    <a:pt x="4" y="223"/>
                  </a:lnTo>
                  <a:lnTo>
                    <a:pt x="6" y="226"/>
                  </a:lnTo>
                  <a:lnTo>
                    <a:pt x="8" y="227"/>
                  </a:lnTo>
                  <a:lnTo>
                    <a:pt x="10" y="227"/>
                  </a:lnTo>
                  <a:lnTo>
                    <a:pt x="8" y="219"/>
                  </a:lnTo>
                  <a:lnTo>
                    <a:pt x="5" y="216"/>
                  </a:lnTo>
                  <a:lnTo>
                    <a:pt x="3" y="214"/>
                  </a:lnTo>
                  <a:lnTo>
                    <a:pt x="4" y="212"/>
                  </a:lnTo>
                  <a:lnTo>
                    <a:pt x="9" y="218"/>
                  </a:lnTo>
                  <a:lnTo>
                    <a:pt x="12" y="225"/>
                  </a:lnTo>
                  <a:lnTo>
                    <a:pt x="15" y="225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6" y="217"/>
                  </a:lnTo>
                  <a:lnTo>
                    <a:pt x="14" y="214"/>
                  </a:lnTo>
                  <a:lnTo>
                    <a:pt x="8" y="205"/>
                  </a:lnTo>
                  <a:lnTo>
                    <a:pt x="6" y="200"/>
                  </a:lnTo>
                  <a:lnTo>
                    <a:pt x="5" y="196"/>
                  </a:lnTo>
                  <a:lnTo>
                    <a:pt x="5" y="191"/>
                  </a:lnTo>
                  <a:lnTo>
                    <a:pt x="7" y="187"/>
                  </a:lnTo>
                  <a:lnTo>
                    <a:pt x="9" y="184"/>
                  </a:lnTo>
                  <a:lnTo>
                    <a:pt x="10" y="179"/>
                  </a:lnTo>
                  <a:lnTo>
                    <a:pt x="9" y="172"/>
                  </a:lnTo>
                  <a:lnTo>
                    <a:pt x="8" y="168"/>
                  </a:lnTo>
                  <a:lnTo>
                    <a:pt x="8" y="166"/>
                  </a:lnTo>
                  <a:lnTo>
                    <a:pt x="11" y="161"/>
                  </a:lnTo>
                  <a:lnTo>
                    <a:pt x="12" y="159"/>
                  </a:lnTo>
                  <a:lnTo>
                    <a:pt x="12" y="158"/>
                  </a:lnTo>
                  <a:lnTo>
                    <a:pt x="14" y="162"/>
                  </a:lnTo>
                  <a:lnTo>
                    <a:pt x="14" y="165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9" y="162"/>
                  </a:lnTo>
                  <a:lnTo>
                    <a:pt x="20" y="159"/>
                  </a:lnTo>
                  <a:lnTo>
                    <a:pt x="24" y="156"/>
                  </a:lnTo>
                  <a:lnTo>
                    <a:pt x="32" y="151"/>
                  </a:lnTo>
                  <a:lnTo>
                    <a:pt x="35" y="149"/>
                  </a:lnTo>
                  <a:lnTo>
                    <a:pt x="39" y="145"/>
                  </a:lnTo>
                  <a:lnTo>
                    <a:pt x="42" y="142"/>
                  </a:lnTo>
                  <a:lnTo>
                    <a:pt x="46" y="140"/>
                  </a:lnTo>
                  <a:lnTo>
                    <a:pt x="51" y="139"/>
                  </a:lnTo>
                  <a:lnTo>
                    <a:pt x="55" y="139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5" y="138"/>
                  </a:lnTo>
                  <a:lnTo>
                    <a:pt x="67" y="135"/>
                  </a:lnTo>
                  <a:lnTo>
                    <a:pt x="70" y="134"/>
                  </a:lnTo>
                  <a:lnTo>
                    <a:pt x="76" y="134"/>
                  </a:lnTo>
                  <a:lnTo>
                    <a:pt x="78" y="133"/>
                  </a:lnTo>
                  <a:lnTo>
                    <a:pt x="80" y="129"/>
                  </a:lnTo>
                  <a:lnTo>
                    <a:pt x="83" y="129"/>
                  </a:lnTo>
                  <a:lnTo>
                    <a:pt x="89" y="130"/>
                  </a:lnTo>
                  <a:lnTo>
                    <a:pt x="92" y="130"/>
                  </a:lnTo>
                  <a:lnTo>
                    <a:pt x="98" y="128"/>
                  </a:lnTo>
                  <a:lnTo>
                    <a:pt x="105" y="125"/>
                  </a:lnTo>
                  <a:lnTo>
                    <a:pt x="107" y="123"/>
                  </a:lnTo>
                  <a:lnTo>
                    <a:pt x="111" y="119"/>
                  </a:lnTo>
                  <a:lnTo>
                    <a:pt x="114" y="115"/>
                  </a:lnTo>
                  <a:lnTo>
                    <a:pt x="116" y="111"/>
                  </a:lnTo>
                  <a:lnTo>
                    <a:pt x="116" y="109"/>
                  </a:lnTo>
                  <a:lnTo>
                    <a:pt x="119" y="107"/>
                  </a:lnTo>
                  <a:lnTo>
                    <a:pt x="125" y="103"/>
                  </a:lnTo>
                  <a:lnTo>
                    <a:pt x="125" y="102"/>
                  </a:lnTo>
                  <a:lnTo>
                    <a:pt x="125" y="99"/>
                  </a:lnTo>
                  <a:lnTo>
                    <a:pt x="123" y="94"/>
                  </a:lnTo>
                  <a:lnTo>
                    <a:pt x="123" y="91"/>
                  </a:lnTo>
                  <a:lnTo>
                    <a:pt x="130" y="84"/>
                  </a:lnTo>
                  <a:lnTo>
                    <a:pt x="132" y="79"/>
                  </a:lnTo>
                  <a:lnTo>
                    <a:pt x="134" y="80"/>
                  </a:lnTo>
                  <a:lnTo>
                    <a:pt x="136" y="83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3" y="90"/>
                  </a:lnTo>
                  <a:lnTo>
                    <a:pt x="143" y="87"/>
                  </a:lnTo>
                  <a:lnTo>
                    <a:pt x="145" y="88"/>
                  </a:lnTo>
                  <a:lnTo>
                    <a:pt x="147" y="89"/>
                  </a:lnTo>
                  <a:lnTo>
                    <a:pt x="148" y="85"/>
                  </a:lnTo>
                  <a:lnTo>
                    <a:pt x="148" y="84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77"/>
                  </a:lnTo>
                  <a:lnTo>
                    <a:pt x="144" y="76"/>
                  </a:lnTo>
                  <a:lnTo>
                    <a:pt x="149" y="77"/>
                  </a:lnTo>
                  <a:lnTo>
                    <a:pt x="153" y="78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61" y="78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5" y="71"/>
                  </a:lnTo>
                  <a:lnTo>
                    <a:pt x="154" y="69"/>
                  </a:lnTo>
                  <a:lnTo>
                    <a:pt x="155" y="66"/>
                  </a:lnTo>
                  <a:lnTo>
                    <a:pt x="158" y="64"/>
                  </a:lnTo>
                  <a:lnTo>
                    <a:pt x="159" y="63"/>
                  </a:lnTo>
                  <a:lnTo>
                    <a:pt x="163" y="66"/>
                  </a:lnTo>
                  <a:lnTo>
                    <a:pt x="164" y="65"/>
                  </a:lnTo>
                  <a:lnTo>
                    <a:pt x="164" y="63"/>
                  </a:lnTo>
                  <a:lnTo>
                    <a:pt x="164" y="59"/>
                  </a:lnTo>
                  <a:lnTo>
                    <a:pt x="165" y="57"/>
                  </a:lnTo>
                  <a:lnTo>
                    <a:pt x="165" y="54"/>
                  </a:lnTo>
                  <a:lnTo>
                    <a:pt x="167" y="53"/>
                  </a:lnTo>
                  <a:lnTo>
                    <a:pt x="170" y="52"/>
                  </a:lnTo>
                  <a:lnTo>
                    <a:pt x="175" y="52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6" y="44"/>
                  </a:lnTo>
                  <a:lnTo>
                    <a:pt x="187" y="43"/>
                  </a:lnTo>
                  <a:lnTo>
                    <a:pt x="188" y="40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197" y="46"/>
                  </a:lnTo>
                  <a:lnTo>
                    <a:pt x="199" y="49"/>
                  </a:lnTo>
                  <a:lnTo>
                    <a:pt x="203" y="53"/>
                  </a:lnTo>
                  <a:lnTo>
                    <a:pt x="204" y="57"/>
                  </a:lnTo>
                  <a:lnTo>
                    <a:pt x="203" y="61"/>
                  </a:lnTo>
                  <a:lnTo>
                    <a:pt x="204" y="62"/>
                  </a:lnTo>
                  <a:lnTo>
                    <a:pt x="206" y="60"/>
                  </a:lnTo>
                  <a:lnTo>
                    <a:pt x="209" y="56"/>
                  </a:lnTo>
                  <a:lnTo>
                    <a:pt x="210" y="55"/>
                  </a:lnTo>
                  <a:lnTo>
                    <a:pt x="217" y="56"/>
                  </a:lnTo>
                  <a:lnTo>
                    <a:pt x="220" y="56"/>
                  </a:lnTo>
                  <a:lnTo>
                    <a:pt x="224" y="60"/>
                  </a:lnTo>
                  <a:lnTo>
                    <a:pt x="226" y="61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4"/>
                  </a:lnTo>
                  <a:lnTo>
                    <a:pt x="227" y="52"/>
                  </a:lnTo>
                  <a:lnTo>
                    <a:pt x="224" y="50"/>
                  </a:lnTo>
                  <a:lnTo>
                    <a:pt x="223" y="49"/>
                  </a:lnTo>
                  <a:lnTo>
                    <a:pt x="223" y="47"/>
                  </a:lnTo>
                  <a:lnTo>
                    <a:pt x="224" y="46"/>
                  </a:lnTo>
                  <a:lnTo>
                    <a:pt x="228" y="43"/>
                  </a:lnTo>
                  <a:lnTo>
                    <a:pt x="228" y="40"/>
                  </a:lnTo>
                  <a:lnTo>
                    <a:pt x="229" y="39"/>
                  </a:lnTo>
                  <a:lnTo>
                    <a:pt x="232" y="37"/>
                  </a:lnTo>
                  <a:lnTo>
                    <a:pt x="234" y="35"/>
                  </a:lnTo>
                  <a:lnTo>
                    <a:pt x="235" y="34"/>
                  </a:lnTo>
                  <a:lnTo>
                    <a:pt x="234" y="32"/>
                  </a:lnTo>
                  <a:lnTo>
                    <a:pt x="234" y="31"/>
                  </a:lnTo>
                  <a:lnTo>
                    <a:pt x="237" y="25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3" y="21"/>
                  </a:lnTo>
                  <a:lnTo>
                    <a:pt x="245" y="19"/>
                  </a:lnTo>
                  <a:lnTo>
                    <a:pt x="247" y="18"/>
                  </a:lnTo>
                  <a:lnTo>
                    <a:pt x="252" y="20"/>
                  </a:lnTo>
                  <a:lnTo>
                    <a:pt x="255" y="20"/>
                  </a:lnTo>
                  <a:lnTo>
                    <a:pt x="264" y="19"/>
                  </a:lnTo>
                  <a:lnTo>
                    <a:pt x="267" y="19"/>
                  </a:lnTo>
                  <a:lnTo>
                    <a:pt x="268" y="17"/>
                  </a:lnTo>
                  <a:lnTo>
                    <a:pt x="268" y="16"/>
                  </a:lnTo>
                  <a:lnTo>
                    <a:pt x="267" y="11"/>
                  </a:lnTo>
                  <a:lnTo>
                    <a:pt x="265" y="10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58" y="7"/>
                  </a:lnTo>
                  <a:lnTo>
                    <a:pt x="259" y="6"/>
                  </a:lnTo>
                  <a:lnTo>
                    <a:pt x="261" y="5"/>
                  </a:lnTo>
                  <a:lnTo>
                    <a:pt x="263" y="5"/>
                  </a:lnTo>
                  <a:lnTo>
                    <a:pt x="267" y="8"/>
                  </a:lnTo>
                  <a:lnTo>
                    <a:pt x="269" y="9"/>
                  </a:lnTo>
                  <a:lnTo>
                    <a:pt x="271" y="8"/>
                  </a:lnTo>
                  <a:lnTo>
                    <a:pt x="273" y="10"/>
                  </a:lnTo>
                  <a:lnTo>
                    <a:pt x="277" y="13"/>
                  </a:lnTo>
                  <a:lnTo>
                    <a:pt x="279" y="14"/>
                  </a:lnTo>
                  <a:lnTo>
                    <a:pt x="287" y="16"/>
                  </a:lnTo>
                  <a:lnTo>
                    <a:pt x="291" y="16"/>
                  </a:lnTo>
                  <a:lnTo>
                    <a:pt x="293" y="16"/>
                  </a:lnTo>
                  <a:lnTo>
                    <a:pt x="296" y="16"/>
                  </a:lnTo>
                  <a:lnTo>
                    <a:pt x="298" y="19"/>
                  </a:lnTo>
                  <a:lnTo>
                    <a:pt x="301" y="20"/>
                  </a:lnTo>
                  <a:lnTo>
                    <a:pt x="302" y="20"/>
                  </a:lnTo>
                  <a:lnTo>
                    <a:pt x="305" y="17"/>
                  </a:lnTo>
                  <a:lnTo>
                    <a:pt x="308" y="17"/>
                  </a:lnTo>
                  <a:lnTo>
                    <a:pt x="312" y="20"/>
                  </a:lnTo>
                  <a:lnTo>
                    <a:pt x="314" y="23"/>
                  </a:lnTo>
                  <a:lnTo>
                    <a:pt x="317" y="22"/>
                  </a:lnTo>
                  <a:lnTo>
                    <a:pt x="317" y="17"/>
                  </a:lnTo>
                  <a:lnTo>
                    <a:pt x="318" y="16"/>
                  </a:lnTo>
                  <a:lnTo>
                    <a:pt x="321" y="19"/>
                  </a:lnTo>
                  <a:lnTo>
                    <a:pt x="323" y="20"/>
                  </a:lnTo>
                  <a:lnTo>
                    <a:pt x="324" y="21"/>
                  </a:lnTo>
                  <a:lnTo>
                    <a:pt x="321" y="23"/>
                  </a:lnTo>
                  <a:lnTo>
                    <a:pt x="321" y="26"/>
                  </a:lnTo>
                  <a:lnTo>
                    <a:pt x="320" y="28"/>
                  </a:lnTo>
                  <a:lnTo>
                    <a:pt x="320" y="30"/>
                  </a:lnTo>
                  <a:lnTo>
                    <a:pt x="319" y="32"/>
                  </a:lnTo>
                  <a:lnTo>
                    <a:pt x="316" y="32"/>
                  </a:lnTo>
                  <a:lnTo>
                    <a:pt x="312" y="33"/>
                  </a:lnTo>
                  <a:lnTo>
                    <a:pt x="310" y="35"/>
                  </a:lnTo>
                  <a:lnTo>
                    <a:pt x="310" y="39"/>
                  </a:lnTo>
                  <a:lnTo>
                    <a:pt x="312" y="41"/>
                  </a:lnTo>
                  <a:lnTo>
                    <a:pt x="311" y="46"/>
                  </a:lnTo>
                  <a:lnTo>
                    <a:pt x="309" y="49"/>
                  </a:lnTo>
                  <a:lnTo>
                    <a:pt x="305" y="52"/>
                  </a:lnTo>
                  <a:lnTo>
                    <a:pt x="304" y="55"/>
                  </a:lnTo>
                  <a:lnTo>
                    <a:pt x="305" y="56"/>
                  </a:lnTo>
                  <a:lnTo>
                    <a:pt x="308" y="59"/>
                  </a:lnTo>
                  <a:lnTo>
                    <a:pt x="314" y="63"/>
                  </a:lnTo>
                  <a:lnTo>
                    <a:pt x="319" y="67"/>
                  </a:lnTo>
                  <a:lnTo>
                    <a:pt x="322" y="71"/>
                  </a:lnTo>
                  <a:lnTo>
                    <a:pt x="323" y="72"/>
                  </a:lnTo>
                  <a:lnTo>
                    <a:pt x="326" y="71"/>
                  </a:lnTo>
                  <a:lnTo>
                    <a:pt x="327" y="71"/>
                  </a:lnTo>
                  <a:lnTo>
                    <a:pt x="332" y="73"/>
                  </a:lnTo>
                  <a:lnTo>
                    <a:pt x="336" y="76"/>
                  </a:lnTo>
                  <a:lnTo>
                    <a:pt x="339" y="79"/>
                  </a:lnTo>
                  <a:lnTo>
                    <a:pt x="343" y="83"/>
                  </a:lnTo>
                  <a:lnTo>
                    <a:pt x="345" y="84"/>
                  </a:lnTo>
                  <a:lnTo>
                    <a:pt x="348" y="84"/>
                  </a:lnTo>
                  <a:lnTo>
                    <a:pt x="353" y="85"/>
                  </a:lnTo>
                  <a:lnTo>
                    <a:pt x="354" y="86"/>
                  </a:lnTo>
                  <a:lnTo>
                    <a:pt x="356" y="90"/>
                  </a:lnTo>
                  <a:lnTo>
                    <a:pt x="357" y="91"/>
                  </a:lnTo>
                  <a:lnTo>
                    <a:pt x="360" y="93"/>
                  </a:lnTo>
                  <a:lnTo>
                    <a:pt x="365" y="96"/>
                  </a:lnTo>
                  <a:lnTo>
                    <a:pt x="368" y="97"/>
                  </a:lnTo>
                  <a:lnTo>
                    <a:pt x="370" y="96"/>
                  </a:lnTo>
                  <a:lnTo>
                    <a:pt x="373" y="96"/>
                  </a:lnTo>
                  <a:lnTo>
                    <a:pt x="377" y="94"/>
                  </a:lnTo>
                  <a:lnTo>
                    <a:pt x="378" y="93"/>
                  </a:lnTo>
                  <a:lnTo>
                    <a:pt x="382" y="85"/>
                  </a:lnTo>
                  <a:lnTo>
                    <a:pt x="385" y="77"/>
                  </a:lnTo>
                  <a:lnTo>
                    <a:pt x="386" y="69"/>
                  </a:lnTo>
                  <a:lnTo>
                    <a:pt x="387" y="64"/>
                  </a:lnTo>
                  <a:lnTo>
                    <a:pt x="390" y="60"/>
                  </a:lnTo>
                  <a:lnTo>
                    <a:pt x="389" y="57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9" y="47"/>
                  </a:lnTo>
                  <a:lnTo>
                    <a:pt x="390" y="44"/>
                  </a:lnTo>
                  <a:lnTo>
                    <a:pt x="389" y="43"/>
                  </a:lnTo>
                  <a:lnTo>
                    <a:pt x="387" y="40"/>
                  </a:lnTo>
                  <a:lnTo>
                    <a:pt x="388" y="35"/>
                  </a:lnTo>
                  <a:lnTo>
                    <a:pt x="389" y="29"/>
                  </a:lnTo>
                  <a:lnTo>
                    <a:pt x="390" y="28"/>
                  </a:lnTo>
                  <a:lnTo>
                    <a:pt x="392" y="26"/>
                  </a:lnTo>
                  <a:lnTo>
                    <a:pt x="393" y="25"/>
                  </a:lnTo>
                  <a:lnTo>
                    <a:pt x="390" y="21"/>
                  </a:lnTo>
                  <a:lnTo>
                    <a:pt x="390" y="20"/>
                  </a:lnTo>
                  <a:lnTo>
                    <a:pt x="393" y="14"/>
                  </a:lnTo>
                  <a:lnTo>
                    <a:pt x="395" y="8"/>
                  </a:lnTo>
                  <a:lnTo>
                    <a:pt x="396" y="3"/>
                  </a:lnTo>
                  <a:lnTo>
                    <a:pt x="397" y="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1" name="Freeform 406"/>
            <p:cNvSpPr>
              <a:spLocks/>
            </p:cNvSpPr>
            <p:nvPr/>
          </p:nvSpPr>
          <p:spPr bwMode="auto">
            <a:xfrm>
              <a:off x="4410" y="3233"/>
              <a:ext cx="556" cy="433"/>
            </a:xfrm>
            <a:custGeom>
              <a:avLst/>
              <a:gdLst>
                <a:gd name="T0" fmla="*/ 443 w 551"/>
                <a:gd name="T1" fmla="*/ 22 h 430"/>
                <a:gd name="T2" fmla="*/ 460 w 551"/>
                <a:gd name="T3" fmla="*/ 49 h 430"/>
                <a:gd name="T4" fmla="*/ 476 w 551"/>
                <a:gd name="T5" fmla="*/ 71 h 430"/>
                <a:gd name="T6" fmla="*/ 489 w 551"/>
                <a:gd name="T7" fmla="*/ 124 h 430"/>
                <a:gd name="T8" fmla="*/ 527 w 551"/>
                <a:gd name="T9" fmla="*/ 143 h 430"/>
                <a:gd name="T10" fmla="*/ 548 w 551"/>
                <a:gd name="T11" fmla="*/ 177 h 430"/>
                <a:gd name="T12" fmla="*/ 568 w 551"/>
                <a:gd name="T13" fmla="*/ 197 h 430"/>
                <a:gd name="T14" fmla="*/ 582 w 551"/>
                <a:gd name="T15" fmla="*/ 217 h 430"/>
                <a:gd name="T16" fmla="*/ 593 w 551"/>
                <a:gd name="T17" fmla="*/ 264 h 430"/>
                <a:gd name="T18" fmla="*/ 587 w 551"/>
                <a:gd name="T19" fmla="*/ 324 h 430"/>
                <a:gd name="T20" fmla="*/ 561 w 551"/>
                <a:gd name="T21" fmla="*/ 374 h 430"/>
                <a:gd name="T22" fmla="*/ 548 w 551"/>
                <a:gd name="T23" fmla="*/ 421 h 430"/>
                <a:gd name="T24" fmla="*/ 512 w 551"/>
                <a:gd name="T25" fmla="*/ 441 h 430"/>
                <a:gd name="T26" fmla="*/ 483 w 551"/>
                <a:gd name="T27" fmla="*/ 452 h 430"/>
                <a:gd name="T28" fmla="*/ 467 w 551"/>
                <a:gd name="T29" fmla="*/ 445 h 430"/>
                <a:gd name="T30" fmla="*/ 426 w 551"/>
                <a:gd name="T31" fmla="*/ 444 h 430"/>
                <a:gd name="T32" fmla="*/ 394 w 551"/>
                <a:gd name="T33" fmla="*/ 416 h 430"/>
                <a:gd name="T34" fmla="*/ 371 w 551"/>
                <a:gd name="T35" fmla="*/ 400 h 430"/>
                <a:gd name="T36" fmla="*/ 365 w 551"/>
                <a:gd name="T37" fmla="*/ 378 h 430"/>
                <a:gd name="T38" fmla="*/ 354 w 551"/>
                <a:gd name="T39" fmla="*/ 387 h 430"/>
                <a:gd name="T40" fmla="*/ 366 w 551"/>
                <a:gd name="T41" fmla="*/ 352 h 430"/>
                <a:gd name="T42" fmla="*/ 357 w 551"/>
                <a:gd name="T43" fmla="*/ 353 h 430"/>
                <a:gd name="T44" fmla="*/ 333 w 551"/>
                <a:gd name="T45" fmla="*/ 387 h 430"/>
                <a:gd name="T46" fmla="*/ 314 w 551"/>
                <a:gd name="T47" fmla="*/ 347 h 430"/>
                <a:gd name="T48" fmla="*/ 289 w 551"/>
                <a:gd name="T49" fmla="*/ 330 h 430"/>
                <a:gd name="T50" fmla="*/ 253 w 551"/>
                <a:gd name="T51" fmla="*/ 325 h 430"/>
                <a:gd name="T52" fmla="*/ 198 w 551"/>
                <a:gd name="T53" fmla="*/ 335 h 430"/>
                <a:gd name="T54" fmla="*/ 153 w 551"/>
                <a:gd name="T55" fmla="*/ 359 h 430"/>
                <a:gd name="T56" fmla="*/ 113 w 551"/>
                <a:gd name="T57" fmla="*/ 362 h 430"/>
                <a:gd name="T58" fmla="*/ 82 w 551"/>
                <a:gd name="T59" fmla="*/ 384 h 430"/>
                <a:gd name="T60" fmla="*/ 31 w 551"/>
                <a:gd name="T61" fmla="*/ 374 h 430"/>
                <a:gd name="T62" fmla="*/ 37 w 551"/>
                <a:gd name="T63" fmla="*/ 340 h 430"/>
                <a:gd name="T64" fmla="*/ 22 w 551"/>
                <a:gd name="T65" fmla="*/ 279 h 430"/>
                <a:gd name="T66" fmla="*/ 1 w 551"/>
                <a:gd name="T67" fmla="*/ 236 h 430"/>
                <a:gd name="T68" fmla="*/ 3 w 551"/>
                <a:gd name="T69" fmla="*/ 231 h 430"/>
                <a:gd name="T70" fmla="*/ 8 w 551"/>
                <a:gd name="T71" fmla="*/ 214 h 430"/>
                <a:gd name="T72" fmla="*/ 8 w 551"/>
                <a:gd name="T73" fmla="*/ 175 h 430"/>
                <a:gd name="T74" fmla="*/ 19 w 551"/>
                <a:gd name="T75" fmla="*/ 171 h 430"/>
                <a:gd name="T76" fmla="*/ 55 w 551"/>
                <a:gd name="T77" fmla="*/ 148 h 430"/>
                <a:gd name="T78" fmla="*/ 89 w 551"/>
                <a:gd name="T79" fmla="*/ 138 h 430"/>
                <a:gd name="T80" fmla="*/ 125 w 551"/>
                <a:gd name="T81" fmla="*/ 120 h 430"/>
                <a:gd name="T82" fmla="*/ 141 w 551"/>
                <a:gd name="T83" fmla="*/ 88 h 430"/>
                <a:gd name="T84" fmla="*/ 157 w 551"/>
                <a:gd name="T85" fmla="*/ 94 h 430"/>
                <a:gd name="T86" fmla="*/ 170 w 551"/>
                <a:gd name="T87" fmla="*/ 87 h 430"/>
                <a:gd name="T88" fmla="*/ 178 w 551"/>
                <a:gd name="T89" fmla="*/ 66 h 430"/>
                <a:gd name="T90" fmla="*/ 196 w 551"/>
                <a:gd name="T91" fmla="*/ 46 h 430"/>
                <a:gd name="T92" fmla="*/ 215 w 551"/>
                <a:gd name="T93" fmla="*/ 46 h 430"/>
                <a:gd name="T94" fmla="*/ 235 w 551"/>
                <a:gd name="T95" fmla="*/ 56 h 430"/>
                <a:gd name="T96" fmla="*/ 241 w 551"/>
                <a:gd name="T97" fmla="*/ 49 h 430"/>
                <a:gd name="T98" fmla="*/ 252 w 551"/>
                <a:gd name="T99" fmla="*/ 32 h 430"/>
                <a:gd name="T100" fmla="*/ 265 w 551"/>
                <a:gd name="T101" fmla="*/ 18 h 430"/>
                <a:gd name="T102" fmla="*/ 286 w 551"/>
                <a:gd name="T103" fmla="*/ 10 h 430"/>
                <a:gd name="T104" fmla="*/ 295 w 551"/>
                <a:gd name="T105" fmla="*/ 8 h 430"/>
                <a:gd name="T106" fmla="*/ 328 w 551"/>
                <a:gd name="T107" fmla="*/ 20 h 430"/>
                <a:gd name="T108" fmla="*/ 348 w 551"/>
                <a:gd name="T109" fmla="*/ 19 h 430"/>
                <a:gd name="T110" fmla="*/ 339 w 551"/>
                <a:gd name="T111" fmla="*/ 33 h 430"/>
                <a:gd name="T112" fmla="*/ 335 w 551"/>
                <a:gd name="T113" fmla="*/ 59 h 430"/>
                <a:gd name="T114" fmla="*/ 366 w 551"/>
                <a:gd name="T115" fmla="*/ 88 h 430"/>
                <a:gd name="T116" fmla="*/ 394 w 551"/>
                <a:gd name="T117" fmla="*/ 105 h 430"/>
                <a:gd name="T118" fmla="*/ 423 w 551"/>
                <a:gd name="T119" fmla="*/ 64 h 430"/>
                <a:gd name="T120" fmla="*/ 424 w 551"/>
                <a:gd name="T121" fmla="*/ 35 h 430"/>
                <a:gd name="T122" fmla="*/ 432 w 551"/>
                <a:gd name="T123" fmla="*/ 3 h 4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1"/>
                <a:gd name="T187" fmla="*/ 0 h 430"/>
                <a:gd name="T188" fmla="*/ 551 w 551"/>
                <a:gd name="T189" fmla="*/ 430 h 4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1" h="430">
                  <a:moveTo>
                    <a:pt x="399" y="0"/>
                  </a:moveTo>
                  <a:lnTo>
                    <a:pt x="403" y="2"/>
                  </a:lnTo>
                  <a:lnTo>
                    <a:pt x="404" y="5"/>
                  </a:lnTo>
                  <a:lnTo>
                    <a:pt x="405" y="9"/>
                  </a:lnTo>
                  <a:lnTo>
                    <a:pt x="405" y="14"/>
                  </a:lnTo>
                  <a:lnTo>
                    <a:pt x="407" y="15"/>
                  </a:lnTo>
                  <a:lnTo>
                    <a:pt x="410" y="15"/>
                  </a:lnTo>
                  <a:lnTo>
                    <a:pt x="410" y="16"/>
                  </a:lnTo>
                  <a:lnTo>
                    <a:pt x="407" y="22"/>
                  </a:lnTo>
                  <a:lnTo>
                    <a:pt x="412" y="24"/>
                  </a:lnTo>
                  <a:lnTo>
                    <a:pt x="413" y="26"/>
                  </a:lnTo>
                  <a:lnTo>
                    <a:pt x="414" y="30"/>
                  </a:lnTo>
                  <a:lnTo>
                    <a:pt x="414" y="38"/>
                  </a:lnTo>
                  <a:lnTo>
                    <a:pt x="415" y="42"/>
                  </a:lnTo>
                  <a:lnTo>
                    <a:pt x="418" y="49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4" y="49"/>
                  </a:lnTo>
                  <a:lnTo>
                    <a:pt x="426" y="48"/>
                  </a:lnTo>
                  <a:lnTo>
                    <a:pt x="428" y="52"/>
                  </a:lnTo>
                  <a:lnTo>
                    <a:pt x="431" y="53"/>
                  </a:lnTo>
                  <a:lnTo>
                    <a:pt x="434" y="55"/>
                  </a:lnTo>
                  <a:lnTo>
                    <a:pt x="437" y="56"/>
                  </a:lnTo>
                  <a:lnTo>
                    <a:pt x="437" y="57"/>
                  </a:lnTo>
                  <a:lnTo>
                    <a:pt x="437" y="60"/>
                  </a:lnTo>
                  <a:lnTo>
                    <a:pt x="438" y="66"/>
                  </a:lnTo>
                  <a:lnTo>
                    <a:pt x="440" y="71"/>
                  </a:lnTo>
                  <a:lnTo>
                    <a:pt x="439" y="78"/>
                  </a:lnTo>
                  <a:lnTo>
                    <a:pt x="441" y="79"/>
                  </a:lnTo>
                  <a:lnTo>
                    <a:pt x="447" y="88"/>
                  </a:lnTo>
                  <a:lnTo>
                    <a:pt x="449" y="93"/>
                  </a:lnTo>
                  <a:lnTo>
                    <a:pt x="449" y="97"/>
                  </a:lnTo>
                  <a:lnTo>
                    <a:pt x="447" y="103"/>
                  </a:lnTo>
                  <a:lnTo>
                    <a:pt x="450" y="107"/>
                  </a:lnTo>
                  <a:lnTo>
                    <a:pt x="452" y="112"/>
                  </a:lnTo>
                  <a:lnTo>
                    <a:pt x="453" y="115"/>
                  </a:lnTo>
                  <a:lnTo>
                    <a:pt x="461" y="120"/>
                  </a:lnTo>
                  <a:lnTo>
                    <a:pt x="463" y="121"/>
                  </a:lnTo>
                  <a:lnTo>
                    <a:pt x="468" y="122"/>
                  </a:lnTo>
                  <a:lnTo>
                    <a:pt x="470" y="126"/>
                  </a:lnTo>
                  <a:lnTo>
                    <a:pt x="475" y="130"/>
                  </a:lnTo>
                  <a:lnTo>
                    <a:pt x="478" y="131"/>
                  </a:lnTo>
                  <a:lnTo>
                    <a:pt x="485" y="131"/>
                  </a:lnTo>
                  <a:lnTo>
                    <a:pt x="486" y="132"/>
                  </a:lnTo>
                  <a:lnTo>
                    <a:pt x="485" y="134"/>
                  </a:lnTo>
                  <a:lnTo>
                    <a:pt x="483" y="138"/>
                  </a:lnTo>
                  <a:lnTo>
                    <a:pt x="485" y="141"/>
                  </a:lnTo>
                  <a:lnTo>
                    <a:pt x="491" y="144"/>
                  </a:lnTo>
                  <a:lnTo>
                    <a:pt x="492" y="147"/>
                  </a:lnTo>
                  <a:lnTo>
                    <a:pt x="495" y="156"/>
                  </a:lnTo>
                  <a:lnTo>
                    <a:pt x="496" y="161"/>
                  </a:lnTo>
                  <a:lnTo>
                    <a:pt x="497" y="164"/>
                  </a:lnTo>
                  <a:lnTo>
                    <a:pt x="498" y="166"/>
                  </a:lnTo>
                  <a:lnTo>
                    <a:pt x="503" y="168"/>
                  </a:lnTo>
                  <a:lnTo>
                    <a:pt x="503" y="167"/>
                  </a:lnTo>
                  <a:lnTo>
                    <a:pt x="502" y="162"/>
                  </a:lnTo>
                  <a:lnTo>
                    <a:pt x="508" y="165"/>
                  </a:lnTo>
                  <a:lnTo>
                    <a:pt x="511" y="166"/>
                  </a:lnTo>
                  <a:lnTo>
                    <a:pt x="512" y="167"/>
                  </a:lnTo>
                  <a:lnTo>
                    <a:pt x="513" y="169"/>
                  </a:lnTo>
                  <a:lnTo>
                    <a:pt x="514" y="181"/>
                  </a:lnTo>
                  <a:lnTo>
                    <a:pt x="519" y="186"/>
                  </a:lnTo>
                  <a:lnTo>
                    <a:pt x="523" y="188"/>
                  </a:lnTo>
                  <a:lnTo>
                    <a:pt x="527" y="189"/>
                  </a:lnTo>
                  <a:lnTo>
                    <a:pt x="528" y="191"/>
                  </a:lnTo>
                  <a:lnTo>
                    <a:pt x="530" y="195"/>
                  </a:lnTo>
                  <a:lnTo>
                    <a:pt x="531" y="198"/>
                  </a:lnTo>
                  <a:lnTo>
                    <a:pt x="534" y="199"/>
                  </a:lnTo>
                  <a:lnTo>
                    <a:pt x="536" y="201"/>
                  </a:lnTo>
                  <a:lnTo>
                    <a:pt x="536" y="203"/>
                  </a:lnTo>
                  <a:lnTo>
                    <a:pt x="537" y="207"/>
                  </a:lnTo>
                  <a:lnTo>
                    <a:pt x="540" y="208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5" y="220"/>
                  </a:lnTo>
                  <a:lnTo>
                    <a:pt x="545" y="226"/>
                  </a:lnTo>
                  <a:lnTo>
                    <a:pt x="545" y="232"/>
                  </a:lnTo>
                  <a:lnTo>
                    <a:pt x="544" y="235"/>
                  </a:lnTo>
                  <a:lnTo>
                    <a:pt x="543" y="237"/>
                  </a:lnTo>
                  <a:lnTo>
                    <a:pt x="548" y="246"/>
                  </a:lnTo>
                  <a:lnTo>
                    <a:pt x="549" y="249"/>
                  </a:lnTo>
                  <a:lnTo>
                    <a:pt x="550" y="255"/>
                  </a:lnTo>
                  <a:lnTo>
                    <a:pt x="551" y="260"/>
                  </a:lnTo>
                  <a:lnTo>
                    <a:pt x="549" y="265"/>
                  </a:lnTo>
                  <a:lnTo>
                    <a:pt x="546" y="277"/>
                  </a:lnTo>
                  <a:lnTo>
                    <a:pt x="543" y="289"/>
                  </a:lnTo>
                  <a:lnTo>
                    <a:pt x="544" y="295"/>
                  </a:lnTo>
                  <a:lnTo>
                    <a:pt x="543" y="301"/>
                  </a:lnTo>
                  <a:lnTo>
                    <a:pt x="542" y="306"/>
                  </a:lnTo>
                  <a:lnTo>
                    <a:pt x="537" y="313"/>
                  </a:lnTo>
                  <a:lnTo>
                    <a:pt x="536" y="318"/>
                  </a:lnTo>
                  <a:lnTo>
                    <a:pt x="533" y="324"/>
                  </a:lnTo>
                  <a:lnTo>
                    <a:pt x="530" y="326"/>
                  </a:lnTo>
                  <a:lnTo>
                    <a:pt x="527" y="327"/>
                  </a:lnTo>
                  <a:lnTo>
                    <a:pt x="524" y="330"/>
                  </a:lnTo>
                  <a:lnTo>
                    <a:pt x="521" y="335"/>
                  </a:lnTo>
                  <a:lnTo>
                    <a:pt x="519" y="346"/>
                  </a:lnTo>
                  <a:lnTo>
                    <a:pt x="516" y="351"/>
                  </a:lnTo>
                  <a:lnTo>
                    <a:pt x="515" y="354"/>
                  </a:lnTo>
                  <a:lnTo>
                    <a:pt x="515" y="359"/>
                  </a:lnTo>
                  <a:lnTo>
                    <a:pt x="513" y="363"/>
                  </a:lnTo>
                  <a:lnTo>
                    <a:pt x="511" y="366"/>
                  </a:lnTo>
                  <a:lnTo>
                    <a:pt x="507" y="368"/>
                  </a:lnTo>
                  <a:lnTo>
                    <a:pt x="506" y="371"/>
                  </a:lnTo>
                  <a:lnTo>
                    <a:pt x="504" y="378"/>
                  </a:lnTo>
                  <a:lnTo>
                    <a:pt x="503" y="387"/>
                  </a:lnTo>
                  <a:lnTo>
                    <a:pt x="503" y="394"/>
                  </a:lnTo>
                  <a:lnTo>
                    <a:pt x="503" y="399"/>
                  </a:lnTo>
                  <a:lnTo>
                    <a:pt x="501" y="403"/>
                  </a:lnTo>
                  <a:lnTo>
                    <a:pt x="499" y="406"/>
                  </a:lnTo>
                  <a:lnTo>
                    <a:pt x="496" y="409"/>
                  </a:lnTo>
                  <a:lnTo>
                    <a:pt x="492" y="409"/>
                  </a:lnTo>
                  <a:lnTo>
                    <a:pt x="485" y="410"/>
                  </a:lnTo>
                  <a:lnTo>
                    <a:pt x="479" y="410"/>
                  </a:lnTo>
                  <a:lnTo>
                    <a:pt x="476" y="412"/>
                  </a:lnTo>
                  <a:lnTo>
                    <a:pt x="473" y="414"/>
                  </a:lnTo>
                  <a:lnTo>
                    <a:pt x="464" y="421"/>
                  </a:lnTo>
                  <a:lnTo>
                    <a:pt x="461" y="422"/>
                  </a:lnTo>
                  <a:lnTo>
                    <a:pt x="460" y="424"/>
                  </a:lnTo>
                  <a:lnTo>
                    <a:pt x="458" y="425"/>
                  </a:lnTo>
                  <a:lnTo>
                    <a:pt x="454" y="426"/>
                  </a:lnTo>
                  <a:lnTo>
                    <a:pt x="453" y="426"/>
                  </a:lnTo>
                  <a:lnTo>
                    <a:pt x="455" y="428"/>
                  </a:lnTo>
                  <a:lnTo>
                    <a:pt x="456" y="430"/>
                  </a:lnTo>
                  <a:lnTo>
                    <a:pt x="447" y="425"/>
                  </a:lnTo>
                  <a:lnTo>
                    <a:pt x="442" y="423"/>
                  </a:lnTo>
                  <a:lnTo>
                    <a:pt x="442" y="419"/>
                  </a:lnTo>
                  <a:lnTo>
                    <a:pt x="442" y="418"/>
                  </a:lnTo>
                  <a:lnTo>
                    <a:pt x="438" y="414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2"/>
                  </a:lnTo>
                  <a:lnTo>
                    <a:pt x="427" y="414"/>
                  </a:lnTo>
                  <a:lnTo>
                    <a:pt x="431" y="418"/>
                  </a:lnTo>
                  <a:lnTo>
                    <a:pt x="426" y="420"/>
                  </a:lnTo>
                  <a:lnTo>
                    <a:pt x="420" y="423"/>
                  </a:lnTo>
                  <a:lnTo>
                    <a:pt x="414" y="426"/>
                  </a:lnTo>
                  <a:lnTo>
                    <a:pt x="413" y="427"/>
                  </a:lnTo>
                  <a:lnTo>
                    <a:pt x="409" y="425"/>
                  </a:lnTo>
                  <a:lnTo>
                    <a:pt x="404" y="421"/>
                  </a:lnTo>
                  <a:lnTo>
                    <a:pt x="399" y="420"/>
                  </a:lnTo>
                  <a:lnTo>
                    <a:pt x="393" y="417"/>
                  </a:lnTo>
                  <a:lnTo>
                    <a:pt x="390" y="417"/>
                  </a:lnTo>
                  <a:lnTo>
                    <a:pt x="388" y="418"/>
                  </a:lnTo>
                  <a:lnTo>
                    <a:pt x="388" y="419"/>
                  </a:lnTo>
                  <a:lnTo>
                    <a:pt x="384" y="418"/>
                  </a:lnTo>
                  <a:lnTo>
                    <a:pt x="379" y="415"/>
                  </a:lnTo>
                  <a:lnTo>
                    <a:pt x="376" y="413"/>
                  </a:lnTo>
                  <a:lnTo>
                    <a:pt x="370" y="406"/>
                  </a:lnTo>
                  <a:lnTo>
                    <a:pt x="367" y="404"/>
                  </a:lnTo>
                  <a:lnTo>
                    <a:pt x="365" y="397"/>
                  </a:lnTo>
                  <a:lnTo>
                    <a:pt x="365" y="389"/>
                  </a:lnTo>
                  <a:lnTo>
                    <a:pt x="365" y="386"/>
                  </a:lnTo>
                  <a:lnTo>
                    <a:pt x="363" y="382"/>
                  </a:lnTo>
                  <a:lnTo>
                    <a:pt x="359" y="376"/>
                  </a:lnTo>
                  <a:lnTo>
                    <a:pt x="359" y="373"/>
                  </a:lnTo>
                  <a:lnTo>
                    <a:pt x="358" y="369"/>
                  </a:lnTo>
                  <a:lnTo>
                    <a:pt x="355" y="369"/>
                  </a:lnTo>
                  <a:lnTo>
                    <a:pt x="350" y="372"/>
                  </a:lnTo>
                  <a:lnTo>
                    <a:pt x="347" y="373"/>
                  </a:lnTo>
                  <a:lnTo>
                    <a:pt x="344" y="373"/>
                  </a:lnTo>
                  <a:lnTo>
                    <a:pt x="342" y="372"/>
                  </a:lnTo>
                  <a:lnTo>
                    <a:pt x="345" y="368"/>
                  </a:lnTo>
                  <a:lnTo>
                    <a:pt x="347" y="364"/>
                  </a:lnTo>
                  <a:lnTo>
                    <a:pt x="347" y="358"/>
                  </a:lnTo>
                  <a:lnTo>
                    <a:pt x="346" y="355"/>
                  </a:lnTo>
                  <a:lnTo>
                    <a:pt x="342" y="351"/>
                  </a:lnTo>
                  <a:lnTo>
                    <a:pt x="341" y="348"/>
                  </a:lnTo>
                  <a:lnTo>
                    <a:pt x="338" y="354"/>
                  </a:lnTo>
                  <a:lnTo>
                    <a:pt x="335" y="364"/>
                  </a:lnTo>
                  <a:lnTo>
                    <a:pt x="334" y="366"/>
                  </a:lnTo>
                  <a:lnTo>
                    <a:pt x="329" y="366"/>
                  </a:lnTo>
                  <a:lnTo>
                    <a:pt x="328" y="367"/>
                  </a:lnTo>
                  <a:lnTo>
                    <a:pt x="327" y="367"/>
                  </a:lnTo>
                  <a:lnTo>
                    <a:pt x="326" y="367"/>
                  </a:lnTo>
                  <a:lnTo>
                    <a:pt x="327" y="364"/>
                  </a:lnTo>
                  <a:lnTo>
                    <a:pt x="327" y="361"/>
                  </a:lnTo>
                  <a:lnTo>
                    <a:pt x="327" y="360"/>
                  </a:lnTo>
                  <a:lnTo>
                    <a:pt x="332" y="361"/>
                  </a:lnTo>
                  <a:lnTo>
                    <a:pt x="333" y="360"/>
                  </a:lnTo>
                  <a:lnTo>
                    <a:pt x="334" y="358"/>
                  </a:lnTo>
                  <a:lnTo>
                    <a:pt x="333" y="350"/>
                  </a:lnTo>
                  <a:lnTo>
                    <a:pt x="336" y="344"/>
                  </a:lnTo>
                  <a:lnTo>
                    <a:pt x="338" y="341"/>
                  </a:lnTo>
                  <a:lnTo>
                    <a:pt x="338" y="338"/>
                  </a:lnTo>
                  <a:lnTo>
                    <a:pt x="339" y="335"/>
                  </a:lnTo>
                  <a:lnTo>
                    <a:pt x="339" y="334"/>
                  </a:lnTo>
                  <a:lnTo>
                    <a:pt x="341" y="334"/>
                  </a:lnTo>
                  <a:lnTo>
                    <a:pt x="342" y="331"/>
                  </a:lnTo>
                  <a:lnTo>
                    <a:pt x="342" y="330"/>
                  </a:lnTo>
                  <a:lnTo>
                    <a:pt x="340" y="326"/>
                  </a:lnTo>
                  <a:lnTo>
                    <a:pt x="338" y="322"/>
                  </a:lnTo>
                  <a:lnTo>
                    <a:pt x="337" y="327"/>
                  </a:lnTo>
                  <a:lnTo>
                    <a:pt x="335" y="329"/>
                  </a:lnTo>
                  <a:lnTo>
                    <a:pt x="332" y="331"/>
                  </a:lnTo>
                  <a:lnTo>
                    <a:pt x="330" y="335"/>
                  </a:lnTo>
                  <a:lnTo>
                    <a:pt x="330" y="336"/>
                  </a:lnTo>
                  <a:lnTo>
                    <a:pt x="329" y="339"/>
                  </a:lnTo>
                  <a:lnTo>
                    <a:pt x="327" y="342"/>
                  </a:lnTo>
                  <a:lnTo>
                    <a:pt x="323" y="343"/>
                  </a:lnTo>
                  <a:lnTo>
                    <a:pt x="318" y="347"/>
                  </a:lnTo>
                  <a:lnTo>
                    <a:pt x="314" y="351"/>
                  </a:lnTo>
                  <a:lnTo>
                    <a:pt x="312" y="357"/>
                  </a:lnTo>
                  <a:lnTo>
                    <a:pt x="309" y="363"/>
                  </a:lnTo>
                  <a:lnTo>
                    <a:pt x="306" y="360"/>
                  </a:lnTo>
                  <a:lnTo>
                    <a:pt x="304" y="350"/>
                  </a:lnTo>
                  <a:lnTo>
                    <a:pt x="302" y="346"/>
                  </a:lnTo>
                  <a:lnTo>
                    <a:pt x="301" y="343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4" y="331"/>
                  </a:lnTo>
                  <a:lnTo>
                    <a:pt x="290" y="331"/>
                  </a:lnTo>
                  <a:lnTo>
                    <a:pt x="288" y="330"/>
                  </a:lnTo>
                  <a:lnTo>
                    <a:pt x="287" y="329"/>
                  </a:lnTo>
                  <a:lnTo>
                    <a:pt x="287" y="327"/>
                  </a:lnTo>
                  <a:lnTo>
                    <a:pt x="289" y="324"/>
                  </a:lnTo>
                  <a:lnTo>
                    <a:pt x="288" y="322"/>
                  </a:lnTo>
                  <a:lnTo>
                    <a:pt x="287" y="319"/>
                  </a:lnTo>
                  <a:lnTo>
                    <a:pt x="283" y="316"/>
                  </a:lnTo>
                  <a:lnTo>
                    <a:pt x="281" y="315"/>
                  </a:lnTo>
                  <a:lnTo>
                    <a:pt x="276" y="316"/>
                  </a:lnTo>
                  <a:lnTo>
                    <a:pt x="273" y="316"/>
                  </a:lnTo>
                  <a:lnTo>
                    <a:pt x="267" y="312"/>
                  </a:lnTo>
                  <a:lnTo>
                    <a:pt x="266" y="312"/>
                  </a:lnTo>
                  <a:lnTo>
                    <a:pt x="263" y="313"/>
                  </a:lnTo>
                  <a:lnTo>
                    <a:pt x="261" y="313"/>
                  </a:lnTo>
                  <a:lnTo>
                    <a:pt x="258" y="311"/>
                  </a:lnTo>
                  <a:lnTo>
                    <a:pt x="254" y="307"/>
                  </a:lnTo>
                  <a:lnTo>
                    <a:pt x="248" y="304"/>
                  </a:lnTo>
                  <a:lnTo>
                    <a:pt x="247" y="304"/>
                  </a:lnTo>
                  <a:lnTo>
                    <a:pt x="243" y="306"/>
                  </a:lnTo>
                  <a:lnTo>
                    <a:pt x="235" y="307"/>
                  </a:lnTo>
                  <a:lnTo>
                    <a:pt x="231" y="307"/>
                  </a:lnTo>
                  <a:lnTo>
                    <a:pt x="220" y="307"/>
                  </a:lnTo>
                  <a:lnTo>
                    <a:pt x="216" y="308"/>
                  </a:lnTo>
                  <a:lnTo>
                    <a:pt x="212" y="309"/>
                  </a:lnTo>
                  <a:lnTo>
                    <a:pt x="206" y="313"/>
                  </a:lnTo>
                  <a:lnTo>
                    <a:pt x="200" y="315"/>
                  </a:lnTo>
                  <a:lnTo>
                    <a:pt x="194" y="316"/>
                  </a:lnTo>
                  <a:lnTo>
                    <a:pt x="185" y="317"/>
                  </a:lnTo>
                  <a:lnTo>
                    <a:pt x="180" y="317"/>
                  </a:lnTo>
                  <a:lnTo>
                    <a:pt x="177" y="317"/>
                  </a:lnTo>
                  <a:lnTo>
                    <a:pt x="172" y="319"/>
                  </a:lnTo>
                  <a:lnTo>
                    <a:pt x="165" y="323"/>
                  </a:lnTo>
                  <a:lnTo>
                    <a:pt x="161" y="325"/>
                  </a:lnTo>
                  <a:lnTo>
                    <a:pt x="158" y="327"/>
                  </a:lnTo>
                  <a:lnTo>
                    <a:pt x="155" y="327"/>
                  </a:lnTo>
                  <a:lnTo>
                    <a:pt x="153" y="329"/>
                  </a:lnTo>
                  <a:lnTo>
                    <a:pt x="149" y="334"/>
                  </a:lnTo>
                  <a:lnTo>
                    <a:pt x="144" y="341"/>
                  </a:lnTo>
                  <a:lnTo>
                    <a:pt x="141" y="343"/>
                  </a:lnTo>
                  <a:lnTo>
                    <a:pt x="136" y="343"/>
                  </a:lnTo>
                  <a:lnTo>
                    <a:pt x="132" y="343"/>
                  </a:lnTo>
                  <a:lnTo>
                    <a:pt x="127" y="344"/>
                  </a:lnTo>
                  <a:lnTo>
                    <a:pt x="125" y="346"/>
                  </a:lnTo>
                  <a:lnTo>
                    <a:pt x="120" y="343"/>
                  </a:lnTo>
                  <a:lnTo>
                    <a:pt x="119" y="342"/>
                  </a:lnTo>
                  <a:lnTo>
                    <a:pt x="114" y="342"/>
                  </a:lnTo>
                  <a:lnTo>
                    <a:pt x="104" y="343"/>
                  </a:lnTo>
                  <a:lnTo>
                    <a:pt x="99" y="345"/>
                  </a:lnTo>
                  <a:lnTo>
                    <a:pt x="96" y="344"/>
                  </a:lnTo>
                  <a:lnTo>
                    <a:pt x="92" y="345"/>
                  </a:lnTo>
                  <a:lnTo>
                    <a:pt x="89" y="346"/>
                  </a:lnTo>
                  <a:lnTo>
                    <a:pt x="86" y="352"/>
                  </a:lnTo>
                  <a:lnTo>
                    <a:pt x="84" y="353"/>
                  </a:lnTo>
                  <a:lnTo>
                    <a:pt x="78" y="352"/>
                  </a:lnTo>
                  <a:lnTo>
                    <a:pt x="77" y="352"/>
                  </a:lnTo>
                  <a:lnTo>
                    <a:pt x="73" y="358"/>
                  </a:lnTo>
                  <a:lnTo>
                    <a:pt x="71" y="361"/>
                  </a:lnTo>
                  <a:lnTo>
                    <a:pt x="65" y="363"/>
                  </a:lnTo>
                  <a:lnTo>
                    <a:pt x="61" y="363"/>
                  </a:lnTo>
                  <a:lnTo>
                    <a:pt x="52" y="363"/>
                  </a:lnTo>
                  <a:lnTo>
                    <a:pt x="48" y="362"/>
                  </a:lnTo>
                  <a:lnTo>
                    <a:pt x="44" y="361"/>
                  </a:lnTo>
                  <a:lnTo>
                    <a:pt x="40" y="358"/>
                  </a:lnTo>
                  <a:lnTo>
                    <a:pt x="35" y="353"/>
                  </a:lnTo>
                  <a:lnTo>
                    <a:pt x="31" y="351"/>
                  </a:lnTo>
                  <a:lnTo>
                    <a:pt x="29" y="350"/>
                  </a:lnTo>
                  <a:lnTo>
                    <a:pt x="27" y="349"/>
                  </a:lnTo>
                  <a:lnTo>
                    <a:pt x="26" y="340"/>
                  </a:lnTo>
                  <a:lnTo>
                    <a:pt x="27" y="339"/>
                  </a:lnTo>
                  <a:lnTo>
                    <a:pt x="30" y="339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2"/>
                  </a:lnTo>
                  <a:lnTo>
                    <a:pt x="37" y="313"/>
                  </a:lnTo>
                  <a:lnTo>
                    <a:pt x="36" y="309"/>
                  </a:lnTo>
                  <a:lnTo>
                    <a:pt x="35" y="305"/>
                  </a:lnTo>
                  <a:lnTo>
                    <a:pt x="28" y="291"/>
                  </a:lnTo>
                  <a:lnTo>
                    <a:pt x="26" y="286"/>
                  </a:lnTo>
                  <a:lnTo>
                    <a:pt x="26" y="281"/>
                  </a:lnTo>
                  <a:lnTo>
                    <a:pt x="26" y="274"/>
                  </a:lnTo>
                  <a:lnTo>
                    <a:pt x="25" y="269"/>
                  </a:lnTo>
                  <a:lnTo>
                    <a:pt x="22" y="261"/>
                  </a:lnTo>
                  <a:lnTo>
                    <a:pt x="18" y="255"/>
                  </a:lnTo>
                  <a:lnTo>
                    <a:pt x="14" y="250"/>
                  </a:lnTo>
                  <a:lnTo>
                    <a:pt x="13" y="248"/>
                  </a:lnTo>
                  <a:lnTo>
                    <a:pt x="14" y="241"/>
                  </a:lnTo>
                  <a:lnTo>
                    <a:pt x="12" y="238"/>
                  </a:lnTo>
                  <a:lnTo>
                    <a:pt x="8" y="230"/>
                  </a:lnTo>
                  <a:lnTo>
                    <a:pt x="2" y="223"/>
                  </a:lnTo>
                  <a:lnTo>
                    <a:pt x="0" y="219"/>
                  </a:lnTo>
                  <a:lnTo>
                    <a:pt x="1" y="218"/>
                  </a:lnTo>
                  <a:lnTo>
                    <a:pt x="2" y="219"/>
                  </a:lnTo>
                  <a:lnTo>
                    <a:pt x="3" y="222"/>
                  </a:lnTo>
                  <a:lnTo>
                    <a:pt x="4" y="223"/>
                  </a:lnTo>
                  <a:lnTo>
                    <a:pt x="6" y="226"/>
                  </a:lnTo>
                  <a:lnTo>
                    <a:pt x="8" y="227"/>
                  </a:lnTo>
                  <a:lnTo>
                    <a:pt x="10" y="227"/>
                  </a:lnTo>
                  <a:lnTo>
                    <a:pt x="8" y="219"/>
                  </a:lnTo>
                  <a:lnTo>
                    <a:pt x="5" y="216"/>
                  </a:lnTo>
                  <a:lnTo>
                    <a:pt x="3" y="214"/>
                  </a:lnTo>
                  <a:lnTo>
                    <a:pt x="4" y="212"/>
                  </a:lnTo>
                  <a:lnTo>
                    <a:pt x="9" y="218"/>
                  </a:lnTo>
                  <a:lnTo>
                    <a:pt x="12" y="225"/>
                  </a:lnTo>
                  <a:lnTo>
                    <a:pt x="15" y="225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6" y="217"/>
                  </a:lnTo>
                  <a:lnTo>
                    <a:pt x="14" y="214"/>
                  </a:lnTo>
                  <a:lnTo>
                    <a:pt x="8" y="205"/>
                  </a:lnTo>
                  <a:lnTo>
                    <a:pt x="6" y="200"/>
                  </a:lnTo>
                  <a:lnTo>
                    <a:pt x="5" y="196"/>
                  </a:lnTo>
                  <a:lnTo>
                    <a:pt x="5" y="191"/>
                  </a:lnTo>
                  <a:lnTo>
                    <a:pt x="7" y="187"/>
                  </a:lnTo>
                  <a:lnTo>
                    <a:pt x="9" y="184"/>
                  </a:lnTo>
                  <a:lnTo>
                    <a:pt x="10" y="179"/>
                  </a:lnTo>
                  <a:lnTo>
                    <a:pt x="9" y="172"/>
                  </a:lnTo>
                  <a:lnTo>
                    <a:pt x="8" y="168"/>
                  </a:lnTo>
                  <a:lnTo>
                    <a:pt x="8" y="166"/>
                  </a:lnTo>
                  <a:lnTo>
                    <a:pt x="11" y="161"/>
                  </a:lnTo>
                  <a:lnTo>
                    <a:pt x="12" y="159"/>
                  </a:lnTo>
                  <a:lnTo>
                    <a:pt x="12" y="158"/>
                  </a:lnTo>
                  <a:lnTo>
                    <a:pt x="14" y="162"/>
                  </a:lnTo>
                  <a:lnTo>
                    <a:pt x="14" y="165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9" y="162"/>
                  </a:lnTo>
                  <a:lnTo>
                    <a:pt x="20" y="159"/>
                  </a:lnTo>
                  <a:lnTo>
                    <a:pt x="24" y="156"/>
                  </a:lnTo>
                  <a:lnTo>
                    <a:pt x="32" y="151"/>
                  </a:lnTo>
                  <a:lnTo>
                    <a:pt x="35" y="149"/>
                  </a:lnTo>
                  <a:lnTo>
                    <a:pt x="39" y="145"/>
                  </a:lnTo>
                  <a:lnTo>
                    <a:pt x="42" y="142"/>
                  </a:lnTo>
                  <a:lnTo>
                    <a:pt x="46" y="140"/>
                  </a:lnTo>
                  <a:lnTo>
                    <a:pt x="51" y="139"/>
                  </a:lnTo>
                  <a:lnTo>
                    <a:pt x="55" y="139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5" y="138"/>
                  </a:lnTo>
                  <a:lnTo>
                    <a:pt x="67" y="135"/>
                  </a:lnTo>
                  <a:lnTo>
                    <a:pt x="70" y="134"/>
                  </a:lnTo>
                  <a:lnTo>
                    <a:pt x="76" y="134"/>
                  </a:lnTo>
                  <a:lnTo>
                    <a:pt x="78" y="133"/>
                  </a:lnTo>
                  <a:lnTo>
                    <a:pt x="80" y="129"/>
                  </a:lnTo>
                  <a:lnTo>
                    <a:pt x="83" y="129"/>
                  </a:lnTo>
                  <a:lnTo>
                    <a:pt x="89" y="130"/>
                  </a:lnTo>
                  <a:lnTo>
                    <a:pt x="92" y="130"/>
                  </a:lnTo>
                  <a:lnTo>
                    <a:pt x="98" y="128"/>
                  </a:lnTo>
                  <a:lnTo>
                    <a:pt x="105" y="125"/>
                  </a:lnTo>
                  <a:lnTo>
                    <a:pt x="107" y="123"/>
                  </a:lnTo>
                  <a:lnTo>
                    <a:pt x="111" y="119"/>
                  </a:lnTo>
                  <a:lnTo>
                    <a:pt x="114" y="115"/>
                  </a:lnTo>
                  <a:lnTo>
                    <a:pt x="116" y="111"/>
                  </a:lnTo>
                  <a:lnTo>
                    <a:pt x="116" y="109"/>
                  </a:lnTo>
                  <a:lnTo>
                    <a:pt x="119" y="107"/>
                  </a:lnTo>
                  <a:lnTo>
                    <a:pt x="125" y="103"/>
                  </a:lnTo>
                  <a:lnTo>
                    <a:pt x="125" y="102"/>
                  </a:lnTo>
                  <a:lnTo>
                    <a:pt x="125" y="99"/>
                  </a:lnTo>
                  <a:lnTo>
                    <a:pt x="123" y="94"/>
                  </a:lnTo>
                  <a:lnTo>
                    <a:pt x="123" y="91"/>
                  </a:lnTo>
                  <a:lnTo>
                    <a:pt x="130" y="84"/>
                  </a:lnTo>
                  <a:lnTo>
                    <a:pt x="132" y="79"/>
                  </a:lnTo>
                  <a:lnTo>
                    <a:pt x="134" y="80"/>
                  </a:lnTo>
                  <a:lnTo>
                    <a:pt x="136" y="83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3" y="90"/>
                  </a:lnTo>
                  <a:lnTo>
                    <a:pt x="143" y="87"/>
                  </a:lnTo>
                  <a:lnTo>
                    <a:pt x="145" y="88"/>
                  </a:lnTo>
                  <a:lnTo>
                    <a:pt x="147" y="89"/>
                  </a:lnTo>
                  <a:lnTo>
                    <a:pt x="148" y="85"/>
                  </a:lnTo>
                  <a:lnTo>
                    <a:pt x="148" y="84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77"/>
                  </a:lnTo>
                  <a:lnTo>
                    <a:pt x="144" y="76"/>
                  </a:lnTo>
                  <a:lnTo>
                    <a:pt x="149" y="77"/>
                  </a:lnTo>
                  <a:lnTo>
                    <a:pt x="153" y="78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61" y="78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5" y="71"/>
                  </a:lnTo>
                  <a:lnTo>
                    <a:pt x="154" y="69"/>
                  </a:lnTo>
                  <a:lnTo>
                    <a:pt x="155" y="66"/>
                  </a:lnTo>
                  <a:lnTo>
                    <a:pt x="158" y="64"/>
                  </a:lnTo>
                  <a:lnTo>
                    <a:pt x="159" y="63"/>
                  </a:lnTo>
                  <a:lnTo>
                    <a:pt x="163" y="66"/>
                  </a:lnTo>
                  <a:lnTo>
                    <a:pt x="164" y="65"/>
                  </a:lnTo>
                  <a:lnTo>
                    <a:pt x="164" y="63"/>
                  </a:lnTo>
                  <a:lnTo>
                    <a:pt x="164" y="59"/>
                  </a:lnTo>
                  <a:lnTo>
                    <a:pt x="165" y="57"/>
                  </a:lnTo>
                  <a:lnTo>
                    <a:pt x="165" y="54"/>
                  </a:lnTo>
                  <a:lnTo>
                    <a:pt x="167" y="53"/>
                  </a:lnTo>
                  <a:lnTo>
                    <a:pt x="170" y="52"/>
                  </a:lnTo>
                  <a:lnTo>
                    <a:pt x="175" y="52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6" y="44"/>
                  </a:lnTo>
                  <a:lnTo>
                    <a:pt x="187" y="43"/>
                  </a:lnTo>
                  <a:lnTo>
                    <a:pt x="188" y="40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197" y="46"/>
                  </a:lnTo>
                  <a:lnTo>
                    <a:pt x="199" y="49"/>
                  </a:lnTo>
                  <a:lnTo>
                    <a:pt x="203" y="53"/>
                  </a:lnTo>
                  <a:lnTo>
                    <a:pt x="204" y="57"/>
                  </a:lnTo>
                  <a:lnTo>
                    <a:pt x="203" y="61"/>
                  </a:lnTo>
                  <a:lnTo>
                    <a:pt x="204" y="62"/>
                  </a:lnTo>
                  <a:lnTo>
                    <a:pt x="206" y="60"/>
                  </a:lnTo>
                  <a:lnTo>
                    <a:pt x="209" y="56"/>
                  </a:lnTo>
                  <a:lnTo>
                    <a:pt x="210" y="55"/>
                  </a:lnTo>
                  <a:lnTo>
                    <a:pt x="217" y="56"/>
                  </a:lnTo>
                  <a:lnTo>
                    <a:pt x="220" y="56"/>
                  </a:lnTo>
                  <a:lnTo>
                    <a:pt x="224" y="60"/>
                  </a:lnTo>
                  <a:lnTo>
                    <a:pt x="226" y="61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4"/>
                  </a:lnTo>
                  <a:lnTo>
                    <a:pt x="227" y="52"/>
                  </a:lnTo>
                  <a:lnTo>
                    <a:pt x="224" y="50"/>
                  </a:lnTo>
                  <a:lnTo>
                    <a:pt x="223" y="49"/>
                  </a:lnTo>
                  <a:lnTo>
                    <a:pt x="223" y="47"/>
                  </a:lnTo>
                  <a:lnTo>
                    <a:pt x="224" y="46"/>
                  </a:lnTo>
                  <a:lnTo>
                    <a:pt x="228" y="43"/>
                  </a:lnTo>
                  <a:lnTo>
                    <a:pt x="228" y="40"/>
                  </a:lnTo>
                  <a:lnTo>
                    <a:pt x="229" y="39"/>
                  </a:lnTo>
                  <a:lnTo>
                    <a:pt x="232" y="37"/>
                  </a:lnTo>
                  <a:lnTo>
                    <a:pt x="234" y="35"/>
                  </a:lnTo>
                  <a:lnTo>
                    <a:pt x="235" y="34"/>
                  </a:lnTo>
                  <a:lnTo>
                    <a:pt x="234" y="32"/>
                  </a:lnTo>
                  <a:lnTo>
                    <a:pt x="234" y="31"/>
                  </a:lnTo>
                  <a:lnTo>
                    <a:pt x="237" y="25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3" y="21"/>
                  </a:lnTo>
                  <a:lnTo>
                    <a:pt x="245" y="19"/>
                  </a:lnTo>
                  <a:lnTo>
                    <a:pt x="247" y="18"/>
                  </a:lnTo>
                  <a:lnTo>
                    <a:pt x="252" y="20"/>
                  </a:lnTo>
                  <a:lnTo>
                    <a:pt x="255" y="20"/>
                  </a:lnTo>
                  <a:lnTo>
                    <a:pt x="264" y="19"/>
                  </a:lnTo>
                  <a:lnTo>
                    <a:pt x="267" y="19"/>
                  </a:lnTo>
                  <a:lnTo>
                    <a:pt x="268" y="17"/>
                  </a:lnTo>
                  <a:lnTo>
                    <a:pt x="268" y="16"/>
                  </a:lnTo>
                  <a:lnTo>
                    <a:pt x="267" y="11"/>
                  </a:lnTo>
                  <a:lnTo>
                    <a:pt x="265" y="10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58" y="7"/>
                  </a:lnTo>
                  <a:lnTo>
                    <a:pt x="259" y="6"/>
                  </a:lnTo>
                  <a:lnTo>
                    <a:pt x="261" y="5"/>
                  </a:lnTo>
                  <a:lnTo>
                    <a:pt x="263" y="5"/>
                  </a:lnTo>
                  <a:lnTo>
                    <a:pt x="267" y="8"/>
                  </a:lnTo>
                  <a:lnTo>
                    <a:pt x="269" y="9"/>
                  </a:lnTo>
                  <a:lnTo>
                    <a:pt x="271" y="8"/>
                  </a:lnTo>
                  <a:lnTo>
                    <a:pt x="273" y="10"/>
                  </a:lnTo>
                  <a:lnTo>
                    <a:pt x="277" y="13"/>
                  </a:lnTo>
                  <a:lnTo>
                    <a:pt x="279" y="14"/>
                  </a:lnTo>
                  <a:lnTo>
                    <a:pt x="287" y="16"/>
                  </a:lnTo>
                  <a:lnTo>
                    <a:pt x="291" y="16"/>
                  </a:lnTo>
                  <a:lnTo>
                    <a:pt x="293" y="16"/>
                  </a:lnTo>
                  <a:lnTo>
                    <a:pt x="296" y="16"/>
                  </a:lnTo>
                  <a:lnTo>
                    <a:pt x="298" y="19"/>
                  </a:lnTo>
                  <a:lnTo>
                    <a:pt x="301" y="20"/>
                  </a:lnTo>
                  <a:lnTo>
                    <a:pt x="302" y="20"/>
                  </a:lnTo>
                  <a:lnTo>
                    <a:pt x="305" y="17"/>
                  </a:lnTo>
                  <a:lnTo>
                    <a:pt x="308" y="17"/>
                  </a:lnTo>
                  <a:lnTo>
                    <a:pt x="312" y="20"/>
                  </a:lnTo>
                  <a:lnTo>
                    <a:pt x="314" y="23"/>
                  </a:lnTo>
                  <a:lnTo>
                    <a:pt x="317" y="22"/>
                  </a:lnTo>
                  <a:lnTo>
                    <a:pt x="317" y="17"/>
                  </a:lnTo>
                  <a:lnTo>
                    <a:pt x="318" y="16"/>
                  </a:lnTo>
                  <a:lnTo>
                    <a:pt x="321" y="19"/>
                  </a:lnTo>
                  <a:lnTo>
                    <a:pt x="323" y="20"/>
                  </a:lnTo>
                  <a:lnTo>
                    <a:pt x="324" y="21"/>
                  </a:lnTo>
                  <a:lnTo>
                    <a:pt x="321" y="23"/>
                  </a:lnTo>
                  <a:lnTo>
                    <a:pt x="321" y="26"/>
                  </a:lnTo>
                  <a:lnTo>
                    <a:pt x="320" y="28"/>
                  </a:lnTo>
                  <a:lnTo>
                    <a:pt x="320" y="30"/>
                  </a:lnTo>
                  <a:lnTo>
                    <a:pt x="319" y="32"/>
                  </a:lnTo>
                  <a:lnTo>
                    <a:pt x="316" y="32"/>
                  </a:lnTo>
                  <a:lnTo>
                    <a:pt x="312" y="33"/>
                  </a:lnTo>
                  <a:lnTo>
                    <a:pt x="310" y="35"/>
                  </a:lnTo>
                  <a:lnTo>
                    <a:pt x="310" y="39"/>
                  </a:lnTo>
                  <a:lnTo>
                    <a:pt x="312" y="41"/>
                  </a:lnTo>
                  <a:lnTo>
                    <a:pt x="311" y="46"/>
                  </a:lnTo>
                  <a:lnTo>
                    <a:pt x="309" y="49"/>
                  </a:lnTo>
                  <a:lnTo>
                    <a:pt x="305" y="52"/>
                  </a:lnTo>
                  <a:lnTo>
                    <a:pt x="304" y="55"/>
                  </a:lnTo>
                  <a:lnTo>
                    <a:pt x="305" y="56"/>
                  </a:lnTo>
                  <a:lnTo>
                    <a:pt x="308" y="59"/>
                  </a:lnTo>
                  <a:lnTo>
                    <a:pt x="314" y="63"/>
                  </a:lnTo>
                  <a:lnTo>
                    <a:pt x="319" y="67"/>
                  </a:lnTo>
                  <a:lnTo>
                    <a:pt x="322" y="71"/>
                  </a:lnTo>
                  <a:lnTo>
                    <a:pt x="323" y="72"/>
                  </a:lnTo>
                  <a:lnTo>
                    <a:pt x="326" y="71"/>
                  </a:lnTo>
                  <a:lnTo>
                    <a:pt x="327" y="71"/>
                  </a:lnTo>
                  <a:lnTo>
                    <a:pt x="332" y="73"/>
                  </a:lnTo>
                  <a:lnTo>
                    <a:pt x="336" y="76"/>
                  </a:lnTo>
                  <a:lnTo>
                    <a:pt x="339" y="79"/>
                  </a:lnTo>
                  <a:lnTo>
                    <a:pt x="343" y="83"/>
                  </a:lnTo>
                  <a:lnTo>
                    <a:pt x="345" y="84"/>
                  </a:lnTo>
                  <a:lnTo>
                    <a:pt x="348" y="84"/>
                  </a:lnTo>
                  <a:lnTo>
                    <a:pt x="353" y="85"/>
                  </a:lnTo>
                  <a:lnTo>
                    <a:pt x="354" y="86"/>
                  </a:lnTo>
                  <a:lnTo>
                    <a:pt x="356" y="90"/>
                  </a:lnTo>
                  <a:lnTo>
                    <a:pt x="357" y="91"/>
                  </a:lnTo>
                  <a:lnTo>
                    <a:pt x="360" y="93"/>
                  </a:lnTo>
                  <a:lnTo>
                    <a:pt x="365" y="96"/>
                  </a:lnTo>
                  <a:lnTo>
                    <a:pt x="368" y="97"/>
                  </a:lnTo>
                  <a:lnTo>
                    <a:pt x="370" y="96"/>
                  </a:lnTo>
                  <a:lnTo>
                    <a:pt x="373" y="96"/>
                  </a:lnTo>
                  <a:lnTo>
                    <a:pt x="377" y="94"/>
                  </a:lnTo>
                  <a:lnTo>
                    <a:pt x="378" y="93"/>
                  </a:lnTo>
                  <a:lnTo>
                    <a:pt x="382" y="85"/>
                  </a:lnTo>
                  <a:lnTo>
                    <a:pt x="385" y="77"/>
                  </a:lnTo>
                  <a:lnTo>
                    <a:pt x="386" y="69"/>
                  </a:lnTo>
                  <a:lnTo>
                    <a:pt x="387" y="64"/>
                  </a:lnTo>
                  <a:lnTo>
                    <a:pt x="390" y="60"/>
                  </a:lnTo>
                  <a:lnTo>
                    <a:pt x="389" y="57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89" y="47"/>
                  </a:lnTo>
                  <a:lnTo>
                    <a:pt x="390" y="44"/>
                  </a:lnTo>
                  <a:lnTo>
                    <a:pt x="389" y="43"/>
                  </a:lnTo>
                  <a:lnTo>
                    <a:pt x="387" y="40"/>
                  </a:lnTo>
                  <a:lnTo>
                    <a:pt x="388" y="35"/>
                  </a:lnTo>
                  <a:lnTo>
                    <a:pt x="389" y="29"/>
                  </a:lnTo>
                  <a:lnTo>
                    <a:pt x="390" y="28"/>
                  </a:lnTo>
                  <a:lnTo>
                    <a:pt x="392" y="26"/>
                  </a:lnTo>
                  <a:lnTo>
                    <a:pt x="393" y="25"/>
                  </a:lnTo>
                  <a:lnTo>
                    <a:pt x="390" y="21"/>
                  </a:lnTo>
                  <a:lnTo>
                    <a:pt x="390" y="20"/>
                  </a:lnTo>
                  <a:lnTo>
                    <a:pt x="393" y="14"/>
                  </a:lnTo>
                  <a:lnTo>
                    <a:pt x="395" y="8"/>
                  </a:lnTo>
                  <a:lnTo>
                    <a:pt x="396" y="3"/>
                  </a:lnTo>
                  <a:lnTo>
                    <a:pt x="397" y="2"/>
                  </a:lnTo>
                  <a:lnTo>
                    <a:pt x="399" y="0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2" name="Freeform 407"/>
            <p:cNvSpPr>
              <a:spLocks noEditPoints="1"/>
            </p:cNvSpPr>
            <p:nvPr/>
          </p:nvSpPr>
          <p:spPr bwMode="auto">
            <a:xfrm>
              <a:off x="5144" y="3587"/>
              <a:ext cx="167" cy="221"/>
            </a:xfrm>
            <a:custGeom>
              <a:avLst/>
              <a:gdLst>
                <a:gd name="T0" fmla="*/ 140 w 165"/>
                <a:gd name="T1" fmla="*/ 43 h 220"/>
                <a:gd name="T2" fmla="*/ 148 w 165"/>
                <a:gd name="T3" fmla="*/ 48 h 220"/>
                <a:gd name="T4" fmla="*/ 166 w 165"/>
                <a:gd name="T5" fmla="*/ 63 h 220"/>
                <a:gd name="T6" fmla="*/ 181 w 165"/>
                <a:gd name="T7" fmla="*/ 56 h 220"/>
                <a:gd name="T8" fmla="*/ 180 w 165"/>
                <a:gd name="T9" fmla="*/ 72 h 220"/>
                <a:gd name="T10" fmla="*/ 173 w 165"/>
                <a:gd name="T11" fmla="*/ 80 h 220"/>
                <a:gd name="T12" fmla="*/ 161 w 165"/>
                <a:gd name="T13" fmla="*/ 84 h 220"/>
                <a:gd name="T14" fmla="*/ 162 w 165"/>
                <a:gd name="T15" fmla="*/ 94 h 220"/>
                <a:gd name="T16" fmla="*/ 143 w 165"/>
                <a:gd name="T17" fmla="*/ 130 h 220"/>
                <a:gd name="T18" fmla="*/ 124 w 165"/>
                <a:gd name="T19" fmla="*/ 126 h 220"/>
                <a:gd name="T20" fmla="*/ 136 w 165"/>
                <a:gd name="T21" fmla="*/ 102 h 220"/>
                <a:gd name="T22" fmla="*/ 121 w 165"/>
                <a:gd name="T23" fmla="*/ 92 h 220"/>
                <a:gd name="T24" fmla="*/ 109 w 165"/>
                <a:gd name="T25" fmla="*/ 84 h 220"/>
                <a:gd name="T26" fmla="*/ 121 w 165"/>
                <a:gd name="T27" fmla="*/ 72 h 220"/>
                <a:gd name="T28" fmla="*/ 124 w 165"/>
                <a:gd name="T29" fmla="*/ 58 h 220"/>
                <a:gd name="T30" fmla="*/ 118 w 165"/>
                <a:gd name="T31" fmla="*/ 39 h 220"/>
                <a:gd name="T32" fmla="*/ 112 w 165"/>
                <a:gd name="T33" fmla="*/ 28 h 220"/>
                <a:gd name="T34" fmla="*/ 112 w 165"/>
                <a:gd name="T35" fmla="*/ 31 h 220"/>
                <a:gd name="T36" fmla="*/ 107 w 165"/>
                <a:gd name="T37" fmla="*/ 25 h 220"/>
                <a:gd name="T38" fmla="*/ 98 w 165"/>
                <a:gd name="T39" fmla="*/ 12 h 220"/>
                <a:gd name="T40" fmla="*/ 97 w 165"/>
                <a:gd name="T41" fmla="*/ 6 h 220"/>
                <a:gd name="T42" fmla="*/ 95 w 165"/>
                <a:gd name="T43" fmla="*/ 1 h 220"/>
                <a:gd name="T44" fmla="*/ 98 w 165"/>
                <a:gd name="T45" fmla="*/ 4 h 220"/>
                <a:gd name="T46" fmla="*/ 102 w 165"/>
                <a:gd name="T47" fmla="*/ 10 h 220"/>
                <a:gd name="T48" fmla="*/ 110 w 165"/>
                <a:gd name="T49" fmla="*/ 12 h 220"/>
                <a:gd name="T50" fmla="*/ 113 w 165"/>
                <a:gd name="T51" fmla="*/ 15 h 220"/>
                <a:gd name="T52" fmla="*/ 117 w 165"/>
                <a:gd name="T53" fmla="*/ 18 h 220"/>
                <a:gd name="T54" fmla="*/ 118 w 165"/>
                <a:gd name="T55" fmla="*/ 23 h 220"/>
                <a:gd name="T56" fmla="*/ 117 w 165"/>
                <a:gd name="T57" fmla="*/ 24 h 220"/>
                <a:gd name="T58" fmla="*/ 122 w 165"/>
                <a:gd name="T59" fmla="*/ 31 h 220"/>
                <a:gd name="T60" fmla="*/ 123 w 165"/>
                <a:gd name="T61" fmla="*/ 37 h 220"/>
                <a:gd name="T62" fmla="*/ 120 w 165"/>
                <a:gd name="T63" fmla="*/ 38 h 220"/>
                <a:gd name="T64" fmla="*/ 123 w 165"/>
                <a:gd name="T65" fmla="*/ 43 h 220"/>
                <a:gd name="T66" fmla="*/ 134 w 165"/>
                <a:gd name="T67" fmla="*/ 44 h 220"/>
                <a:gd name="T68" fmla="*/ 134 w 165"/>
                <a:gd name="T69" fmla="*/ 47 h 220"/>
                <a:gd name="T70" fmla="*/ 79 w 165"/>
                <a:gd name="T71" fmla="*/ 180 h 220"/>
                <a:gd name="T72" fmla="*/ 70 w 165"/>
                <a:gd name="T73" fmla="*/ 181 h 220"/>
                <a:gd name="T74" fmla="*/ 73 w 165"/>
                <a:gd name="T75" fmla="*/ 190 h 220"/>
                <a:gd name="T76" fmla="*/ 68 w 165"/>
                <a:gd name="T77" fmla="*/ 195 h 220"/>
                <a:gd name="T78" fmla="*/ 65 w 165"/>
                <a:gd name="T79" fmla="*/ 213 h 220"/>
                <a:gd name="T80" fmla="*/ 56 w 165"/>
                <a:gd name="T81" fmla="*/ 223 h 220"/>
                <a:gd name="T82" fmla="*/ 30 w 165"/>
                <a:gd name="T83" fmla="*/ 226 h 220"/>
                <a:gd name="T84" fmla="*/ 16 w 165"/>
                <a:gd name="T85" fmla="*/ 222 h 220"/>
                <a:gd name="T86" fmla="*/ 10 w 165"/>
                <a:gd name="T87" fmla="*/ 220 h 220"/>
                <a:gd name="T88" fmla="*/ 0 w 165"/>
                <a:gd name="T89" fmla="*/ 217 h 220"/>
                <a:gd name="T90" fmla="*/ 5 w 165"/>
                <a:gd name="T91" fmla="*/ 213 h 220"/>
                <a:gd name="T92" fmla="*/ 5 w 165"/>
                <a:gd name="T93" fmla="*/ 205 h 220"/>
                <a:gd name="T94" fmla="*/ 9 w 165"/>
                <a:gd name="T95" fmla="*/ 202 h 220"/>
                <a:gd name="T96" fmla="*/ 16 w 165"/>
                <a:gd name="T97" fmla="*/ 191 h 220"/>
                <a:gd name="T98" fmla="*/ 33 w 165"/>
                <a:gd name="T99" fmla="*/ 178 h 220"/>
                <a:gd name="T100" fmla="*/ 56 w 165"/>
                <a:gd name="T101" fmla="*/ 166 h 220"/>
                <a:gd name="T102" fmla="*/ 67 w 165"/>
                <a:gd name="T103" fmla="*/ 159 h 220"/>
                <a:gd name="T104" fmla="*/ 73 w 165"/>
                <a:gd name="T105" fmla="*/ 151 h 220"/>
                <a:gd name="T106" fmla="*/ 77 w 165"/>
                <a:gd name="T107" fmla="*/ 139 h 220"/>
                <a:gd name="T108" fmla="*/ 85 w 165"/>
                <a:gd name="T109" fmla="*/ 133 h 220"/>
                <a:gd name="T110" fmla="*/ 92 w 165"/>
                <a:gd name="T111" fmla="*/ 108 h 220"/>
                <a:gd name="T112" fmla="*/ 98 w 165"/>
                <a:gd name="T113" fmla="*/ 122 h 220"/>
                <a:gd name="T114" fmla="*/ 110 w 165"/>
                <a:gd name="T115" fmla="*/ 125 h 220"/>
                <a:gd name="T116" fmla="*/ 114 w 165"/>
                <a:gd name="T117" fmla="*/ 137 h 220"/>
                <a:gd name="T118" fmla="*/ 106 w 165"/>
                <a:gd name="T119" fmla="*/ 151 h 220"/>
                <a:gd name="T120" fmla="*/ 94 w 165"/>
                <a:gd name="T121" fmla="*/ 163 h 220"/>
                <a:gd name="T122" fmla="*/ 95 w 165"/>
                <a:gd name="T123" fmla="*/ 171 h 220"/>
                <a:gd name="T124" fmla="*/ 90 w 165"/>
                <a:gd name="T125" fmla="*/ 172 h 2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"/>
                <a:gd name="T190" fmla="*/ 0 h 220"/>
                <a:gd name="T191" fmla="*/ 165 w 165"/>
                <a:gd name="T192" fmla="*/ 220 h 2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" h="220">
                  <a:moveTo>
                    <a:pt x="120" y="47"/>
                  </a:moveTo>
                  <a:lnTo>
                    <a:pt x="125" y="49"/>
                  </a:lnTo>
                  <a:lnTo>
                    <a:pt x="125" y="47"/>
                  </a:lnTo>
                  <a:lnTo>
                    <a:pt x="123" y="43"/>
                  </a:lnTo>
                  <a:lnTo>
                    <a:pt x="124" y="41"/>
                  </a:lnTo>
                  <a:lnTo>
                    <a:pt x="125" y="41"/>
                  </a:lnTo>
                  <a:lnTo>
                    <a:pt x="127" y="42"/>
                  </a:lnTo>
                  <a:lnTo>
                    <a:pt x="130" y="48"/>
                  </a:lnTo>
                  <a:lnTo>
                    <a:pt x="131" y="55"/>
                  </a:lnTo>
                  <a:lnTo>
                    <a:pt x="134" y="57"/>
                  </a:lnTo>
                  <a:lnTo>
                    <a:pt x="145" y="62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5" y="59"/>
                  </a:lnTo>
                  <a:lnTo>
                    <a:pt x="160" y="56"/>
                  </a:lnTo>
                  <a:lnTo>
                    <a:pt x="163" y="56"/>
                  </a:lnTo>
                  <a:lnTo>
                    <a:pt x="164" y="58"/>
                  </a:lnTo>
                  <a:lnTo>
                    <a:pt x="165" y="61"/>
                  </a:lnTo>
                  <a:lnTo>
                    <a:pt x="165" y="63"/>
                  </a:lnTo>
                  <a:lnTo>
                    <a:pt x="162" y="72"/>
                  </a:lnTo>
                  <a:lnTo>
                    <a:pt x="161" y="73"/>
                  </a:lnTo>
                  <a:lnTo>
                    <a:pt x="156" y="73"/>
                  </a:lnTo>
                  <a:lnTo>
                    <a:pt x="156" y="79"/>
                  </a:lnTo>
                  <a:lnTo>
                    <a:pt x="155" y="80"/>
                  </a:lnTo>
                  <a:lnTo>
                    <a:pt x="152" y="80"/>
                  </a:lnTo>
                  <a:lnTo>
                    <a:pt x="148" y="80"/>
                  </a:lnTo>
                  <a:lnTo>
                    <a:pt x="145" y="82"/>
                  </a:lnTo>
                  <a:lnTo>
                    <a:pt x="143" y="84"/>
                  </a:lnTo>
                  <a:lnTo>
                    <a:pt x="144" y="87"/>
                  </a:lnTo>
                  <a:lnTo>
                    <a:pt x="145" y="91"/>
                  </a:lnTo>
                  <a:lnTo>
                    <a:pt x="145" y="93"/>
                  </a:lnTo>
                  <a:lnTo>
                    <a:pt x="144" y="94"/>
                  </a:lnTo>
                  <a:lnTo>
                    <a:pt x="140" y="99"/>
                  </a:lnTo>
                  <a:lnTo>
                    <a:pt x="135" y="108"/>
                  </a:lnTo>
                  <a:lnTo>
                    <a:pt x="130" y="116"/>
                  </a:lnTo>
                  <a:lnTo>
                    <a:pt x="125" y="121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6" y="120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6" y="111"/>
                  </a:lnTo>
                  <a:lnTo>
                    <a:pt x="118" y="106"/>
                  </a:lnTo>
                  <a:lnTo>
                    <a:pt x="121" y="102"/>
                  </a:lnTo>
                  <a:lnTo>
                    <a:pt x="121" y="99"/>
                  </a:lnTo>
                  <a:lnTo>
                    <a:pt x="119" y="98"/>
                  </a:lnTo>
                  <a:lnTo>
                    <a:pt x="115" y="94"/>
                  </a:lnTo>
                  <a:lnTo>
                    <a:pt x="112" y="92"/>
                  </a:lnTo>
                  <a:lnTo>
                    <a:pt x="108" y="91"/>
                  </a:lnTo>
                  <a:lnTo>
                    <a:pt x="102" y="87"/>
                  </a:lnTo>
                  <a:lnTo>
                    <a:pt x="100" y="85"/>
                  </a:lnTo>
                  <a:lnTo>
                    <a:pt x="100" y="84"/>
                  </a:lnTo>
                  <a:lnTo>
                    <a:pt x="100" y="82"/>
                  </a:lnTo>
                  <a:lnTo>
                    <a:pt x="103" y="81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2" y="66"/>
                  </a:lnTo>
                  <a:lnTo>
                    <a:pt x="113" y="64"/>
                  </a:lnTo>
                  <a:lnTo>
                    <a:pt x="115" y="61"/>
                  </a:lnTo>
                  <a:lnTo>
                    <a:pt x="115" y="58"/>
                  </a:lnTo>
                  <a:lnTo>
                    <a:pt x="112" y="51"/>
                  </a:lnTo>
                  <a:lnTo>
                    <a:pt x="113" y="47"/>
                  </a:lnTo>
                  <a:lnTo>
                    <a:pt x="112" y="45"/>
                  </a:lnTo>
                  <a:lnTo>
                    <a:pt x="109" y="39"/>
                  </a:lnTo>
                  <a:lnTo>
                    <a:pt x="105" y="34"/>
                  </a:lnTo>
                  <a:lnTo>
                    <a:pt x="106" y="33"/>
                  </a:lnTo>
                  <a:lnTo>
                    <a:pt x="105" y="31"/>
                  </a:lnTo>
                  <a:lnTo>
                    <a:pt x="103" y="28"/>
                  </a:lnTo>
                  <a:lnTo>
                    <a:pt x="101" y="27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1" y="30"/>
                  </a:lnTo>
                  <a:lnTo>
                    <a:pt x="98" y="25"/>
                  </a:lnTo>
                  <a:lnTo>
                    <a:pt x="94" y="19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90" y="10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3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4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3" y="14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8" y="18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0" y="24"/>
                  </a:lnTo>
                  <a:lnTo>
                    <a:pt x="108" y="24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09" y="26"/>
                  </a:lnTo>
                  <a:lnTo>
                    <a:pt x="111" y="27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4"/>
                  </a:lnTo>
                  <a:lnTo>
                    <a:pt x="114" y="37"/>
                  </a:lnTo>
                  <a:lnTo>
                    <a:pt x="116" y="38"/>
                  </a:lnTo>
                  <a:lnTo>
                    <a:pt x="114" y="38"/>
                  </a:lnTo>
                  <a:lnTo>
                    <a:pt x="112" y="38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5" y="41"/>
                  </a:lnTo>
                  <a:lnTo>
                    <a:pt x="114" y="43"/>
                  </a:lnTo>
                  <a:lnTo>
                    <a:pt x="116" y="43"/>
                  </a:lnTo>
                  <a:lnTo>
                    <a:pt x="117" y="43"/>
                  </a:lnTo>
                  <a:lnTo>
                    <a:pt x="119" y="43"/>
                  </a:lnTo>
                  <a:lnTo>
                    <a:pt x="120" y="44"/>
                  </a:lnTo>
                  <a:lnTo>
                    <a:pt x="119" y="45"/>
                  </a:lnTo>
                  <a:lnTo>
                    <a:pt x="119" y="46"/>
                  </a:lnTo>
                  <a:lnTo>
                    <a:pt x="119" y="47"/>
                  </a:lnTo>
                  <a:lnTo>
                    <a:pt x="120" y="47"/>
                  </a:lnTo>
                  <a:close/>
                  <a:moveTo>
                    <a:pt x="76" y="166"/>
                  </a:moveTo>
                  <a:lnTo>
                    <a:pt x="76" y="167"/>
                  </a:lnTo>
                  <a:lnTo>
                    <a:pt x="72" y="168"/>
                  </a:lnTo>
                  <a:lnTo>
                    <a:pt x="70" y="171"/>
                  </a:lnTo>
                  <a:lnTo>
                    <a:pt x="68" y="171"/>
                  </a:lnTo>
                  <a:lnTo>
                    <a:pt x="67" y="174"/>
                  </a:lnTo>
                  <a:lnTo>
                    <a:pt x="62" y="171"/>
                  </a:lnTo>
                  <a:lnTo>
                    <a:pt x="61" y="172"/>
                  </a:lnTo>
                  <a:lnTo>
                    <a:pt x="62" y="174"/>
                  </a:lnTo>
                  <a:lnTo>
                    <a:pt x="65" y="178"/>
                  </a:lnTo>
                  <a:lnTo>
                    <a:pt x="64" y="179"/>
                  </a:lnTo>
                  <a:lnTo>
                    <a:pt x="64" y="181"/>
                  </a:lnTo>
                  <a:lnTo>
                    <a:pt x="64" y="185"/>
                  </a:lnTo>
                  <a:lnTo>
                    <a:pt x="62" y="184"/>
                  </a:lnTo>
                  <a:lnTo>
                    <a:pt x="56" y="184"/>
                  </a:lnTo>
                  <a:lnTo>
                    <a:pt x="59" y="186"/>
                  </a:lnTo>
                  <a:lnTo>
                    <a:pt x="62" y="187"/>
                  </a:lnTo>
                  <a:lnTo>
                    <a:pt x="60" y="192"/>
                  </a:lnTo>
                  <a:lnTo>
                    <a:pt x="58" y="200"/>
                  </a:lnTo>
                  <a:lnTo>
                    <a:pt x="56" y="204"/>
                  </a:lnTo>
                  <a:lnTo>
                    <a:pt x="54" y="207"/>
                  </a:lnTo>
                  <a:lnTo>
                    <a:pt x="50" y="210"/>
                  </a:lnTo>
                  <a:lnTo>
                    <a:pt x="49" y="213"/>
                  </a:lnTo>
                  <a:lnTo>
                    <a:pt x="47" y="214"/>
                  </a:lnTo>
                  <a:lnTo>
                    <a:pt x="43" y="216"/>
                  </a:lnTo>
                  <a:lnTo>
                    <a:pt x="40" y="220"/>
                  </a:lnTo>
                  <a:lnTo>
                    <a:pt x="37" y="220"/>
                  </a:lnTo>
                  <a:lnTo>
                    <a:pt x="30" y="217"/>
                  </a:lnTo>
                  <a:lnTo>
                    <a:pt x="26" y="218"/>
                  </a:lnTo>
                  <a:lnTo>
                    <a:pt x="23" y="214"/>
                  </a:lnTo>
                  <a:lnTo>
                    <a:pt x="18" y="213"/>
                  </a:lnTo>
                  <a:lnTo>
                    <a:pt x="16" y="213"/>
                  </a:lnTo>
                  <a:lnTo>
                    <a:pt x="14" y="210"/>
                  </a:lnTo>
                  <a:lnTo>
                    <a:pt x="12" y="209"/>
                  </a:lnTo>
                  <a:lnTo>
                    <a:pt x="10" y="210"/>
                  </a:lnTo>
                  <a:lnTo>
                    <a:pt x="10" y="211"/>
                  </a:lnTo>
                  <a:lnTo>
                    <a:pt x="5" y="213"/>
                  </a:lnTo>
                  <a:lnTo>
                    <a:pt x="4" y="211"/>
                  </a:lnTo>
                  <a:lnTo>
                    <a:pt x="1" y="210"/>
                  </a:lnTo>
                  <a:lnTo>
                    <a:pt x="0" y="208"/>
                  </a:lnTo>
                  <a:lnTo>
                    <a:pt x="2" y="207"/>
                  </a:lnTo>
                  <a:lnTo>
                    <a:pt x="1" y="205"/>
                  </a:lnTo>
                  <a:lnTo>
                    <a:pt x="3" y="204"/>
                  </a:lnTo>
                  <a:lnTo>
                    <a:pt x="5" y="204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4" y="197"/>
                  </a:lnTo>
                  <a:lnTo>
                    <a:pt x="5" y="196"/>
                  </a:lnTo>
                  <a:lnTo>
                    <a:pt x="11" y="197"/>
                  </a:lnTo>
                  <a:lnTo>
                    <a:pt x="11" y="196"/>
                  </a:lnTo>
                  <a:lnTo>
                    <a:pt x="11" y="195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11" y="187"/>
                  </a:lnTo>
                  <a:lnTo>
                    <a:pt x="14" y="185"/>
                  </a:lnTo>
                  <a:lnTo>
                    <a:pt x="16" y="182"/>
                  </a:lnTo>
                  <a:lnTo>
                    <a:pt x="20" y="179"/>
                  </a:lnTo>
                  <a:lnTo>
                    <a:pt x="20" y="176"/>
                  </a:lnTo>
                  <a:lnTo>
                    <a:pt x="26" y="171"/>
                  </a:lnTo>
                  <a:lnTo>
                    <a:pt x="33" y="169"/>
                  </a:lnTo>
                  <a:lnTo>
                    <a:pt x="37" y="166"/>
                  </a:lnTo>
                  <a:lnTo>
                    <a:pt x="41" y="163"/>
                  </a:lnTo>
                  <a:lnTo>
                    <a:pt x="43" y="162"/>
                  </a:lnTo>
                  <a:lnTo>
                    <a:pt x="47" y="157"/>
                  </a:lnTo>
                  <a:lnTo>
                    <a:pt x="48" y="155"/>
                  </a:lnTo>
                  <a:lnTo>
                    <a:pt x="51" y="153"/>
                  </a:lnTo>
                  <a:lnTo>
                    <a:pt x="53" y="153"/>
                  </a:lnTo>
                  <a:lnTo>
                    <a:pt x="58" y="150"/>
                  </a:lnTo>
                  <a:lnTo>
                    <a:pt x="62" y="146"/>
                  </a:lnTo>
                  <a:lnTo>
                    <a:pt x="62" y="144"/>
                  </a:lnTo>
                  <a:lnTo>
                    <a:pt x="62" y="143"/>
                  </a:lnTo>
                  <a:lnTo>
                    <a:pt x="64" y="142"/>
                  </a:lnTo>
                  <a:lnTo>
                    <a:pt x="67" y="139"/>
                  </a:lnTo>
                  <a:lnTo>
                    <a:pt x="66" y="135"/>
                  </a:lnTo>
                  <a:lnTo>
                    <a:pt x="67" y="133"/>
                  </a:lnTo>
                  <a:lnTo>
                    <a:pt x="68" y="130"/>
                  </a:lnTo>
                  <a:lnTo>
                    <a:pt x="70" y="130"/>
                  </a:lnTo>
                  <a:lnTo>
                    <a:pt x="70" y="129"/>
                  </a:lnTo>
                  <a:lnTo>
                    <a:pt x="74" y="127"/>
                  </a:lnTo>
                  <a:lnTo>
                    <a:pt x="76" y="124"/>
                  </a:lnTo>
                  <a:lnTo>
                    <a:pt x="77" y="122"/>
                  </a:lnTo>
                  <a:lnTo>
                    <a:pt x="78" y="112"/>
                  </a:lnTo>
                  <a:lnTo>
                    <a:pt x="81" y="107"/>
                  </a:lnTo>
                  <a:lnTo>
                    <a:pt x="83" y="108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8" y="112"/>
                  </a:lnTo>
                  <a:lnTo>
                    <a:pt x="89" y="113"/>
                  </a:lnTo>
                  <a:lnTo>
                    <a:pt x="91" y="120"/>
                  </a:lnTo>
                  <a:lnTo>
                    <a:pt x="92" y="121"/>
                  </a:lnTo>
                  <a:lnTo>
                    <a:pt x="98" y="116"/>
                  </a:lnTo>
                  <a:lnTo>
                    <a:pt x="101" y="116"/>
                  </a:lnTo>
                  <a:lnTo>
                    <a:pt x="103" y="11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105" y="128"/>
                  </a:lnTo>
                  <a:lnTo>
                    <a:pt x="106" y="130"/>
                  </a:lnTo>
                  <a:lnTo>
                    <a:pt x="102" y="136"/>
                  </a:lnTo>
                  <a:lnTo>
                    <a:pt x="100" y="139"/>
                  </a:lnTo>
                  <a:lnTo>
                    <a:pt x="97" y="142"/>
                  </a:lnTo>
                  <a:lnTo>
                    <a:pt x="92" y="148"/>
                  </a:lnTo>
                  <a:lnTo>
                    <a:pt x="88" y="151"/>
                  </a:lnTo>
                  <a:lnTo>
                    <a:pt x="86" y="152"/>
                  </a:lnTo>
                  <a:lnTo>
                    <a:pt x="85" y="154"/>
                  </a:lnTo>
                  <a:lnTo>
                    <a:pt x="83" y="156"/>
                  </a:lnTo>
                  <a:lnTo>
                    <a:pt x="81" y="158"/>
                  </a:lnTo>
                  <a:lnTo>
                    <a:pt x="84" y="161"/>
                  </a:lnTo>
                  <a:lnTo>
                    <a:pt x="86" y="162"/>
                  </a:lnTo>
                  <a:lnTo>
                    <a:pt x="89" y="164"/>
                  </a:lnTo>
                  <a:lnTo>
                    <a:pt x="87" y="165"/>
                  </a:lnTo>
                  <a:lnTo>
                    <a:pt x="84" y="166"/>
                  </a:lnTo>
                  <a:lnTo>
                    <a:pt x="81" y="163"/>
                  </a:lnTo>
                  <a:lnTo>
                    <a:pt x="78" y="164"/>
                  </a:lnTo>
                  <a:lnTo>
                    <a:pt x="76" y="166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3" name="Freeform 408"/>
            <p:cNvSpPr>
              <a:spLocks/>
            </p:cNvSpPr>
            <p:nvPr/>
          </p:nvSpPr>
          <p:spPr bwMode="auto">
            <a:xfrm>
              <a:off x="5229" y="3587"/>
              <a:ext cx="82" cy="125"/>
            </a:xfrm>
            <a:custGeom>
              <a:avLst/>
              <a:gdLst>
                <a:gd name="T0" fmla="*/ 50 w 81"/>
                <a:gd name="T1" fmla="*/ 47 h 124"/>
                <a:gd name="T2" fmla="*/ 50 w 81"/>
                <a:gd name="T3" fmla="*/ 41 h 124"/>
                <a:gd name="T4" fmla="*/ 56 w 81"/>
                <a:gd name="T5" fmla="*/ 55 h 124"/>
                <a:gd name="T6" fmla="*/ 73 w 81"/>
                <a:gd name="T7" fmla="*/ 72 h 124"/>
                <a:gd name="T8" fmla="*/ 85 w 81"/>
                <a:gd name="T9" fmla="*/ 56 h 124"/>
                <a:gd name="T10" fmla="*/ 90 w 81"/>
                <a:gd name="T11" fmla="*/ 61 h 124"/>
                <a:gd name="T12" fmla="*/ 86 w 81"/>
                <a:gd name="T13" fmla="*/ 82 h 124"/>
                <a:gd name="T14" fmla="*/ 80 w 81"/>
                <a:gd name="T15" fmla="*/ 89 h 124"/>
                <a:gd name="T16" fmla="*/ 70 w 81"/>
                <a:gd name="T17" fmla="*/ 91 h 124"/>
                <a:gd name="T18" fmla="*/ 70 w 81"/>
                <a:gd name="T19" fmla="*/ 100 h 124"/>
                <a:gd name="T20" fmla="*/ 65 w 81"/>
                <a:gd name="T21" fmla="*/ 108 h 124"/>
                <a:gd name="T22" fmla="*/ 50 w 81"/>
                <a:gd name="T23" fmla="*/ 130 h 124"/>
                <a:gd name="T24" fmla="*/ 32 w 81"/>
                <a:gd name="T25" fmla="*/ 129 h 124"/>
                <a:gd name="T26" fmla="*/ 32 w 81"/>
                <a:gd name="T27" fmla="*/ 120 h 124"/>
                <a:gd name="T28" fmla="*/ 37 w 81"/>
                <a:gd name="T29" fmla="*/ 108 h 124"/>
                <a:gd name="T30" fmla="*/ 28 w 81"/>
                <a:gd name="T31" fmla="*/ 101 h 124"/>
                <a:gd name="T32" fmla="*/ 16 w 81"/>
                <a:gd name="T33" fmla="*/ 94 h 124"/>
                <a:gd name="T34" fmla="*/ 19 w 81"/>
                <a:gd name="T35" fmla="*/ 90 h 124"/>
                <a:gd name="T36" fmla="*/ 28 w 81"/>
                <a:gd name="T37" fmla="*/ 75 h 124"/>
                <a:gd name="T38" fmla="*/ 31 w 81"/>
                <a:gd name="T39" fmla="*/ 58 h 124"/>
                <a:gd name="T40" fmla="*/ 28 w 81"/>
                <a:gd name="T41" fmla="*/ 45 h 124"/>
                <a:gd name="T42" fmla="*/ 22 w 81"/>
                <a:gd name="T43" fmla="*/ 33 h 124"/>
                <a:gd name="T44" fmla="*/ 17 w 81"/>
                <a:gd name="T45" fmla="*/ 27 h 124"/>
                <a:gd name="T46" fmla="*/ 19 w 81"/>
                <a:gd name="T47" fmla="*/ 31 h 124"/>
                <a:gd name="T48" fmla="*/ 17 w 81"/>
                <a:gd name="T49" fmla="*/ 30 h 124"/>
                <a:gd name="T50" fmla="*/ 7 w 81"/>
                <a:gd name="T51" fmla="*/ 15 h 124"/>
                <a:gd name="T52" fmla="*/ 5 w 81"/>
                <a:gd name="T53" fmla="*/ 11 h 124"/>
                <a:gd name="T54" fmla="*/ 4 w 81"/>
                <a:gd name="T55" fmla="*/ 6 h 124"/>
                <a:gd name="T56" fmla="*/ 1 w 81"/>
                <a:gd name="T57" fmla="*/ 0 h 124"/>
                <a:gd name="T58" fmla="*/ 5 w 81"/>
                <a:gd name="T59" fmla="*/ 0 h 124"/>
                <a:gd name="T60" fmla="*/ 6 w 81"/>
                <a:gd name="T61" fmla="*/ 6 h 124"/>
                <a:gd name="T62" fmla="*/ 9 w 81"/>
                <a:gd name="T63" fmla="*/ 10 h 124"/>
                <a:gd name="T64" fmla="*/ 14 w 81"/>
                <a:gd name="T65" fmla="*/ 10 h 124"/>
                <a:gd name="T66" fmla="*/ 19 w 81"/>
                <a:gd name="T67" fmla="*/ 14 h 124"/>
                <a:gd name="T68" fmla="*/ 21 w 81"/>
                <a:gd name="T69" fmla="*/ 14 h 124"/>
                <a:gd name="T70" fmla="*/ 24 w 81"/>
                <a:gd name="T71" fmla="*/ 18 h 124"/>
                <a:gd name="T72" fmla="*/ 25 w 81"/>
                <a:gd name="T73" fmla="*/ 21 h 124"/>
                <a:gd name="T74" fmla="*/ 24 w 81"/>
                <a:gd name="T75" fmla="*/ 24 h 124"/>
                <a:gd name="T76" fmla="*/ 25 w 81"/>
                <a:gd name="T77" fmla="*/ 26 h 124"/>
                <a:gd name="T78" fmla="*/ 29 w 81"/>
                <a:gd name="T79" fmla="*/ 31 h 124"/>
                <a:gd name="T80" fmla="*/ 28 w 81"/>
                <a:gd name="T81" fmla="*/ 34 h 124"/>
                <a:gd name="T82" fmla="*/ 30 w 81"/>
                <a:gd name="T83" fmla="*/ 38 h 124"/>
                <a:gd name="T84" fmla="*/ 27 w 81"/>
                <a:gd name="T85" fmla="*/ 39 h 124"/>
                <a:gd name="T86" fmla="*/ 30 w 81"/>
                <a:gd name="T87" fmla="*/ 43 h 124"/>
                <a:gd name="T88" fmla="*/ 35 w 81"/>
                <a:gd name="T89" fmla="*/ 43 h 124"/>
                <a:gd name="T90" fmla="*/ 35 w 81"/>
                <a:gd name="T91" fmla="*/ 46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"/>
                <a:gd name="T139" fmla="*/ 0 h 124"/>
                <a:gd name="T140" fmla="*/ 81 w 81"/>
                <a:gd name="T141" fmla="*/ 124 h 1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" h="124">
                  <a:moveTo>
                    <a:pt x="36" y="47"/>
                  </a:moveTo>
                  <a:lnTo>
                    <a:pt x="41" y="49"/>
                  </a:lnTo>
                  <a:lnTo>
                    <a:pt x="41" y="47"/>
                  </a:lnTo>
                  <a:lnTo>
                    <a:pt x="39" y="43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3" y="42"/>
                  </a:lnTo>
                  <a:lnTo>
                    <a:pt x="46" y="48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61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1" y="59"/>
                  </a:lnTo>
                  <a:lnTo>
                    <a:pt x="76" y="56"/>
                  </a:lnTo>
                  <a:lnTo>
                    <a:pt x="79" y="56"/>
                  </a:lnTo>
                  <a:lnTo>
                    <a:pt x="80" y="58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78" y="72"/>
                  </a:lnTo>
                  <a:lnTo>
                    <a:pt x="77" y="73"/>
                  </a:lnTo>
                  <a:lnTo>
                    <a:pt x="72" y="73"/>
                  </a:lnTo>
                  <a:lnTo>
                    <a:pt x="72" y="79"/>
                  </a:lnTo>
                  <a:lnTo>
                    <a:pt x="71" y="80"/>
                  </a:lnTo>
                  <a:lnTo>
                    <a:pt x="68" y="80"/>
                  </a:lnTo>
                  <a:lnTo>
                    <a:pt x="64" y="80"/>
                  </a:lnTo>
                  <a:lnTo>
                    <a:pt x="61" y="82"/>
                  </a:lnTo>
                  <a:lnTo>
                    <a:pt x="59" y="84"/>
                  </a:lnTo>
                  <a:lnTo>
                    <a:pt x="60" y="87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0" y="94"/>
                  </a:lnTo>
                  <a:lnTo>
                    <a:pt x="56" y="99"/>
                  </a:lnTo>
                  <a:lnTo>
                    <a:pt x="51" y="108"/>
                  </a:lnTo>
                  <a:lnTo>
                    <a:pt x="46" y="116"/>
                  </a:lnTo>
                  <a:lnTo>
                    <a:pt x="41" y="121"/>
                  </a:lnTo>
                  <a:lnTo>
                    <a:pt x="37" y="124"/>
                  </a:lnTo>
                  <a:lnTo>
                    <a:pt x="35" y="122"/>
                  </a:lnTo>
                  <a:lnTo>
                    <a:pt x="32" y="120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2" y="111"/>
                  </a:lnTo>
                  <a:lnTo>
                    <a:pt x="34" y="106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1" y="94"/>
                  </a:lnTo>
                  <a:lnTo>
                    <a:pt x="28" y="92"/>
                  </a:lnTo>
                  <a:lnTo>
                    <a:pt x="24" y="91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9" y="81"/>
                  </a:lnTo>
                  <a:lnTo>
                    <a:pt x="27" y="76"/>
                  </a:lnTo>
                  <a:lnTo>
                    <a:pt x="28" y="72"/>
                  </a:lnTo>
                  <a:lnTo>
                    <a:pt x="28" y="66"/>
                  </a:lnTo>
                  <a:lnTo>
                    <a:pt x="29" y="64"/>
                  </a:lnTo>
                  <a:lnTo>
                    <a:pt x="31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29" y="47"/>
                  </a:lnTo>
                  <a:lnTo>
                    <a:pt x="28" y="45"/>
                  </a:lnTo>
                  <a:lnTo>
                    <a:pt x="25" y="39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4" y="25"/>
                  </a:lnTo>
                  <a:lnTo>
                    <a:pt x="10" y="19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4" y="10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30" y="37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4" name="Freeform 409"/>
            <p:cNvSpPr>
              <a:spLocks/>
            </p:cNvSpPr>
            <p:nvPr/>
          </p:nvSpPr>
          <p:spPr bwMode="auto">
            <a:xfrm>
              <a:off x="5144" y="3695"/>
              <a:ext cx="107" cy="113"/>
            </a:xfrm>
            <a:custGeom>
              <a:avLst/>
              <a:gdLst>
                <a:gd name="T0" fmla="*/ 85 w 106"/>
                <a:gd name="T1" fmla="*/ 60 h 113"/>
                <a:gd name="T2" fmla="*/ 79 w 106"/>
                <a:gd name="T3" fmla="*/ 64 h 113"/>
                <a:gd name="T4" fmla="*/ 76 w 106"/>
                <a:gd name="T5" fmla="*/ 67 h 113"/>
                <a:gd name="T6" fmla="*/ 70 w 106"/>
                <a:gd name="T7" fmla="*/ 65 h 113"/>
                <a:gd name="T8" fmla="*/ 74 w 106"/>
                <a:gd name="T9" fmla="*/ 71 h 113"/>
                <a:gd name="T10" fmla="*/ 73 w 106"/>
                <a:gd name="T11" fmla="*/ 74 h 113"/>
                <a:gd name="T12" fmla="*/ 71 w 106"/>
                <a:gd name="T13" fmla="*/ 77 h 113"/>
                <a:gd name="T14" fmla="*/ 68 w 106"/>
                <a:gd name="T15" fmla="*/ 79 h 113"/>
                <a:gd name="T16" fmla="*/ 69 w 106"/>
                <a:gd name="T17" fmla="*/ 85 h 113"/>
                <a:gd name="T18" fmla="*/ 65 w 106"/>
                <a:gd name="T19" fmla="*/ 97 h 113"/>
                <a:gd name="T20" fmla="*/ 50 w 106"/>
                <a:gd name="T21" fmla="*/ 103 h 113"/>
                <a:gd name="T22" fmla="*/ 47 w 106"/>
                <a:gd name="T23" fmla="*/ 107 h 113"/>
                <a:gd name="T24" fmla="*/ 40 w 106"/>
                <a:gd name="T25" fmla="*/ 113 h 113"/>
                <a:gd name="T26" fmla="*/ 30 w 106"/>
                <a:gd name="T27" fmla="*/ 110 h 113"/>
                <a:gd name="T28" fmla="*/ 23 w 106"/>
                <a:gd name="T29" fmla="*/ 107 h 113"/>
                <a:gd name="T30" fmla="*/ 16 w 106"/>
                <a:gd name="T31" fmla="*/ 106 h 113"/>
                <a:gd name="T32" fmla="*/ 12 w 106"/>
                <a:gd name="T33" fmla="*/ 102 h 113"/>
                <a:gd name="T34" fmla="*/ 10 w 106"/>
                <a:gd name="T35" fmla="*/ 104 h 113"/>
                <a:gd name="T36" fmla="*/ 4 w 106"/>
                <a:gd name="T37" fmla="*/ 104 h 113"/>
                <a:gd name="T38" fmla="*/ 0 w 106"/>
                <a:gd name="T39" fmla="*/ 101 h 113"/>
                <a:gd name="T40" fmla="*/ 1 w 106"/>
                <a:gd name="T41" fmla="*/ 98 h 113"/>
                <a:gd name="T42" fmla="*/ 5 w 106"/>
                <a:gd name="T43" fmla="*/ 97 h 113"/>
                <a:gd name="T44" fmla="*/ 7 w 106"/>
                <a:gd name="T45" fmla="*/ 95 h 113"/>
                <a:gd name="T46" fmla="*/ 5 w 106"/>
                <a:gd name="T47" fmla="*/ 89 h 113"/>
                <a:gd name="T48" fmla="*/ 11 w 106"/>
                <a:gd name="T49" fmla="*/ 89 h 113"/>
                <a:gd name="T50" fmla="*/ 9 w 106"/>
                <a:gd name="T51" fmla="*/ 86 h 113"/>
                <a:gd name="T52" fmla="*/ 11 w 106"/>
                <a:gd name="T53" fmla="*/ 80 h 113"/>
                <a:gd name="T54" fmla="*/ 16 w 106"/>
                <a:gd name="T55" fmla="*/ 75 h 113"/>
                <a:gd name="T56" fmla="*/ 20 w 106"/>
                <a:gd name="T57" fmla="*/ 69 h 113"/>
                <a:gd name="T58" fmla="*/ 33 w 106"/>
                <a:gd name="T59" fmla="*/ 62 h 113"/>
                <a:gd name="T60" fmla="*/ 41 w 106"/>
                <a:gd name="T61" fmla="*/ 56 h 113"/>
                <a:gd name="T62" fmla="*/ 47 w 106"/>
                <a:gd name="T63" fmla="*/ 50 h 113"/>
                <a:gd name="T64" fmla="*/ 51 w 106"/>
                <a:gd name="T65" fmla="*/ 46 h 113"/>
                <a:gd name="T66" fmla="*/ 67 w 106"/>
                <a:gd name="T67" fmla="*/ 43 h 113"/>
                <a:gd name="T68" fmla="*/ 71 w 106"/>
                <a:gd name="T69" fmla="*/ 37 h 113"/>
                <a:gd name="T70" fmla="*/ 73 w 106"/>
                <a:gd name="T71" fmla="*/ 35 h 113"/>
                <a:gd name="T72" fmla="*/ 75 w 106"/>
                <a:gd name="T73" fmla="*/ 28 h 113"/>
                <a:gd name="T74" fmla="*/ 77 w 106"/>
                <a:gd name="T75" fmla="*/ 23 h 113"/>
                <a:gd name="T76" fmla="*/ 79 w 106"/>
                <a:gd name="T77" fmla="*/ 22 h 113"/>
                <a:gd name="T78" fmla="*/ 85 w 106"/>
                <a:gd name="T79" fmla="*/ 17 h 113"/>
                <a:gd name="T80" fmla="*/ 87 w 106"/>
                <a:gd name="T81" fmla="*/ 5 h 113"/>
                <a:gd name="T82" fmla="*/ 92 w 106"/>
                <a:gd name="T83" fmla="*/ 1 h 113"/>
                <a:gd name="T84" fmla="*/ 95 w 106"/>
                <a:gd name="T85" fmla="*/ 4 h 113"/>
                <a:gd name="T86" fmla="*/ 98 w 106"/>
                <a:gd name="T87" fmla="*/ 6 h 113"/>
                <a:gd name="T88" fmla="*/ 101 w 106"/>
                <a:gd name="T89" fmla="*/ 14 h 113"/>
                <a:gd name="T90" fmla="*/ 110 w 106"/>
                <a:gd name="T91" fmla="*/ 9 h 113"/>
                <a:gd name="T92" fmla="*/ 113 w 106"/>
                <a:gd name="T93" fmla="*/ 14 h 113"/>
                <a:gd name="T94" fmla="*/ 114 w 106"/>
                <a:gd name="T95" fmla="*/ 21 h 113"/>
                <a:gd name="T96" fmla="*/ 111 w 106"/>
                <a:gd name="T97" fmla="*/ 29 h 113"/>
                <a:gd name="T98" fmla="*/ 106 w 106"/>
                <a:gd name="T99" fmla="*/ 35 h 113"/>
                <a:gd name="T100" fmla="*/ 97 w 106"/>
                <a:gd name="T101" fmla="*/ 44 h 113"/>
                <a:gd name="T102" fmla="*/ 94 w 106"/>
                <a:gd name="T103" fmla="*/ 47 h 113"/>
                <a:gd name="T104" fmla="*/ 90 w 106"/>
                <a:gd name="T105" fmla="*/ 51 h 113"/>
                <a:gd name="T106" fmla="*/ 95 w 106"/>
                <a:gd name="T107" fmla="*/ 55 h 113"/>
                <a:gd name="T108" fmla="*/ 96 w 106"/>
                <a:gd name="T109" fmla="*/ 58 h 113"/>
                <a:gd name="T110" fmla="*/ 90 w 106"/>
                <a:gd name="T111" fmla="*/ 56 h 113"/>
                <a:gd name="T112" fmla="*/ 85 w 106"/>
                <a:gd name="T113" fmla="*/ 59 h 1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13"/>
                <a:gd name="T173" fmla="*/ 106 w 106"/>
                <a:gd name="T174" fmla="*/ 113 h 1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13">
                  <a:moveTo>
                    <a:pt x="76" y="59"/>
                  </a:moveTo>
                  <a:lnTo>
                    <a:pt x="76" y="60"/>
                  </a:lnTo>
                  <a:lnTo>
                    <a:pt x="72" y="61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7" y="67"/>
                  </a:lnTo>
                  <a:lnTo>
                    <a:pt x="62" y="64"/>
                  </a:lnTo>
                  <a:lnTo>
                    <a:pt x="61" y="65"/>
                  </a:lnTo>
                  <a:lnTo>
                    <a:pt x="62" y="67"/>
                  </a:lnTo>
                  <a:lnTo>
                    <a:pt x="65" y="71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2" y="77"/>
                  </a:lnTo>
                  <a:lnTo>
                    <a:pt x="56" y="77"/>
                  </a:lnTo>
                  <a:lnTo>
                    <a:pt x="59" y="79"/>
                  </a:lnTo>
                  <a:lnTo>
                    <a:pt x="62" y="80"/>
                  </a:lnTo>
                  <a:lnTo>
                    <a:pt x="60" y="85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4" y="100"/>
                  </a:lnTo>
                  <a:lnTo>
                    <a:pt x="50" y="103"/>
                  </a:lnTo>
                  <a:lnTo>
                    <a:pt x="49" y="106"/>
                  </a:lnTo>
                  <a:lnTo>
                    <a:pt x="47" y="107"/>
                  </a:lnTo>
                  <a:lnTo>
                    <a:pt x="43" y="109"/>
                  </a:lnTo>
                  <a:lnTo>
                    <a:pt x="40" y="113"/>
                  </a:lnTo>
                  <a:lnTo>
                    <a:pt x="37" y="113"/>
                  </a:lnTo>
                  <a:lnTo>
                    <a:pt x="30" y="110"/>
                  </a:lnTo>
                  <a:lnTo>
                    <a:pt x="26" y="111"/>
                  </a:lnTo>
                  <a:lnTo>
                    <a:pt x="23" y="107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4" y="103"/>
                  </a:lnTo>
                  <a:lnTo>
                    <a:pt x="12" y="102"/>
                  </a:lnTo>
                  <a:lnTo>
                    <a:pt x="10" y="103"/>
                  </a:lnTo>
                  <a:lnTo>
                    <a:pt x="10" y="104"/>
                  </a:lnTo>
                  <a:lnTo>
                    <a:pt x="5" y="106"/>
                  </a:lnTo>
                  <a:lnTo>
                    <a:pt x="4" y="104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2" y="100"/>
                  </a:lnTo>
                  <a:lnTo>
                    <a:pt x="1" y="98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7" y="95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11" y="90"/>
                  </a:lnTo>
                  <a:lnTo>
                    <a:pt x="11" y="89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9" y="83"/>
                  </a:lnTo>
                  <a:lnTo>
                    <a:pt x="11" y="80"/>
                  </a:lnTo>
                  <a:lnTo>
                    <a:pt x="14" y="78"/>
                  </a:lnTo>
                  <a:lnTo>
                    <a:pt x="16" y="75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26" y="64"/>
                  </a:lnTo>
                  <a:lnTo>
                    <a:pt x="33" y="62"/>
                  </a:lnTo>
                  <a:lnTo>
                    <a:pt x="37" y="59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7" y="50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3" y="46"/>
                  </a:lnTo>
                  <a:lnTo>
                    <a:pt x="58" y="43"/>
                  </a:lnTo>
                  <a:lnTo>
                    <a:pt x="62" y="39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4" y="35"/>
                  </a:lnTo>
                  <a:lnTo>
                    <a:pt x="67" y="32"/>
                  </a:lnTo>
                  <a:lnTo>
                    <a:pt x="66" y="28"/>
                  </a:lnTo>
                  <a:lnTo>
                    <a:pt x="67" y="26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5"/>
                  </a:lnTo>
                  <a:lnTo>
                    <a:pt x="78" y="5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3" y="10"/>
                  </a:lnTo>
                  <a:lnTo>
                    <a:pt x="104" y="14"/>
                  </a:lnTo>
                  <a:lnTo>
                    <a:pt x="103" y="17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2" y="29"/>
                  </a:lnTo>
                  <a:lnTo>
                    <a:pt x="100" y="32"/>
                  </a:lnTo>
                  <a:lnTo>
                    <a:pt x="97" y="35"/>
                  </a:lnTo>
                  <a:lnTo>
                    <a:pt x="92" y="41"/>
                  </a:lnTo>
                  <a:lnTo>
                    <a:pt x="88" y="44"/>
                  </a:lnTo>
                  <a:lnTo>
                    <a:pt x="86" y="45"/>
                  </a:lnTo>
                  <a:lnTo>
                    <a:pt x="85" y="47"/>
                  </a:lnTo>
                  <a:lnTo>
                    <a:pt x="83" y="49"/>
                  </a:lnTo>
                  <a:lnTo>
                    <a:pt x="81" y="51"/>
                  </a:lnTo>
                  <a:lnTo>
                    <a:pt x="84" y="54"/>
                  </a:lnTo>
                  <a:lnTo>
                    <a:pt x="86" y="55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4" y="59"/>
                  </a:lnTo>
                  <a:lnTo>
                    <a:pt x="81" y="56"/>
                  </a:lnTo>
                  <a:lnTo>
                    <a:pt x="78" y="57"/>
                  </a:lnTo>
                  <a:lnTo>
                    <a:pt x="76" y="59"/>
                  </a:lnTo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5" name="Freeform 410"/>
            <p:cNvSpPr>
              <a:spLocks/>
            </p:cNvSpPr>
            <p:nvPr/>
          </p:nvSpPr>
          <p:spPr bwMode="auto">
            <a:xfrm>
              <a:off x="5363" y="3378"/>
              <a:ext cx="25" cy="19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53"/>
                <a:gd name="T26" fmla="*/ 68 w 6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53">
                  <a:moveTo>
                    <a:pt x="24" y="11"/>
                  </a:moveTo>
                  <a:lnTo>
                    <a:pt x="36" y="0"/>
                  </a:lnTo>
                  <a:lnTo>
                    <a:pt x="64" y="0"/>
                  </a:lnTo>
                  <a:lnTo>
                    <a:pt x="68" y="32"/>
                  </a:lnTo>
                  <a:cubicBezTo>
                    <a:pt x="61" y="43"/>
                    <a:pt x="51" y="50"/>
                    <a:pt x="40" y="53"/>
                  </a:cubicBezTo>
                  <a:lnTo>
                    <a:pt x="7" y="53"/>
                  </a:lnTo>
                  <a:cubicBezTo>
                    <a:pt x="0" y="43"/>
                    <a:pt x="0" y="27"/>
                    <a:pt x="7" y="18"/>
                  </a:cubicBezTo>
                  <a:cubicBezTo>
                    <a:pt x="11" y="12"/>
                    <a:pt x="17" y="9"/>
                    <a:pt x="24" y="11"/>
                  </a:cubicBez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6" name="Freeform 411"/>
            <p:cNvSpPr>
              <a:spLocks/>
            </p:cNvSpPr>
            <p:nvPr/>
          </p:nvSpPr>
          <p:spPr bwMode="auto">
            <a:xfrm>
              <a:off x="5363" y="3378"/>
              <a:ext cx="25" cy="19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53"/>
                <a:gd name="T26" fmla="*/ 68 w 68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53">
                  <a:moveTo>
                    <a:pt x="24" y="11"/>
                  </a:moveTo>
                  <a:lnTo>
                    <a:pt x="36" y="0"/>
                  </a:lnTo>
                  <a:lnTo>
                    <a:pt x="64" y="0"/>
                  </a:lnTo>
                  <a:lnTo>
                    <a:pt x="68" y="32"/>
                  </a:lnTo>
                  <a:cubicBezTo>
                    <a:pt x="61" y="43"/>
                    <a:pt x="51" y="50"/>
                    <a:pt x="40" y="53"/>
                  </a:cubicBezTo>
                  <a:lnTo>
                    <a:pt x="7" y="53"/>
                  </a:lnTo>
                  <a:cubicBezTo>
                    <a:pt x="0" y="43"/>
                    <a:pt x="0" y="27"/>
                    <a:pt x="7" y="18"/>
                  </a:cubicBezTo>
                  <a:cubicBezTo>
                    <a:pt x="11" y="12"/>
                    <a:pt x="17" y="9"/>
                    <a:pt x="24" y="11"/>
                  </a:cubicBez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27" name="Freeform 412"/>
            <p:cNvSpPr>
              <a:spLocks/>
            </p:cNvSpPr>
            <p:nvPr/>
          </p:nvSpPr>
          <p:spPr bwMode="auto">
            <a:xfrm>
              <a:off x="5385" y="3362"/>
              <a:ext cx="18" cy="14"/>
            </a:xfrm>
            <a:custGeom>
              <a:avLst/>
              <a:gdLst>
                <a:gd name="T0" fmla="*/ 0 w 46"/>
                <a:gd name="T1" fmla="*/ 0 h 36"/>
                <a:gd name="T2" fmla="*/ 0 w 46"/>
                <a:gd name="T3" fmla="*/ 0 h 36"/>
                <a:gd name="T4" fmla="*/ 0 w 46"/>
                <a:gd name="T5" fmla="*/ 0 h 36"/>
                <a:gd name="T6" fmla="*/ 0 w 46"/>
                <a:gd name="T7" fmla="*/ 0 h 36"/>
                <a:gd name="T8" fmla="*/ 0 w 46"/>
                <a:gd name="T9" fmla="*/ 0 h 36"/>
                <a:gd name="T10" fmla="*/ 0 w 4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6"/>
                <a:gd name="T20" fmla="*/ 46 w 4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6">
                  <a:moveTo>
                    <a:pt x="7" y="12"/>
                  </a:moveTo>
                  <a:cubicBezTo>
                    <a:pt x="0" y="19"/>
                    <a:pt x="2" y="28"/>
                    <a:pt x="12" y="33"/>
                  </a:cubicBezTo>
                  <a:cubicBezTo>
                    <a:pt x="14" y="34"/>
                    <a:pt x="17" y="35"/>
                    <a:pt x="19" y="36"/>
                  </a:cubicBezTo>
                  <a:cubicBezTo>
                    <a:pt x="35" y="35"/>
                    <a:pt x="46" y="26"/>
                    <a:pt x="46" y="15"/>
                  </a:cubicBezTo>
                  <a:cubicBezTo>
                    <a:pt x="45" y="9"/>
                    <a:pt x="42" y="4"/>
                    <a:pt x="36" y="0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38" name="Freeform 413"/>
            <p:cNvSpPr>
              <a:spLocks/>
            </p:cNvSpPr>
            <p:nvPr/>
          </p:nvSpPr>
          <p:spPr bwMode="auto">
            <a:xfrm>
              <a:off x="5385" y="3362"/>
              <a:ext cx="18" cy="14"/>
            </a:xfrm>
            <a:custGeom>
              <a:avLst/>
              <a:gdLst>
                <a:gd name="T0" fmla="*/ 0 w 46"/>
                <a:gd name="T1" fmla="*/ 0 h 36"/>
                <a:gd name="T2" fmla="*/ 0 w 46"/>
                <a:gd name="T3" fmla="*/ 0 h 36"/>
                <a:gd name="T4" fmla="*/ 0 w 46"/>
                <a:gd name="T5" fmla="*/ 0 h 36"/>
                <a:gd name="T6" fmla="*/ 0 w 46"/>
                <a:gd name="T7" fmla="*/ 0 h 36"/>
                <a:gd name="T8" fmla="*/ 0 w 46"/>
                <a:gd name="T9" fmla="*/ 0 h 36"/>
                <a:gd name="T10" fmla="*/ 0 w 4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6"/>
                <a:gd name="T20" fmla="*/ 46 w 4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6">
                  <a:moveTo>
                    <a:pt x="7" y="12"/>
                  </a:moveTo>
                  <a:cubicBezTo>
                    <a:pt x="0" y="19"/>
                    <a:pt x="2" y="28"/>
                    <a:pt x="12" y="33"/>
                  </a:cubicBezTo>
                  <a:cubicBezTo>
                    <a:pt x="14" y="34"/>
                    <a:pt x="17" y="35"/>
                    <a:pt x="19" y="36"/>
                  </a:cubicBezTo>
                  <a:cubicBezTo>
                    <a:pt x="35" y="35"/>
                    <a:pt x="46" y="26"/>
                    <a:pt x="46" y="15"/>
                  </a:cubicBezTo>
                  <a:cubicBezTo>
                    <a:pt x="45" y="9"/>
                    <a:pt x="42" y="4"/>
                    <a:pt x="36" y="0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rgbClr val="C0C0C0">
                <a:alpha val="14902"/>
              </a:srgbClr>
            </a:solidFill>
            <a:ln w="317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 dirty="0">
                <a:latin typeface="Arial"/>
                <a:cs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3200" y="228601"/>
            <a:ext cx="9042400" cy="535531"/>
          </a:xfrm>
          <a:prstGeom prst="rect">
            <a:avLst/>
          </a:prstGeom>
          <a:noFill/>
          <a:ln w="38100">
            <a:noFill/>
            <a:round/>
            <a:headEnd/>
            <a:tailEnd/>
          </a:ln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3200" b="1">
                <a:latin typeface="Calibri" pitchFamily="34" charset="0"/>
                <a:ea typeface="+mj-ea"/>
                <a:cs typeface="Calibri" pitchFamily="34" charset="0"/>
              </a:defRPr>
            </a:lvl1pPr>
            <a:lvl2pPr eaLnBrk="0" hangingPunct="0">
              <a:lnSpc>
                <a:spcPct val="90000"/>
              </a:lnSpc>
              <a:defRPr sz="3200" b="1">
                <a:latin typeface="Calibri" pitchFamily="34" charset="0"/>
              </a:defRPr>
            </a:lvl2pPr>
            <a:lvl3pPr eaLnBrk="0" hangingPunct="0">
              <a:lnSpc>
                <a:spcPct val="90000"/>
              </a:lnSpc>
              <a:defRPr sz="3200" b="1">
                <a:latin typeface="Calibri" pitchFamily="34" charset="0"/>
              </a:defRPr>
            </a:lvl3pPr>
            <a:lvl4pPr eaLnBrk="0" hangingPunct="0">
              <a:lnSpc>
                <a:spcPct val="90000"/>
              </a:lnSpc>
              <a:defRPr sz="3200" b="1">
                <a:latin typeface="Calibri" pitchFamily="34" charset="0"/>
              </a:defRPr>
            </a:lvl4pPr>
            <a:lvl5pPr eaLnBrk="0" hangingPunct="0">
              <a:lnSpc>
                <a:spcPct val="90000"/>
              </a:lnSpc>
              <a:defRPr sz="3200" b="1">
                <a:latin typeface="Calibri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/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/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/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/>
            </a:lvl9pPr>
          </a:lstStyle>
          <a:p>
            <a:endParaRPr lang="en-US" sz="4267" dirty="0"/>
          </a:p>
        </p:txBody>
      </p:sp>
      <p:sp>
        <p:nvSpPr>
          <p:cNvPr id="17" name="Text Box 416"/>
          <p:cNvSpPr txBox="1">
            <a:spLocks noChangeArrowheads="1"/>
          </p:cNvSpPr>
          <p:nvPr/>
        </p:nvSpPr>
        <p:spPr bwMode="auto">
          <a:xfrm>
            <a:off x="8511051" y="1517334"/>
            <a:ext cx="3061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400" b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Text Box 419"/>
          <p:cNvSpPr txBox="1">
            <a:spLocks noChangeArrowheads="1"/>
          </p:cNvSpPr>
          <p:nvPr/>
        </p:nvSpPr>
        <p:spPr bwMode="auto">
          <a:xfrm>
            <a:off x="7920567" y="1955206"/>
            <a:ext cx="3964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Employees</a:t>
            </a:r>
          </a:p>
        </p:txBody>
      </p:sp>
      <p:sp>
        <p:nvSpPr>
          <p:cNvPr id="21" name="Line 422"/>
          <p:cNvSpPr>
            <a:spLocks noChangeShapeType="1"/>
          </p:cNvSpPr>
          <p:nvPr/>
        </p:nvSpPr>
        <p:spPr bwMode="auto">
          <a:xfrm>
            <a:off x="4267207" y="3036109"/>
            <a:ext cx="3626492" cy="11891"/>
          </a:xfrm>
          <a:prstGeom prst="line">
            <a:avLst/>
          </a:prstGeom>
          <a:noFill/>
          <a:ln w="317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2" name="Line 423"/>
          <p:cNvSpPr>
            <a:spLocks noChangeShapeType="1"/>
          </p:cNvSpPr>
          <p:nvPr/>
        </p:nvSpPr>
        <p:spPr bwMode="auto">
          <a:xfrm flipH="1">
            <a:off x="4267201" y="1240172"/>
            <a:ext cx="1015" cy="3657600"/>
          </a:xfrm>
          <a:prstGeom prst="line">
            <a:avLst/>
          </a:prstGeom>
          <a:noFill/>
          <a:ln w="317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Line 424"/>
          <p:cNvSpPr>
            <a:spLocks noChangeShapeType="1"/>
          </p:cNvSpPr>
          <p:nvPr/>
        </p:nvSpPr>
        <p:spPr bwMode="auto">
          <a:xfrm>
            <a:off x="304806" y="5359400"/>
            <a:ext cx="11580284" cy="0"/>
          </a:xfrm>
          <a:prstGeom prst="line">
            <a:avLst/>
          </a:prstGeom>
          <a:noFill/>
          <a:ln w="317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4" name="Line 425"/>
          <p:cNvSpPr>
            <a:spLocks noChangeShapeType="1"/>
          </p:cNvSpPr>
          <p:nvPr/>
        </p:nvSpPr>
        <p:spPr bwMode="auto">
          <a:xfrm flipH="1">
            <a:off x="7920567" y="1240172"/>
            <a:ext cx="0" cy="3657600"/>
          </a:xfrm>
          <a:prstGeom prst="line">
            <a:avLst/>
          </a:prstGeom>
          <a:noFill/>
          <a:ln w="317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29" name="Text Box 419"/>
          <p:cNvSpPr txBox="1">
            <a:spLocks noChangeArrowheads="1"/>
          </p:cNvSpPr>
          <p:nvPr/>
        </p:nvSpPr>
        <p:spPr bwMode="auto">
          <a:xfrm>
            <a:off x="8315289" y="2743203"/>
            <a:ext cx="332481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AU" sz="1867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2" name="Text Box 414"/>
          <p:cNvSpPr txBox="1">
            <a:spLocks noChangeArrowheads="1"/>
          </p:cNvSpPr>
          <p:nvPr/>
        </p:nvSpPr>
        <p:spPr bwMode="auto">
          <a:xfrm>
            <a:off x="302690" y="1952731"/>
            <a:ext cx="3963420" cy="343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60960">
            <a:spAutoFit/>
          </a:bodyPr>
          <a:lstStyle/>
          <a:p>
            <a:pPr algn="ctr"/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Service &amp; Solution Areas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Application Services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Business Intelligence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Host &amp; Managed Services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Infrastructure Services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Integration &amp; Cloud Solutions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Research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Strategy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1281" y="5527466"/>
            <a:ext cx="12243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i="1" dirty="0"/>
              <a:t>Delivering </a:t>
            </a:r>
            <a:r>
              <a:rPr lang="en-US" sz="2000" b="1" i="1" dirty="0"/>
              <a:t>industry-focused client success </a:t>
            </a:r>
            <a:r>
              <a:rPr lang="en-US" sz="2000" i="1" dirty="0"/>
              <a:t>by providing consulting, technical, and </a:t>
            </a:r>
            <a:br>
              <a:rPr lang="en-US" sz="2000" i="1" dirty="0"/>
            </a:br>
            <a:r>
              <a:rPr lang="en-US" sz="2000" i="1" dirty="0"/>
              <a:t>managed services for the deployment, management and optimization of </a:t>
            </a:r>
            <a:br>
              <a:rPr lang="en-US" sz="2000" i="1" dirty="0"/>
            </a:br>
            <a:r>
              <a:rPr lang="en-US" sz="2000" i="1" dirty="0"/>
              <a:t>next-generation applications and technology.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0567" y="3225800"/>
            <a:ext cx="3964517" cy="2118209"/>
          </a:xfrm>
          <a:prstGeom prst="rect">
            <a:avLst/>
          </a:prstGeom>
        </p:spPr>
        <p:txBody>
          <a:bodyPr wrap="square" tIns="60960">
            <a:spAutoFit/>
          </a:bodyPr>
          <a:lstStyle/>
          <a:p>
            <a:pPr algn="ctr"/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Industry Focus</a:t>
            </a:r>
            <a:endParaRPr lang="en-AU" sz="2400" dirty="0">
              <a:solidFill>
                <a:srgbClr val="005298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Commercial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Healthcare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Higher Education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Public Sector</a:t>
            </a:r>
          </a:p>
          <a:p>
            <a:pPr algn="ctr"/>
            <a:r>
              <a:rPr lang="en-AU" sz="2133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Justice &amp; Public Safety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73" y="196902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Sierra-Cedar Fast Facts</a:t>
            </a:r>
          </a:p>
        </p:txBody>
      </p:sp>
      <p:sp>
        <p:nvSpPr>
          <p:cNvPr id="430" name="Line 422"/>
          <p:cNvSpPr>
            <a:spLocks noChangeShapeType="1"/>
          </p:cNvSpPr>
          <p:nvPr/>
        </p:nvSpPr>
        <p:spPr bwMode="auto">
          <a:xfrm>
            <a:off x="7920574" y="2611772"/>
            <a:ext cx="3966633" cy="0"/>
          </a:xfrm>
          <a:prstGeom prst="line">
            <a:avLst/>
          </a:prstGeom>
          <a:noFill/>
          <a:ln w="317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4262967" y="1766093"/>
            <a:ext cx="3657600" cy="1215717"/>
          </a:xfrm>
          <a:prstGeom prst="rect">
            <a:avLst/>
          </a:prstGeom>
        </p:spPr>
        <p:txBody>
          <a:bodyPr wrap="square" lIns="0" tIns="60960" rIns="0">
            <a:spAutoFit/>
          </a:bodyPr>
          <a:lstStyle/>
          <a:p>
            <a:pPr algn="ctr"/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Years of Leading </a:t>
            </a:r>
            <a:b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</a:br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Systems Research &amp; Thought Leadership</a:t>
            </a:r>
            <a:endParaRPr lang="en-AU" sz="2133" dirty="0">
              <a:solidFill>
                <a:srgbClr val="005298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092" y="1193801"/>
            <a:ext cx="5645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333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/>
              </a:rPr>
              <a:t>7</a:t>
            </a:r>
          </a:p>
        </p:txBody>
      </p:sp>
      <p:sp>
        <p:nvSpPr>
          <p:cNvPr id="428" name="TextBox 427"/>
          <p:cNvSpPr txBox="1"/>
          <p:nvPr/>
        </p:nvSpPr>
        <p:spPr>
          <a:xfrm>
            <a:off x="5588285" y="1016338"/>
            <a:ext cx="944489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333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/>
              </a:rPr>
              <a:t>20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9009440" y="1193801"/>
            <a:ext cx="1723549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333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/>
              </a:rPr>
              <a:t>950+</a:t>
            </a:r>
          </a:p>
        </p:txBody>
      </p:sp>
      <p:sp>
        <p:nvSpPr>
          <p:cNvPr id="434" name="TextBox 433"/>
          <p:cNvSpPr txBox="1"/>
          <p:nvPr/>
        </p:nvSpPr>
        <p:spPr>
          <a:xfrm>
            <a:off x="9589843" y="2514601"/>
            <a:ext cx="56457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333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/>
              </a:rPr>
              <a:t>5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4383616" y="4140201"/>
            <a:ext cx="3439584" cy="846386"/>
          </a:xfrm>
          <a:prstGeom prst="rect">
            <a:avLst/>
          </a:prstGeom>
        </p:spPr>
        <p:txBody>
          <a:bodyPr wrap="square" tIns="60960">
            <a:spAutoFit/>
          </a:bodyPr>
          <a:lstStyle/>
          <a:p>
            <a:pPr algn="ctr"/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Consulting</a:t>
            </a:r>
          </a:p>
          <a:p>
            <a:pPr algn="ctr"/>
            <a:r>
              <a:rPr lang="en-AU" sz="2400" b="1" dirty="0">
                <a:solidFill>
                  <a:srgbClr val="005298"/>
                </a:solidFill>
                <a:latin typeface="Century Gothic" panose="020B0502020202020204" pitchFamily="34" charset="0"/>
                <a:cs typeface="Arial"/>
              </a:rPr>
              <a:t>Projects</a:t>
            </a:r>
          </a:p>
        </p:txBody>
      </p:sp>
      <p:sp>
        <p:nvSpPr>
          <p:cNvPr id="436" name="TextBox 435"/>
          <p:cNvSpPr txBox="1"/>
          <p:nvPr/>
        </p:nvSpPr>
        <p:spPr>
          <a:xfrm>
            <a:off x="4950613" y="3327401"/>
            <a:ext cx="229421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5333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 panose="020B0502020202020204" pitchFamily="34" charset="0"/>
                <a:cs typeface="Arial"/>
              </a:rPr>
              <a:t>1,500+</a:t>
            </a:r>
          </a:p>
        </p:txBody>
      </p:sp>
    </p:spTree>
    <p:extLst>
      <p:ext uri="{BB962C8B-B14F-4D97-AF65-F5344CB8AC3E}">
        <p14:creationId xmlns:p14="http://schemas.microsoft.com/office/powerpoint/2010/main" val="14619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4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2" grpId="0"/>
      <p:bldP spid="2" grpId="0"/>
      <p:bldP spid="431" grpId="0"/>
      <p:bldP spid="6" grpId="0"/>
      <p:bldP spid="6" grpId="1"/>
      <p:bldP spid="428" grpId="0"/>
      <p:bldP spid="428" grpId="1"/>
      <p:bldP spid="433" grpId="0"/>
      <p:bldP spid="433" grpId="1"/>
      <p:bldP spid="434" grpId="0"/>
      <p:bldP spid="434" grpId="1"/>
      <p:bldP spid="435" grpId="0"/>
      <p:bldP spid="436" grpId="0"/>
      <p:bldP spid="43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0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Mobile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CE58A7-7D7A-4FD3-91FB-75543747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5" y="2023298"/>
            <a:ext cx="2544170" cy="45229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7BA12-DAF5-48AA-B2DD-B10D69A06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92" y="2023299"/>
            <a:ext cx="2544171" cy="452297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ABD98F-598A-41BA-915D-083CEA3E4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14" y="2023298"/>
            <a:ext cx="2544171" cy="452297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69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Mobile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A5538-2492-47A8-B472-D06E6B47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0" y="2021376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243B3-754F-4E3D-B83A-97B631729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98" y="2018752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07CDD6-E599-48A7-8F9C-3373FF206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2018751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5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7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the corporate headquarters – Mobile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051F9-93A2-427F-8996-85611B14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0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CB0AE-8308-40A7-BD3C-F64277318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0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7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BF36D-05F1-4C6D-B563-45FD15754AEE}"/>
              </a:ext>
            </a:extLst>
          </p:cNvPr>
          <p:cNvPicPr/>
          <p:nvPr/>
        </p:nvPicPr>
        <p:blipFill rotWithShape="1">
          <a:blip r:embed="rId2"/>
          <a:srcRect b="28593"/>
          <a:stretch/>
        </p:blipFill>
        <p:spPr>
          <a:xfrm>
            <a:off x="1153722" y="1371600"/>
            <a:ext cx="10657278" cy="5167313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151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FF27F-00A5-0D44-84A2-103BC7EB3F7B}"/>
              </a:ext>
            </a:extLst>
          </p:cNvPr>
          <p:cNvGrpSpPr/>
          <p:nvPr/>
        </p:nvGrpSpPr>
        <p:grpSpPr>
          <a:xfrm>
            <a:off x="1671662" y="1371600"/>
            <a:ext cx="10139338" cy="5167313"/>
            <a:chOff x="1608582" y="1313438"/>
            <a:chExt cx="10431018" cy="53159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BF2856-C758-4332-BD5C-46B6F1469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4945"/>
            <a:stretch/>
          </p:blipFill>
          <p:spPr>
            <a:xfrm>
              <a:off x="1608582" y="1313438"/>
              <a:ext cx="10431018" cy="5315962"/>
            </a:xfrm>
            <a:prstGeom prst="rect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2A7DFB-3688-4E78-ADF2-434457CD6C94}"/>
                </a:ext>
              </a:extLst>
            </p:cNvPr>
            <p:cNvSpPr/>
            <p:nvPr/>
          </p:nvSpPr>
          <p:spPr>
            <a:xfrm>
              <a:off x="3737769" y="2424585"/>
              <a:ext cx="1735731" cy="1867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4A6D3-9F41-4C89-8F0D-91994923F8C2}"/>
                </a:ext>
              </a:extLst>
            </p:cNvPr>
            <p:cNvSpPr/>
            <p:nvPr/>
          </p:nvSpPr>
          <p:spPr>
            <a:xfrm>
              <a:off x="3737768" y="6271753"/>
              <a:ext cx="1735731" cy="1867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3978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5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4242E-9A97-4AFF-9677-155D66BA8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44"/>
          <a:stretch/>
        </p:blipFill>
        <p:spPr>
          <a:xfrm>
            <a:off x="3927206" y="1371599"/>
            <a:ext cx="7888139" cy="5167313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0A1612-DEA6-4C55-8EFF-F74E359C08A3}"/>
              </a:ext>
            </a:extLst>
          </p:cNvPr>
          <p:cNvSpPr/>
          <p:nvPr/>
        </p:nvSpPr>
        <p:spPr>
          <a:xfrm>
            <a:off x="4642691" y="2675068"/>
            <a:ext cx="1782082" cy="2629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663B2-C4C5-462C-BC89-C53A96A9B557}"/>
              </a:ext>
            </a:extLst>
          </p:cNvPr>
          <p:cNvSpPr txBox="1"/>
          <p:nvPr/>
        </p:nvSpPr>
        <p:spPr>
          <a:xfrm>
            <a:off x="868095" y="1737386"/>
            <a:ext cx="223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 “Email this Job” Link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B7F98A-9EF0-4984-8283-AC285B391908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106220" y="1891275"/>
            <a:ext cx="1536471" cy="9152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6F056-8DE1-47E0-88D1-1B3FD6309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90"/>
          <a:stretch/>
        </p:blipFill>
        <p:spPr>
          <a:xfrm>
            <a:off x="3914179" y="1371599"/>
            <a:ext cx="7928337" cy="5167313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089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6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55BD1-E927-4218-82A1-7118E5C1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26"/>
          <a:stretch/>
        </p:blipFill>
        <p:spPr>
          <a:xfrm>
            <a:off x="3924476" y="1371600"/>
            <a:ext cx="7886524" cy="5167313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14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365125"/>
            <a:ext cx="10515600" cy="1325563"/>
          </a:xfrm>
        </p:spPr>
        <p:txBody>
          <a:bodyPr/>
          <a:lstStyle/>
          <a:p>
            <a:r>
              <a:rPr lang="en-US" dirty="0"/>
              <a:t>Fluid Candidate Gateway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8E77A-4250-4020-855D-D73365775FD1}"/>
              </a:ext>
            </a:extLst>
          </p:cNvPr>
          <p:cNvPicPr/>
          <p:nvPr/>
        </p:nvPicPr>
        <p:blipFill rotWithShape="1">
          <a:blip r:embed="rId2"/>
          <a:srcRect b="23840"/>
          <a:stretch/>
        </p:blipFill>
        <p:spPr>
          <a:xfrm>
            <a:off x="2804160" y="1390836"/>
            <a:ext cx="9235440" cy="5238564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858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7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a hospital – Mobile Devices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1E069-A094-4666-A0FC-3247B3CE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99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C2543-5888-41A2-887A-6C297C18E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84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CF6B4-7CBA-4289-8776-3CF17BBAB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Candidate Gateway for targeted audiences?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ease of the Applicant!</a:t>
            </a:r>
          </a:p>
          <a:p>
            <a:r>
              <a:rPr lang="en-US" dirty="0"/>
              <a:t>Employment Type:</a:t>
            </a:r>
          </a:p>
          <a:p>
            <a:pPr lvl="1"/>
            <a:r>
              <a:rPr lang="en-US" dirty="0"/>
              <a:t>Exempt Jobs vs. Non-Exempt Jobs, or Part-time vs Full-time</a:t>
            </a:r>
          </a:p>
          <a:p>
            <a:pPr lvl="1"/>
            <a:r>
              <a:rPr lang="en-US" dirty="0"/>
              <a:t>Regular Jobs vs. Internships</a:t>
            </a:r>
          </a:p>
          <a:p>
            <a:r>
              <a:rPr lang="en-US" dirty="0"/>
              <a:t>Job Category or Location:</a:t>
            </a:r>
          </a:p>
          <a:p>
            <a:pPr lvl="1"/>
            <a:r>
              <a:rPr lang="en-US" dirty="0"/>
              <a:t>Jobs at Plants vs. Jobs at Headquarters</a:t>
            </a:r>
          </a:p>
          <a:p>
            <a:pPr lvl="1"/>
            <a:r>
              <a:rPr lang="en-US" dirty="0"/>
              <a:t>Physician Jobs vs. Non-Physician Jobs</a:t>
            </a:r>
          </a:p>
          <a:p>
            <a:pPr lvl="1"/>
            <a:r>
              <a:rPr lang="en-US" dirty="0"/>
              <a:t>Teaching Jobs vs. Non-Teaching jobs</a:t>
            </a:r>
          </a:p>
          <a:p>
            <a:r>
              <a:rPr lang="en-US" dirty="0"/>
              <a:t>Recruiting Source: Paid sources vs. Networking</a:t>
            </a:r>
          </a:p>
          <a:p>
            <a:r>
              <a:rPr lang="en-US" dirty="0"/>
              <a:t>Recruiting Process: Proceed with caution here</a:t>
            </a:r>
          </a:p>
        </p:txBody>
      </p:sp>
    </p:spTree>
    <p:extLst>
      <p:ext uri="{BB962C8B-B14F-4D97-AF65-F5344CB8AC3E}">
        <p14:creationId xmlns:p14="http://schemas.microsoft.com/office/powerpoint/2010/main" val="1327565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7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a hospital – Mobile Devices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36C40-1B3A-4C2D-81EB-053A4506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01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35400-34CC-4696-90D3-E1F8B1B31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85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CCDD21-1A11-448C-8B69-83B1CEE5F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0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7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a hospital – Mobile Devices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5217FB-7DBA-4B20-9B17-A1584B6F5BD9}"/>
              </a:ext>
            </a:extLst>
          </p:cNvPr>
          <p:cNvGrpSpPr/>
          <p:nvPr/>
        </p:nvGrpSpPr>
        <p:grpSpPr>
          <a:xfrm>
            <a:off x="1169670" y="2044547"/>
            <a:ext cx="2537460" cy="4511040"/>
            <a:chOff x="1443759" y="1858049"/>
            <a:chExt cx="2537460" cy="45110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E08569-7C14-428E-BCD9-3C23A0D25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759" y="1858049"/>
              <a:ext cx="2537460" cy="451104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1B1092-D8BD-44C6-92F2-6777970FF6FA}"/>
                </a:ext>
              </a:extLst>
            </p:cNvPr>
            <p:cNvSpPr txBox="1"/>
            <p:nvPr/>
          </p:nvSpPr>
          <p:spPr>
            <a:xfrm>
              <a:off x="1578107" y="4209806"/>
              <a:ext cx="124996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Amy.Test@gmail.com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6D1544-32C3-4E64-B74B-ED6F95759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0" y="2035230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676D5F-0E1A-2545-8BC5-76108E15FFA8}"/>
              </a:ext>
            </a:extLst>
          </p:cNvPr>
          <p:cNvGrpSpPr/>
          <p:nvPr/>
        </p:nvGrpSpPr>
        <p:grpSpPr>
          <a:xfrm>
            <a:off x="8484870" y="2035380"/>
            <a:ext cx="2537460" cy="4511040"/>
            <a:chOff x="8484870" y="2118510"/>
            <a:chExt cx="2537460" cy="45110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1637D0-7C90-4E5E-B028-EACC1B3CF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870" y="2118510"/>
              <a:ext cx="2537460" cy="451104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7B4CA4-9ACA-456D-A422-7A0BBBF9712E}"/>
                </a:ext>
              </a:extLst>
            </p:cNvPr>
            <p:cNvSpPr txBox="1"/>
            <p:nvPr/>
          </p:nvSpPr>
          <p:spPr>
            <a:xfrm>
              <a:off x="8627496" y="4476611"/>
              <a:ext cx="124996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Amy.Test@gmail.com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6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81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a hospital – Mobile Devices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0C6EC-E007-4245-BFC0-9E112E5D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93" y="2030691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60AB0-52BD-41F9-839D-FA5AA6E8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02" y="2030691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7BAE83-5180-4A46-AF11-84CAFBA54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2030691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5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Candidate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5"/>
            <a:ext cx="10515600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Job Openings at a hospital – Mobile Devices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BA041-8563-4EA1-8FD4-656FC05F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9" y="2030696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151EBE-FB2F-4397-96A2-583A48FD4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03" y="2030696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2F805-4597-41DF-9045-BCAB3AEAE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2030696"/>
            <a:ext cx="2537460" cy="45110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1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to differentiate target candidate audiences:</a:t>
            </a:r>
          </a:p>
          <a:p>
            <a:pPr lvl="2"/>
            <a:r>
              <a:rPr lang="en-US" sz="2400" dirty="0"/>
              <a:t>By business process</a:t>
            </a:r>
          </a:p>
          <a:p>
            <a:pPr lvl="2"/>
            <a:r>
              <a:rPr lang="en-US" sz="2400" dirty="0"/>
              <a:t>By job component: location, job family, organizational level</a:t>
            </a:r>
          </a:p>
          <a:p>
            <a:pPr lvl="2"/>
            <a:r>
              <a:rPr lang="en-US" sz="2400" dirty="0"/>
              <a:t>By recruiting source</a:t>
            </a:r>
          </a:p>
          <a:p>
            <a:pPr lvl="2"/>
            <a:r>
              <a:rPr lang="en-US" sz="2400" dirty="0"/>
              <a:t>Get creative for conference attendees, giveaways</a:t>
            </a:r>
          </a:p>
          <a:p>
            <a:pPr lvl="0"/>
            <a:r>
              <a:rPr lang="en-US" dirty="0"/>
              <a:t>Leverage the delivered functionality:</a:t>
            </a:r>
          </a:p>
          <a:p>
            <a:pPr lvl="2"/>
            <a:r>
              <a:rPr lang="en-US" sz="2400" dirty="0"/>
              <a:t>Search capability</a:t>
            </a:r>
          </a:p>
          <a:p>
            <a:pPr lvl="2"/>
            <a:r>
              <a:rPr lang="en-US" sz="2400" dirty="0"/>
              <a:t>Delivered Text Catalog</a:t>
            </a:r>
          </a:p>
          <a:p>
            <a:pPr lvl="2"/>
            <a:r>
              <a:rPr lang="en-US" sz="2400" dirty="0"/>
              <a:t>Update Recruiting Installation to Test different Job Posting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8A8B-DB53-4EE6-A054-CB597199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Please complete a session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E088A-3687-4FEF-A9C2-AF7127D3B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Session ID: 102410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219EC-E6AA-40BE-A408-CA0507C1E0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  <a:p>
            <a:r>
              <a:rPr lang="en-US" dirty="0"/>
              <a:t>Nancy.Bucher@Sierra-Cedar.com</a:t>
            </a:r>
          </a:p>
          <a:p>
            <a:r>
              <a:rPr lang="en-US" dirty="0"/>
              <a:t>678.256.2194</a:t>
            </a:r>
          </a:p>
        </p:txBody>
      </p:sp>
    </p:spTree>
    <p:extLst>
      <p:ext uri="{BB962C8B-B14F-4D97-AF65-F5344CB8AC3E}">
        <p14:creationId xmlns:p14="http://schemas.microsoft.com/office/powerpoint/2010/main" val="233298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9A087A-7D16-47F4-9163-04D6BE898ACD}"/>
              </a:ext>
            </a:extLst>
          </p:cNvPr>
          <p:cNvSpPr txBox="1">
            <a:spLocks/>
          </p:cNvSpPr>
          <p:nvPr/>
        </p:nvSpPr>
        <p:spPr>
          <a:xfrm>
            <a:off x="1656305" y="2631797"/>
            <a:ext cx="8879390" cy="10351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7474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E882054-651F-B947-A137-E0E26082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10287"/>
            <a:ext cx="10515600" cy="1500188"/>
          </a:xfrm>
        </p:spPr>
        <p:txBody>
          <a:bodyPr>
            <a:normAutofit/>
          </a:bodyPr>
          <a:lstStyle/>
          <a:p>
            <a:r>
              <a:rPr lang="en-US" dirty="0"/>
              <a:t>Set up Fluid Candidate Gateway for Different Target Candidate Audiences</a:t>
            </a:r>
          </a:p>
        </p:txBody>
      </p:sp>
    </p:spTree>
    <p:extLst>
      <p:ext uri="{BB962C8B-B14F-4D97-AF65-F5344CB8AC3E}">
        <p14:creationId xmlns:p14="http://schemas.microsoft.com/office/powerpoint/2010/main" val="316422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0F09-D269-4DDB-8B30-5D999604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BEC99-D4A5-446E-8044-4C57572863C3}"/>
              </a:ext>
            </a:extLst>
          </p:cNvPr>
          <p:cNvSpPr txBox="1"/>
          <p:nvPr/>
        </p:nvSpPr>
        <p:spPr>
          <a:xfrm>
            <a:off x="2057398" y="2082283"/>
            <a:ext cx="158496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0CA8E-B22D-4E4A-BF5D-F5C88BC7F3FE}"/>
              </a:ext>
            </a:extLst>
          </p:cNvPr>
          <p:cNvSpPr txBox="1"/>
          <p:nvPr/>
        </p:nvSpPr>
        <p:spPr>
          <a:xfrm>
            <a:off x="5303520" y="4928771"/>
            <a:ext cx="15849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Target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30346-38F6-4473-AE31-4180D99ED904}"/>
              </a:ext>
            </a:extLst>
          </p:cNvPr>
          <p:cNvSpPr txBox="1"/>
          <p:nvPr/>
        </p:nvSpPr>
        <p:spPr>
          <a:xfrm>
            <a:off x="5074920" y="3428583"/>
            <a:ext cx="20421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Processes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11E60-9212-44B6-8675-F8B9F958AFF5}"/>
              </a:ext>
            </a:extLst>
          </p:cNvPr>
          <p:cNvSpPr txBox="1"/>
          <p:nvPr/>
        </p:nvSpPr>
        <p:spPr>
          <a:xfrm>
            <a:off x="8778242" y="2082283"/>
            <a:ext cx="158496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Postings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C44E56-8066-48B9-998F-D2059ED6C7E0}"/>
              </a:ext>
            </a:extLst>
          </p:cNvPr>
          <p:cNvSpPr txBox="1"/>
          <p:nvPr/>
        </p:nvSpPr>
        <p:spPr>
          <a:xfrm>
            <a:off x="5303520" y="2082283"/>
            <a:ext cx="158496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Source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AE6B50-4014-45FD-831C-6DEF20036A07}"/>
              </a:ext>
            </a:extLst>
          </p:cNvPr>
          <p:cNvCxnSpPr>
            <a:cxnSpLocks/>
            <a:stCxn id="5" idx="3"/>
            <a:endCxn id="9" idx="0"/>
          </p:cNvCxnSpPr>
          <p:nvPr/>
        </p:nvCxnSpPr>
        <p:spPr>
          <a:xfrm>
            <a:off x="3642358" y="2482393"/>
            <a:ext cx="2453642" cy="946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5F360E-55DB-40D7-8D8D-599C9C89E911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6096000" y="2882502"/>
            <a:ext cx="0" cy="546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DE3417-4587-40AF-B04F-6518D5FF12B1}"/>
              </a:ext>
            </a:extLst>
          </p:cNvPr>
          <p:cNvCxnSpPr>
            <a:cxnSpLocks/>
            <a:stCxn id="10" idx="1"/>
            <a:endCxn id="9" idx="0"/>
          </p:cNvCxnSpPr>
          <p:nvPr/>
        </p:nvCxnSpPr>
        <p:spPr>
          <a:xfrm flipH="1">
            <a:off x="6096000" y="2482393"/>
            <a:ext cx="2682242" cy="946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DBB73E-60C7-4652-9DDF-5732C52B2CB4}"/>
              </a:ext>
            </a:extLst>
          </p:cNvPr>
          <p:cNvCxnSpPr>
            <a:cxnSpLocks/>
          </p:cNvCxnSpPr>
          <p:nvPr/>
        </p:nvCxnSpPr>
        <p:spPr>
          <a:xfrm>
            <a:off x="6096000" y="4382690"/>
            <a:ext cx="0" cy="546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5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global organization that has corporate headquarters and a hospital</a:t>
            </a:r>
          </a:p>
          <a:p>
            <a:pPr lvl="0"/>
            <a:r>
              <a:rPr lang="en-US" dirty="0"/>
              <a:t>There are two recruiting websites for external candidates:</a:t>
            </a:r>
          </a:p>
          <a:p>
            <a:pPr lvl="1"/>
            <a:r>
              <a:rPr lang="en-US" dirty="0"/>
              <a:t>Website for Job Postings at the corporate headquarters</a:t>
            </a:r>
          </a:p>
          <a:p>
            <a:pPr lvl="1"/>
            <a:r>
              <a:rPr lang="en-US" dirty="0"/>
              <a:t>Website for Job Postings at the hospital</a:t>
            </a:r>
          </a:p>
        </p:txBody>
      </p:sp>
    </p:spTree>
    <p:extLst>
      <p:ext uri="{BB962C8B-B14F-4D97-AF65-F5344CB8AC3E}">
        <p14:creationId xmlns:p14="http://schemas.microsoft.com/office/powerpoint/2010/main" val="422170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D059-2260-4641-96D2-41A7A464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6" y="365125"/>
            <a:ext cx="10515600" cy="1325563"/>
          </a:xfrm>
        </p:spPr>
        <p:txBody>
          <a:bodyPr/>
          <a:lstStyle/>
          <a:p>
            <a:r>
              <a:rPr lang="en-US" dirty="0"/>
              <a:t>Set up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D99D0-C104-4C6E-94E2-9B8C4E19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5" y="1614055"/>
            <a:ext cx="3415145" cy="452852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Site for the external Job Postings at the corporate headquarters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9B281-0E2E-4DA5-8303-240083DD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76619"/>
            <a:ext cx="8001000" cy="5562294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51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3DE72F83C304485CB48F0EB500F74" ma:contentTypeVersion="2" ma:contentTypeDescription="Create a new document." ma:contentTypeScope="" ma:versionID="bc0e187b71d5f5000abf84eeda08cfd5">
  <xsd:schema xmlns:xsd="http://www.w3.org/2001/XMLSchema" xmlns:xs="http://www.w3.org/2001/XMLSchema" xmlns:p="http://schemas.microsoft.com/office/2006/metadata/properties" xmlns:ns2="d3796eaa-2d76-446e-81b5-6c28c97e1d85" targetNamespace="http://schemas.microsoft.com/office/2006/metadata/properties" ma:root="true" ma:fieldsID="27c5c2825191b2bcf166a1bc037cdba0" ns2:_="">
    <xsd:import namespace="d3796eaa-2d76-446e-81b5-6c28c97e1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6eaa-2d76-446e-81b5-6c28c97e1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52470D-3F94-4355-A69E-20AE1A50E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96D301-FA52-4A02-BEF7-02AB49A49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96eaa-2d76-446e-81b5-6c28c97e1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3A67F0-211E-4811-B21E-15E243129B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3796eaa-2d76-446e-81b5-6c28c97e1d8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856</Words>
  <Application>Microsoft Office PowerPoint</Application>
  <PresentationFormat>Widescreen</PresentationFormat>
  <Paragraphs>178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Century Gothic</vt:lpstr>
      <vt:lpstr>Office Theme</vt:lpstr>
      <vt:lpstr>Setting Up Fluid Candidate Gateway for Target Audiences</vt:lpstr>
      <vt:lpstr>Agenda</vt:lpstr>
      <vt:lpstr>Today’s Presenter</vt:lpstr>
      <vt:lpstr>Sierra-Cedar Fast Facts</vt:lpstr>
      <vt:lpstr>Why use Candidate Gateway for targeted audiences?</vt:lpstr>
      <vt:lpstr>Set up Fluid Candidate Gateway for Different Target Candidate Audiences</vt:lpstr>
      <vt:lpstr>High Level</vt:lpstr>
      <vt:lpstr>Demo Scenario</vt:lpstr>
      <vt:lpstr>Set up Sites</vt:lpstr>
      <vt:lpstr>Set up Sites</vt:lpstr>
      <vt:lpstr>Set up Sites</vt:lpstr>
      <vt:lpstr>Set up Sites</vt:lpstr>
      <vt:lpstr>Set up Sites</vt:lpstr>
      <vt:lpstr>Set up Sites</vt:lpstr>
      <vt:lpstr>Set up Sites</vt:lpstr>
      <vt:lpstr>Set up Sites</vt:lpstr>
      <vt:lpstr>Set up Recruitment Sources</vt:lpstr>
      <vt:lpstr>Set up Recruitment Sources</vt:lpstr>
      <vt:lpstr>Set up Recruitment Sources</vt:lpstr>
      <vt:lpstr>Set up Recruitment Sources</vt:lpstr>
      <vt:lpstr>Create Job Openings</vt:lpstr>
      <vt:lpstr>Create Job Openings</vt:lpstr>
      <vt:lpstr>Create Job Openings</vt:lpstr>
      <vt:lpstr>Create Job Openings</vt:lpstr>
      <vt:lpstr>Pair Multiple Jobs Working from Search results can add efficiency</vt:lpstr>
      <vt:lpstr>Build Search Index</vt:lpstr>
      <vt:lpstr>Update Recruiting Installation to Test</vt:lpstr>
      <vt:lpstr>Update Recruiting Installation to Test</vt:lpstr>
      <vt:lpstr>Check Your Results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Fluid Candidate Gateway</vt:lpstr>
      <vt:lpstr>Tips and techniques</vt:lpstr>
      <vt:lpstr>Thank You! Please complete a session 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Bell</dc:creator>
  <cp:lastModifiedBy>Alexa Bell</cp:lastModifiedBy>
  <cp:revision>99</cp:revision>
  <dcterms:created xsi:type="dcterms:W3CDTF">2018-02-12T16:36:46Z</dcterms:created>
  <dcterms:modified xsi:type="dcterms:W3CDTF">2019-07-22T15:24:17Z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0x010100BB53DE72F83C304485CB48F0EB500F74</vt:lpwstr>
  </property>
</Properties>
</file>