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sldIdLst>
    <p:sldId id="272" r:id="rId5"/>
    <p:sldId id="273" r:id="rId6"/>
    <p:sldId id="274" r:id="rId7"/>
    <p:sldId id="275" r:id="rId8"/>
    <p:sldId id="276" r:id="rId9"/>
    <p:sldId id="277" r:id="rId10"/>
    <p:sldId id="280" r:id="rId11"/>
    <p:sldId id="279" r:id="rId12"/>
    <p:sldId id="296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599CDE"/>
    <a:srgbClr val="23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chroeder" userId="166e6fba-eda4-4dd6-8661-ab12232dfa85" providerId="ADAL" clId="{AE30283B-93D4-476D-9324-1A17A6CB952A}"/>
    <pc:docChg chg="modSld">
      <pc:chgData name="Derek Schroeder" userId="166e6fba-eda4-4dd6-8661-ab12232dfa85" providerId="ADAL" clId="{AE30283B-93D4-476D-9324-1A17A6CB952A}" dt="2025-03-05T19:05:32.561" v="6" actId="403"/>
      <pc:docMkLst>
        <pc:docMk/>
      </pc:docMkLst>
      <pc:sldChg chg="modSp mod">
        <pc:chgData name="Derek Schroeder" userId="166e6fba-eda4-4dd6-8661-ab12232dfa85" providerId="ADAL" clId="{AE30283B-93D4-476D-9324-1A17A6CB952A}" dt="2025-03-05T19:05:32.561" v="6" actId="403"/>
        <pc:sldMkLst>
          <pc:docMk/>
          <pc:sldMk cId="3343608906" sldId="272"/>
        </pc:sldMkLst>
        <pc:spChg chg="mod">
          <ac:chgData name="Derek Schroeder" userId="166e6fba-eda4-4dd6-8661-ab12232dfa85" providerId="ADAL" clId="{AE30283B-93D4-476D-9324-1A17A6CB952A}" dt="2025-03-05T19:05:32.561" v="6" actId="403"/>
          <ac:spMkLst>
            <pc:docMk/>
            <pc:sldMk cId="3343608906" sldId="272"/>
            <ac:spMk id="18" creationId="{7BA2EB93-0A1D-B7D3-EA7C-0BE295092C8F}"/>
          </ac:spMkLst>
        </pc:spChg>
      </pc:sldChg>
    </pc:docChg>
  </pc:docChgLst>
  <pc:docChgLst>
    <pc:chgData name="Derek Schroeder" userId="166e6fba-eda4-4dd6-8661-ab12232dfa85" providerId="ADAL" clId="{7BCB531B-7FBA-4FE1-B185-4E463AD6C07C}"/>
    <pc:docChg chg="undo custSel modSld delMainMaster modMainMaster">
      <pc:chgData name="Derek Schroeder" userId="166e6fba-eda4-4dd6-8661-ab12232dfa85" providerId="ADAL" clId="{7BCB531B-7FBA-4FE1-B185-4E463AD6C07C}" dt="2025-02-12T19:15:26.556" v="228" actId="6264"/>
      <pc:docMkLst>
        <pc:docMk/>
      </pc:docMkLst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3343608906" sldId="272"/>
        </pc:sldMkLst>
        <pc:spChg chg="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343608906" sldId="272"/>
            <ac:spMk id="4" creationId="{BE169EC1-859B-F6CD-4B89-708DCD8A355B}"/>
          </ac:spMkLst>
        </pc:spChg>
        <pc:spChg chg="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343608906" sldId="272"/>
            <ac:spMk id="18" creationId="{7BA2EB93-0A1D-B7D3-EA7C-0BE295092C8F}"/>
          </ac:spMkLst>
        </pc:spChg>
        <pc:spChg chg="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343608906" sldId="272"/>
            <ac:spMk id="19" creationId="{CC73B371-B54C-CDAB-398C-373391E21B05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1332737089" sldId="273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332737089" sldId="273"/>
            <ac:spMk id="5" creationId="{679E7AE1-D6E4-BCC4-CE0C-C705F28B7288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332737089" sldId="273"/>
            <ac:spMk id="6" creationId="{E3BAF935-8AF6-82B6-A14E-DFE4392AB709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332737089" sldId="273"/>
            <ac:spMk id="7" creationId="{8CB6A732-8498-AA23-9CB6-18920EC5D4FF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1463295681" sldId="274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463295681" sldId="274"/>
            <ac:spMk id="4" creationId="{FC1F6FCC-A49B-988B-E5A7-33AC845791CA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463295681" sldId="274"/>
            <ac:spMk id="5" creationId="{20553DC8-6706-3A2F-B6AF-74BB549DB349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922584265" sldId="275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922584265" sldId="275"/>
            <ac:spMk id="5" creationId="{577E72B5-ADE1-3459-27AA-70F60CDEC80B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922584265" sldId="275"/>
            <ac:spMk id="6" creationId="{26DA064C-47D9-EBD4-27B4-A6B65BAFCA15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922584265" sldId="275"/>
            <ac:spMk id="7" creationId="{EB1893A9-3F3C-490A-0151-78D051F22E59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128265846" sldId="276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28265846" sldId="276"/>
            <ac:spMk id="5" creationId="{4998C1CB-F5C9-D171-6880-551D0C9D9745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28265846" sldId="276"/>
            <ac:spMk id="6" creationId="{C51651B2-590F-483A-0B09-2352CE398440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28265846" sldId="276"/>
            <ac:spMk id="7" creationId="{7BEF3537-9512-B7F0-5496-7D91D0949B12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1403232187" sldId="277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1403232187" sldId="277"/>
            <ac:spMk id="3" creationId="{469A9846-EE3E-C16E-CCD8-990A4274DD25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2795994992" sldId="279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2795994992" sldId="279"/>
            <ac:spMk id="7" creationId="{039D4B08-059E-A7DE-29D8-F00D17A20031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2795994992" sldId="279"/>
            <ac:spMk id="8" creationId="{646E92B8-A443-83DE-2E86-9F0EB81335B7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2795994992" sldId="279"/>
            <ac:spMk id="9" creationId="{4BBA2AD4-0E76-CE1A-8DEE-645FAB9C5C1C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2795994992" sldId="279"/>
            <ac:spMk id="10" creationId="{E4C12526-18C3-7F52-5B38-AB7A45175FCA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2795994992" sldId="279"/>
            <ac:spMk id="11" creationId="{D7DA1FA3-C03D-1786-E8A3-27BE1FEB3A27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3432780299" sldId="280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432780299" sldId="280"/>
            <ac:spMk id="5" creationId="{43CA13B6-549C-C91C-F183-5AD03A7CFE3B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432780299" sldId="280"/>
            <ac:spMk id="6" creationId="{765992CD-C08F-F330-6E53-8B8AAA56446E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432780299" sldId="280"/>
            <ac:spMk id="7" creationId="{1726C4E2-6324-AF58-DADE-3D7B3BF6DF83}"/>
          </ac:spMkLst>
        </pc:spChg>
      </pc:sldChg>
      <pc:sldChg chg="addSp delSp modSp 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3075718588" sldId="296"/>
        </pc:sldMkLst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075718588" sldId="296"/>
            <ac:spMk id="2" creationId="{F73365C3-B2BC-807D-709E-BC3FC4DC2E54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075718588" sldId="296"/>
            <ac:spMk id="3" creationId="{DDE69314-C365-61B1-1C93-98444E34F869}"/>
          </ac:spMkLst>
        </pc:spChg>
        <pc:spChg chg="add mod ord">
          <ac:chgData name="Derek Schroeder" userId="166e6fba-eda4-4dd6-8661-ab12232dfa85" providerId="ADAL" clId="{7BCB531B-7FBA-4FE1-B185-4E463AD6C07C}" dt="2025-02-12T19:15:26.556" v="228" actId="6264"/>
          <ac:spMkLst>
            <pc:docMk/>
            <pc:sldMk cId="3075718588" sldId="296"/>
            <ac:spMk id="4" creationId="{DED27197-2D03-73C6-AF23-1DC221D19288}"/>
          </ac:spMkLst>
        </pc:spChg>
      </pc:sldChg>
      <pc:sldChg chg="mod chgLayout">
        <pc:chgData name="Derek Schroeder" userId="166e6fba-eda4-4dd6-8661-ab12232dfa85" providerId="ADAL" clId="{7BCB531B-7FBA-4FE1-B185-4E463AD6C07C}" dt="2025-02-12T19:15:26.556" v="228" actId="6264"/>
        <pc:sldMkLst>
          <pc:docMk/>
          <pc:sldMk cId="3211225600" sldId="298"/>
        </pc:sldMkLst>
      </pc:sldChg>
      <pc:sldMasterChg chg="modSldLayout sldLayoutOrd">
        <pc:chgData name="Derek Schroeder" userId="166e6fba-eda4-4dd6-8661-ab12232dfa85" providerId="ADAL" clId="{7BCB531B-7FBA-4FE1-B185-4E463AD6C07C}" dt="2025-02-12T19:15:07.137" v="227"/>
        <pc:sldMasterMkLst>
          <pc:docMk/>
          <pc:sldMasterMk cId="3356764207" sldId="2147483717"/>
        </pc:sldMasterMkLst>
        <pc:sldLayoutChg chg="addSp delSp modSp mod setBg">
          <pc:chgData name="Derek Schroeder" userId="166e6fba-eda4-4dd6-8661-ab12232dfa85" providerId="ADAL" clId="{7BCB531B-7FBA-4FE1-B185-4E463AD6C07C}" dt="2025-02-12T19:04:37.171" v="134" actId="207"/>
          <pc:sldLayoutMkLst>
            <pc:docMk/>
            <pc:sldMasterMk cId="3356764207" sldId="2147483717"/>
            <pc:sldLayoutMk cId="1261409558" sldId="2147483718"/>
          </pc:sldLayoutMkLst>
          <pc:spChg chg="mod">
            <ac:chgData name="Derek Schroeder" userId="166e6fba-eda4-4dd6-8661-ab12232dfa85" providerId="ADAL" clId="{7BCB531B-7FBA-4FE1-B185-4E463AD6C07C}" dt="2025-02-12T18:57:52.960" v="1" actId="207"/>
            <ac:spMkLst>
              <pc:docMk/>
              <pc:sldMasterMk cId="3356764207" sldId="2147483717"/>
              <pc:sldLayoutMk cId="1261409558" sldId="2147483718"/>
              <ac:spMk id="3" creationId="{6984423A-AF62-1BAD-DBB5-B827D7807F86}"/>
            </ac:spMkLst>
          </pc:spChg>
          <pc:spChg chg="mod">
            <ac:chgData name="Derek Schroeder" userId="166e6fba-eda4-4dd6-8661-ab12232dfa85" providerId="ADAL" clId="{7BCB531B-7FBA-4FE1-B185-4E463AD6C07C}" dt="2025-02-12T18:57:56.626" v="2" actId="207"/>
            <ac:spMkLst>
              <pc:docMk/>
              <pc:sldMasterMk cId="3356764207" sldId="2147483717"/>
              <pc:sldLayoutMk cId="1261409558" sldId="2147483718"/>
              <ac:spMk id="8" creationId="{46DE2A95-6838-3057-482E-AED7E704EEA1}"/>
            </ac:spMkLst>
          </pc:spChg>
          <pc:spChg chg="mod">
            <ac:chgData name="Derek Schroeder" userId="166e6fba-eda4-4dd6-8661-ab12232dfa85" providerId="ADAL" clId="{7BCB531B-7FBA-4FE1-B185-4E463AD6C07C}" dt="2025-02-12T19:02:20.592" v="62" actId="207"/>
            <ac:spMkLst>
              <pc:docMk/>
              <pc:sldMasterMk cId="3356764207" sldId="2147483717"/>
              <pc:sldLayoutMk cId="1261409558" sldId="2147483718"/>
              <ac:spMk id="10" creationId="{C2BA8A3A-666C-785C-8705-5EB82BEF3A47}"/>
            </ac:spMkLst>
          </pc:spChg>
          <pc:spChg chg="mod">
            <ac:chgData name="Derek Schroeder" userId="166e6fba-eda4-4dd6-8661-ab12232dfa85" providerId="ADAL" clId="{7BCB531B-7FBA-4FE1-B185-4E463AD6C07C}" dt="2025-02-12T19:04:37.171" v="134" actId="207"/>
            <ac:spMkLst>
              <pc:docMk/>
              <pc:sldMasterMk cId="3356764207" sldId="2147483717"/>
              <pc:sldLayoutMk cId="1261409558" sldId="2147483718"/>
              <ac:spMk id="11" creationId="{70E607BB-E405-80FE-FC80-F72B377DFE85}"/>
            </ac:spMkLst>
          </pc:spChg>
          <pc:picChg chg="add mod">
            <ac:chgData name="Derek Schroeder" userId="166e6fba-eda4-4dd6-8661-ab12232dfa85" providerId="ADAL" clId="{7BCB531B-7FBA-4FE1-B185-4E463AD6C07C}" dt="2025-02-12T19:04:18.993" v="80" actId="554"/>
            <ac:picMkLst>
              <pc:docMk/>
              <pc:sldMasterMk cId="3356764207" sldId="2147483717"/>
              <pc:sldLayoutMk cId="1261409558" sldId="2147483718"/>
              <ac:picMk id="4" creationId="{72B0AB30-9E6A-A919-2FEF-FC0AD1BEF581}"/>
            </ac:picMkLst>
          </pc:picChg>
          <pc:picChg chg="mod">
            <ac:chgData name="Derek Schroeder" userId="166e6fba-eda4-4dd6-8661-ab12232dfa85" providerId="ADAL" clId="{7BCB531B-7FBA-4FE1-B185-4E463AD6C07C}" dt="2025-02-12T19:02:50.175" v="71" actId="1036"/>
            <ac:picMkLst>
              <pc:docMk/>
              <pc:sldMasterMk cId="3356764207" sldId="2147483717"/>
              <pc:sldLayoutMk cId="1261409558" sldId="2147483718"/>
              <ac:picMk id="7" creationId="{91E290A6-759C-59D9-BED4-8CC8ED941E67}"/>
            </ac:picMkLst>
          </pc:picChg>
          <pc:picChg chg="mod">
            <ac:chgData name="Derek Schroeder" userId="166e6fba-eda4-4dd6-8661-ab12232dfa85" providerId="ADAL" clId="{7BCB531B-7FBA-4FE1-B185-4E463AD6C07C}" dt="2025-02-12T19:03:31.579" v="72" actId="14826"/>
            <ac:picMkLst>
              <pc:docMk/>
              <pc:sldMasterMk cId="3356764207" sldId="2147483717"/>
              <pc:sldLayoutMk cId="1261409558" sldId="2147483718"/>
              <ac:picMk id="14" creationId="{C755BE63-B43D-E536-FDB0-BC5CF4EFDBC3}"/>
            </ac:picMkLst>
          </pc:picChg>
          <pc:picChg chg="mod">
            <ac:chgData name="Derek Schroeder" userId="166e6fba-eda4-4dd6-8661-ab12232dfa85" providerId="ADAL" clId="{7BCB531B-7FBA-4FE1-B185-4E463AD6C07C}" dt="2025-02-12T19:03:45.357" v="73" actId="14826"/>
            <ac:picMkLst>
              <pc:docMk/>
              <pc:sldMasterMk cId="3356764207" sldId="2147483717"/>
              <pc:sldLayoutMk cId="1261409558" sldId="2147483718"/>
              <ac:picMk id="16" creationId="{861BBDDC-6445-F613-BAA8-DDEF21C41F65}"/>
            </ac:picMkLst>
          </pc:picChg>
        </pc:sldLayoutChg>
        <pc:sldLayoutChg chg="addSp delSp modSp mod">
          <pc:chgData name="Derek Schroeder" userId="166e6fba-eda4-4dd6-8661-ab12232dfa85" providerId="ADAL" clId="{7BCB531B-7FBA-4FE1-B185-4E463AD6C07C}" dt="2025-02-12T19:15:07.137" v="227"/>
          <pc:sldLayoutMkLst>
            <pc:docMk/>
            <pc:sldMasterMk cId="3356764207" sldId="2147483717"/>
            <pc:sldLayoutMk cId="900303767" sldId="2147483719"/>
          </pc:sldLayoutMkLst>
          <pc:spChg chg="mod">
            <ac:chgData name="Derek Schroeder" userId="166e6fba-eda4-4dd6-8661-ab12232dfa85" providerId="ADAL" clId="{7BCB531B-7FBA-4FE1-B185-4E463AD6C07C}" dt="2025-02-12T18:58:00.100" v="3" actId="207"/>
            <ac:spMkLst>
              <pc:docMk/>
              <pc:sldMasterMk cId="3356764207" sldId="2147483717"/>
              <pc:sldLayoutMk cId="900303767" sldId="2147483719"/>
              <ac:spMk id="7" creationId="{999D9DAD-7850-D190-57F5-DD3B37F9F905}"/>
            </ac:spMkLst>
          </pc:spChg>
          <pc:picChg chg="add mod">
            <ac:chgData name="Derek Schroeder" userId="166e6fba-eda4-4dd6-8661-ab12232dfa85" providerId="ADAL" clId="{7BCB531B-7FBA-4FE1-B185-4E463AD6C07C}" dt="2025-02-12T19:05:10.543" v="143" actId="554"/>
            <ac:picMkLst>
              <pc:docMk/>
              <pc:sldMasterMk cId="3356764207" sldId="2147483717"/>
              <pc:sldLayoutMk cId="900303767" sldId="2147483719"/>
              <ac:picMk id="2" creationId="{C761A453-D701-DF53-0CEE-03EBB14E638E}"/>
            </ac:picMkLst>
          </pc:picChg>
          <pc:picChg chg="add mod">
            <ac:chgData name="Derek Schroeder" userId="166e6fba-eda4-4dd6-8661-ab12232dfa85" providerId="ADAL" clId="{7BCB531B-7FBA-4FE1-B185-4E463AD6C07C}" dt="2025-02-12T19:15:07.137" v="227"/>
            <ac:picMkLst>
              <pc:docMk/>
              <pc:sldMasterMk cId="3356764207" sldId="2147483717"/>
              <pc:sldLayoutMk cId="900303767" sldId="2147483719"/>
              <ac:picMk id="4" creationId="{77ED0BC8-1107-37DE-964E-39A644E50157}"/>
            </ac:picMkLst>
          </pc:picChg>
          <pc:picChg chg="add mod">
            <ac:chgData name="Derek Schroeder" userId="166e6fba-eda4-4dd6-8661-ab12232dfa85" providerId="ADAL" clId="{7BCB531B-7FBA-4FE1-B185-4E463AD6C07C}" dt="2025-02-12T19:15:07.137" v="227"/>
            <ac:picMkLst>
              <pc:docMk/>
              <pc:sldMasterMk cId="3356764207" sldId="2147483717"/>
              <pc:sldLayoutMk cId="900303767" sldId="2147483719"/>
              <ac:picMk id="6" creationId="{855ECC18-B2AA-6F08-ADC3-8316750FEB1E}"/>
            </ac:picMkLst>
          </pc:picChg>
        </pc:sldLayoutChg>
        <pc:sldLayoutChg chg="addSp delSp modSp mod">
          <pc:chgData name="Derek Schroeder" userId="166e6fba-eda4-4dd6-8661-ab12232dfa85" providerId="ADAL" clId="{7BCB531B-7FBA-4FE1-B185-4E463AD6C07C}" dt="2025-02-12T19:14:36.537" v="223"/>
          <pc:sldLayoutMkLst>
            <pc:docMk/>
            <pc:sldMasterMk cId="3356764207" sldId="2147483717"/>
            <pc:sldLayoutMk cId="2276892066" sldId="2147483720"/>
          </pc:sldLayoutMkLst>
          <pc:spChg chg="mod">
            <ac:chgData name="Derek Schroeder" userId="166e6fba-eda4-4dd6-8661-ab12232dfa85" providerId="ADAL" clId="{7BCB531B-7FBA-4FE1-B185-4E463AD6C07C}" dt="2025-02-12T18:58:02.764" v="4" actId="207"/>
            <ac:spMkLst>
              <pc:docMk/>
              <pc:sldMasterMk cId="3356764207" sldId="2147483717"/>
              <pc:sldLayoutMk cId="2276892066" sldId="2147483720"/>
              <ac:spMk id="2" creationId="{41D3DD6E-EF1E-FBFD-484F-6268A9182D45}"/>
            </ac:spMkLst>
          </pc:spChg>
          <pc:picChg chg="add mod">
            <ac:chgData name="Derek Schroeder" userId="166e6fba-eda4-4dd6-8661-ab12232dfa85" providerId="ADAL" clId="{7BCB531B-7FBA-4FE1-B185-4E463AD6C07C}" dt="2025-02-12T19:05:37.177" v="148" actId="554"/>
            <ac:picMkLst>
              <pc:docMk/>
              <pc:sldMasterMk cId="3356764207" sldId="2147483717"/>
              <pc:sldLayoutMk cId="2276892066" sldId="2147483720"/>
              <ac:picMk id="6" creationId="{3E83F822-7690-D4FB-9E0D-AE8FF4EAB173}"/>
            </ac:picMkLst>
          </pc:picChg>
          <pc:picChg chg="add mod">
            <ac:chgData name="Derek Schroeder" userId="166e6fba-eda4-4dd6-8661-ab12232dfa85" providerId="ADAL" clId="{7BCB531B-7FBA-4FE1-B185-4E463AD6C07C}" dt="2025-02-12T19:14:36.537" v="223"/>
            <ac:picMkLst>
              <pc:docMk/>
              <pc:sldMasterMk cId="3356764207" sldId="2147483717"/>
              <pc:sldLayoutMk cId="2276892066" sldId="2147483720"/>
              <ac:picMk id="7" creationId="{7BDD0F29-858D-F33A-297D-B7E123F40704}"/>
            </ac:picMkLst>
          </pc:picChg>
          <pc:picChg chg="add mod">
            <ac:chgData name="Derek Schroeder" userId="166e6fba-eda4-4dd6-8661-ab12232dfa85" providerId="ADAL" clId="{7BCB531B-7FBA-4FE1-B185-4E463AD6C07C}" dt="2025-02-12T19:14:36.537" v="223"/>
            <ac:picMkLst>
              <pc:docMk/>
              <pc:sldMasterMk cId="3356764207" sldId="2147483717"/>
              <pc:sldLayoutMk cId="2276892066" sldId="2147483720"/>
              <ac:picMk id="8" creationId="{C539A569-5C9D-2E12-DE7A-DFF326BE9ACD}"/>
            </ac:picMkLst>
          </pc:picChg>
        </pc:sldLayoutChg>
        <pc:sldLayoutChg chg="addSp delSp modSp mod">
          <pc:chgData name="Derek Schroeder" userId="166e6fba-eda4-4dd6-8661-ab12232dfa85" providerId="ADAL" clId="{7BCB531B-7FBA-4FE1-B185-4E463AD6C07C}" dt="2025-02-12T19:14:52.124" v="225"/>
          <pc:sldLayoutMkLst>
            <pc:docMk/>
            <pc:sldMasterMk cId="3356764207" sldId="2147483717"/>
            <pc:sldLayoutMk cId="10995826" sldId="2147483721"/>
          </pc:sldLayoutMkLst>
          <pc:spChg chg="mod">
            <ac:chgData name="Derek Schroeder" userId="166e6fba-eda4-4dd6-8661-ab12232dfa85" providerId="ADAL" clId="{7BCB531B-7FBA-4FE1-B185-4E463AD6C07C}" dt="2025-02-12T18:58:06.350" v="5" actId="207"/>
            <ac:spMkLst>
              <pc:docMk/>
              <pc:sldMasterMk cId="3356764207" sldId="2147483717"/>
              <pc:sldLayoutMk cId="10995826" sldId="2147483721"/>
              <ac:spMk id="5" creationId="{3AAC3417-BD78-EA6C-0C73-574B108F6EB1}"/>
            </ac:spMkLst>
          </pc:spChg>
          <pc:picChg chg="add mod">
            <ac:chgData name="Derek Schroeder" userId="166e6fba-eda4-4dd6-8661-ab12232dfa85" providerId="ADAL" clId="{7BCB531B-7FBA-4FE1-B185-4E463AD6C07C}" dt="2025-02-12T19:06:14.587" v="155" actId="554"/>
            <ac:picMkLst>
              <pc:docMk/>
              <pc:sldMasterMk cId="3356764207" sldId="2147483717"/>
              <pc:sldLayoutMk cId="10995826" sldId="2147483721"/>
              <ac:picMk id="4" creationId="{ED7731F9-ED14-4800-3370-6D48354E8A1F}"/>
            </ac:picMkLst>
          </pc:picChg>
          <pc:picChg chg="add mod">
            <ac:chgData name="Derek Schroeder" userId="166e6fba-eda4-4dd6-8661-ab12232dfa85" providerId="ADAL" clId="{7BCB531B-7FBA-4FE1-B185-4E463AD6C07C}" dt="2025-02-12T19:14:52.124" v="225"/>
            <ac:picMkLst>
              <pc:docMk/>
              <pc:sldMasterMk cId="3356764207" sldId="2147483717"/>
              <pc:sldLayoutMk cId="10995826" sldId="2147483721"/>
              <ac:picMk id="9" creationId="{FE8A76E6-D862-BD1E-58E5-796F3A212C03}"/>
            </ac:picMkLst>
          </pc:picChg>
          <pc:picChg chg="add mod">
            <ac:chgData name="Derek Schroeder" userId="166e6fba-eda4-4dd6-8661-ab12232dfa85" providerId="ADAL" clId="{7BCB531B-7FBA-4FE1-B185-4E463AD6C07C}" dt="2025-02-12T19:14:52.124" v="225"/>
            <ac:picMkLst>
              <pc:docMk/>
              <pc:sldMasterMk cId="3356764207" sldId="2147483717"/>
              <pc:sldLayoutMk cId="10995826" sldId="2147483721"/>
              <ac:picMk id="10" creationId="{132DC92B-1DA1-F580-3B97-B180016C03B6}"/>
            </ac:picMkLst>
          </pc:picChg>
        </pc:sldLayoutChg>
        <pc:sldLayoutChg chg="addSp delSp modSp mod">
          <pc:chgData name="Derek Schroeder" userId="166e6fba-eda4-4dd6-8661-ab12232dfa85" providerId="ADAL" clId="{7BCB531B-7FBA-4FE1-B185-4E463AD6C07C}" dt="2025-02-12T19:13:50.025" v="218" actId="14826"/>
          <pc:sldLayoutMkLst>
            <pc:docMk/>
            <pc:sldMasterMk cId="3356764207" sldId="2147483717"/>
            <pc:sldLayoutMk cId="3876610079" sldId="2147483722"/>
          </pc:sldLayoutMkLst>
          <pc:spChg chg="mod">
            <ac:chgData name="Derek Schroeder" userId="166e6fba-eda4-4dd6-8661-ab12232dfa85" providerId="ADAL" clId="{7BCB531B-7FBA-4FE1-B185-4E463AD6C07C}" dt="2025-02-12T18:58:10.511" v="6" actId="207"/>
            <ac:spMkLst>
              <pc:docMk/>
              <pc:sldMasterMk cId="3356764207" sldId="2147483717"/>
              <pc:sldLayoutMk cId="3876610079" sldId="2147483722"/>
              <ac:spMk id="2" creationId="{D5D36EA5-5F75-BCFE-6999-D5CA31B4CD51}"/>
            </ac:spMkLst>
          </pc:spChg>
          <pc:spChg chg="ord">
            <ac:chgData name="Derek Schroeder" userId="166e6fba-eda4-4dd6-8661-ab12232dfa85" providerId="ADAL" clId="{7BCB531B-7FBA-4FE1-B185-4E463AD6C07C}" dt="2025-02-12T19:13:41.370" v="217" actId="167"/>
            <ac:spMkLst>
              <pc:docMk/>
              <pc:sldMasterMk cId="3356764207" sldId="2147483717"/>
              <pc:sldLayoutMk cId="3876610079" sldId="2147483722"/>
              <ac:spMk id="7" creationId="{6B7BB8CB-D274-02D2-04E4-5F2289C1A45B}"/>
            </ac:spMkLst>
          </pc:spChg>
          <pc:picChg chg="add mod">
            <ac:chgData name="Derek Schroeder" userId="166e6fba-eda4-4dd6-8661-ab12232dfa85" providerId="ADAL" clId="{7BCB531B-7FBA-4FE1-B185-4E463AD6C07C}" dt="2025-02-12T19:06:39.040" v="159" actId="14100"/>
            <ac:picMkLst>
              <pc:docMk/>
              <pc:sldMasterMk cId="3356764207" sldId="2147483717"/>
              <pc:sldLayoutMk cId="3876610079" sldId="2147483722"/>
              <ac:picMk id="4" creationId="{8D09701F-6C4B-4CB7-A6B8-6EA3A35D7E6C}"/>
            </ac:picMkLst>
          </pc:picChg>
          <pc:picChg chg="mod">
            <ac:chgData name="Derek Schroeder" userId="166e6fba-eda4-4dd6-8661-ab12232dfa85" providerId="ADAL" clId="{7BCB531B-7FBA-4FE1-B185-4E463AD6C07C}" dt="2025-02-12T19:13:50.025" v="218" actId="14826"/>
            <ac:picMkLst>
              <pc:docMk/>
              <pc:sldMasterMk cId="3356764207" sldId="2147483717"/>
              <pc:sldLayoutMk cId="3876610079" sldId="2147483722"/>
              <ac:picMk id="5" creationId="{D290C034-1AA4-08B3-AC80-92F9414E890B}"/>
            </ac:picMkLst>
          </pc:picChg>
          <pc:picChg chg="mod">
            <ac:chgData name="Derek Schroeder" userId="166e6fba-eda4-4dd6-8661-ab12232dfa85" providerId="ADAL" clId="{7BCB531B-7FBA-4FE1-B185-4E463AD6C07C}" dt="2025-02-12T19:13:29.602" v="216" actId="14826"/>
            <ac:picMkLst>
              <pc:docMk/>
              <pc:sldMasterMk cId="3356764207" sldId="2147483717"/>
              <pc:sldLayoutMk cId="3876610079" sldId="2147483722"/>
              <ac:picMk id="6" creationId="{B039ECED-E1A2-79EC-5F3E-D6161B312C77}"/>
            </ac:picMkLst>
          </pc:picChg>
        </pc:sldLayoutChg>
        <pc:sldLayoutChg chg="addSp delSp modSp mod setBg">
          <pc:chgData name="Derek Schroeder" userId="166e6fba-eda4-4dd6-8661-ab12232dfa85" providerId="ADAL" clId="{7BCB531B-7FBA-4FE1-B185-4E463AD6C07C}" dt="2025-02-12T19:13:17.084" v="215" actId="14826"/>
          <pc:sldLayoutMkLst>
            <pc:docMk/>
            <pc:sldMasterMk cId="3356764207" sldId="2147483717"/>
            <pc:sldLayoutMk cId="1806011161" sldId="2147483723"/>
          </pc:sldLayoutMkLst>
          <pc:spChg chg="mod">
            <ac:chgData name="Derek Schroeder" userId="166e6fba-eda4-4dd6-8661-ab12232dfa85" providerId="ADAL" clId="{7BCB531B-7FBA-4FE1-B185-4E463AD6C07C}" dt="2025-02-12T19:02:13.890" v="50" actId="207"/>
            <ac:spMkLst>
              <pc:docMk/>
              <pc:sldMasterMk cId="3356764207" sldId="2147483717"/>
              <pc:sldLayoutMk cId="1806011161" sldId="2147483723"/>
              <ac:spMk id="5" creationId="{B7205C21-A344-82CF-EAB8-492A222B386F}"/>
            </ac:spMkLst>
          </pc:spChg>
          <pc:picChg chg="add mod">
            <ac:chgData name="Derek Schroeder" userId="166e6fba-eda4-4dd6-8661-ab12232dfa85" providerId="ADAL" clId="{7BCB531B-7FBA-4FE1-B185-4E463AD6C07C}" dt="2025-02-12T19:07:09.473" v="163" actId="14100"/>
            <ac:picMkLst>
              <pc:docMk/>
              <pc:sldMasterMk cId="3356764207" sldId="2147483717"/>
              <pc:sldLayoutMk cId="1806011161" sldId="2147483723"/>
              <ac:picMk id="3" creationId="{B05C3B58-C07E-4626-3237-55FFB264B2D9}"/>
            </ac:picMkLst>
          </pc:picChg>
          <pc:picChg chg="mod">
            <ac:chgData name="Derek Schroeder" userId="166e6fba-eda4-4dd6-8661-ab12232dfa85" providerId="ADAL" clId="{7BCB531B-7FBA-4FE1-B185-4E463AD6C07C}" dt="2025-02-12T19:13:10.244" v="214" actId="14826"/>
            <ac:picMkLst>
              <pc:docMk/>
              <pc:sldMasterMk cId="3356764207" sldId="2147483717"/>
              <pc:sldLayoutMk cId="1806011161" sldId="2147483723"/>
              <ac:picMk id="6" creationId="{0F62959C-542C-0811-C38B-3F5CA39C27CF}"/>
            </ac:picMkLst>
          </pc:picChg>
          <pc:picChg chg="mod">
            <ac:chgData name="Derek Schroeder" userId="166e6fba-eda4-4dd6-8661-ab12232dfa85" providerId="ADAL" clId="{7BCB531B-7FBA-4FE1-B185-4E463AD6C07C}" dt="2025-02-12T19:13:17.084" v="215" actId="14826"/>
            <ac:picMkLst>
              <pc:docMk/>
              <pc:sldMasterMk cId="3356764207" sldId="2147483717"/>
              <pc:sldLayoutMk cId="1806011161" sldId="2147483723"/>
              <ac:picMk id="7" creationId="{57638535-E551-6116-9546-9A6142A18423}"/>
            </ac:picMkLst>
          </pc:picChg>
        </pc:sldLayoutChg>
        <pc:sldLayoutChg chg="addSp delSp modSp mod">
          <pc:chgData name="Derek Schroeder" userId="166e6fba-eda4-4dd6-8661-ab12232dfa85" providerId="ADAL" clId="{7BCB531B-7FBA-4FE1-B185-4E463AD6C07C}" dt="2025-02-12T19:12:59.919" v="213"/>
          <pc:sldLayoutMkLst>
            <pc:docMk/>
            <pc:sldMasterMk cId="3356764207" sldId="2147483717"/>
            <pc:sldLayoutMk cId="3046559956" sldId="2147483724"/>
          </pc:sldLayoutMkLst>
          <pc:spChg chg="mod">
            <ac:chgData name="Derek Schroeder" userId="166e6fba-eda4-4dd6-8661-ab12232dfa85" providerId="ADAL" clId="{7BCB531B-7FBA-4FE1-B185-4E463AD6C07C}" dt="2025-02-12T18:58:18.992" v="7" actId="207"/>
            <ac:spMkLst>
              <pc:docMk/>
              <pc:sldMasterMk cId="3356764207" sldId="2147483717"/>
              <pc:sldLayoutMk cId="3046559956" sldId="2147483724"/>
              <ac:spMk id="4" creationId="{9C866B6C-52D1-A569-195C-C22E2C13854F}"/>
            </ac:spMkLst>
          </pc:spChg>
          <pc:picChg chg="add mod">
            <ac:chgData name="Derek Schroeder" userId="166e6fba-eda4-4dd6-8661-ab12232dfa85" providerId="ADAL" clId="{7BCB531B-7FBA-4FE1-B185-4E463AD6C07C}" dt="2025-02-12T19:07:33.349" v="166" actId="1076"/>
            <ac:picMkLst>
              <pc:docMk/>
              <pc:sldMasterMk cId="3356764207" sldId="2147483717"/>
              <pc:sldLayoutMk cId="3046559956" sldId="2147483724"/>
              <ac:picMk id="2" creationId="{7B5DA179-1453-BAC1-5CCF-3D7EC160F994}"/>
            </ac:picMkLst>
          </pc:picChg>
          <pc:picChg chg="add mod">
            <ac:chgData name="Derek Schroeder" userId="166e6fba-eda4-4dd6-8661-ab12232dfa85" providerId="ADAL" clId="{7BCB531B-7FBA-4FE1-B185-4E463AD6C07C}" dt="2025-02-12T19:12:59.919" v="213"/>
            <ac:picMkLst>
              <pc:docMk/>
              <pc:sldMasterMk cId="3356764207" sldId="2147483717"/>
              <pc:sldLayoutMk cId="3046559956" sldId="2147483724"/>
              <ac:picMk id="3" creationId="{2DDE03FE-C92A-3AB9-E703-D3BEEB146467}"/>
            </ac:picMkLst>
          </pc:picChg>
          <pc:picChg chg="add mod">
            <ac:chgData name="Derek Schroeder" userId="166e6fba-eda4-4dd6-8661-ab12232dfa85" providerId="ADAL" clId="{7BCB531B-7FBA-4FE1-B185-4E463AD6C07C}" dt="2025-02-12T19:12:59.919" v="213"/>
            <ac:picMkLst>
              <pc:docMk/>
              <pc:sldMasterMk cId="3356764207" sldId="2147483717"/>
              <pc:sldLayoutMk cId="3046559956" sldId="2147483724"/>
              <ac:picMk id="8" creationId="{C68D3DB6-8717-D421-0CF1-7F0FEC3FE8D6}"/>
            </ac:picMkLst>
          </pc:picChg>
        </pc:sldLayoutChg>
        <pc:sldLayoutChg chg="addSp delSp modSp mod">
          <pc:chgData name="Derek Schroeder" userId="166e6fba-eda4-4dd6-8661-ab12232dfa85" providerId="ADAL" clId="{7BCB531B-7FBA-4FE1-B185-4E463AD6C07C}" dt="2025-02-12T19:12:49.068" v="211" actId="14826"/>
          <pc:sldLayoutMkLst>
            <pc:docMk/>
            <pc:sldMasterMk cId="3356764207" sldId="2147483717"/>
            <pc:sldLayoutMk cId="1011221586" sldId="2147483725"/>
          </pc:sldLayoutMkLst>
          <pc:spChg chg="mod">
            <ac:chgData name="Derek Schroeder" userId="166e6fba-eda4-4dd6-8661-ab12232dfa85" providerId="ADAL" clId="{7BCB531B-7FBA-4FE1-B185-4E463AD6C07C}" dt="2025-02-12T18:58:22.032" v="8" actId="207"/>
            <ac:spMkLst>
              <pc:docMk/>
              <pc:sldMasterMk cId="3356764207" sldId="2147483717"/>
              <pc:sldLayoutMk cId="1011221586" sldId="2147483725"/>
              <ac:spMk id="5" creationId="{B005CC58-BFAA-5FEE-5A97-19A31D2A5163}"/>
            </ac:spMkLst>
          </pc:spChg>
          <pc:picChg chg="add mod">
            <ac:chgData name="Derek Schroeder" userId="166e6fba-eda4-4dd6-8661-ab12232dfa85" providerId="ADAL" clId="{7BCB531B-7FBA-4FE1-B185-4E463AD6C07C}" dt="2025-02-12T19:08:00.807" v="171" actId="1076"/>
            <ac:picMkLst>
              <pc:docMk/>
              <pc:sldMasterMk cId="3356764207" sldId="2147483717"/>
              <pc:sldLayoutMk cId="1011221586" sldId="2147483725"/>
              <ac:picMk id="2" creationId="{433908BD-2E24-A8E9-2FD2-876CD4094864}"/>
            </ac:picMkLst>
          </pc:picChg>
          <pc:picChg chg="mod">
            <ac:chgData name="Derek Schroeder" userId="166e6fba-eda4-4dd6-8661-ab12232dfa85" providerId="ADAL" clId="{7BCB531B-7FBA-4FE1-B185-4E463AD6C07C}" dt="2025-02-12T19:12:29.541" v="208" actId="14826"/>
            <ac:picMkLst>
              <pc:docMk/>
              <pc:sldMasterMk cId="3356764207" sldId="2147483717"/>
              <pc:sldLayoutMk cId="1011221586" sldId="2147483725"/>
              <ac:picMk id="7" creationId="{32993AC3-D3D2-5A49-A920-2C6C82FD58ED}"/>
            </ac:picMkLst>
          </pc:picChg>
          <pc:picChg chg="mod">
            <ac:chgData name="Derek Schroeder" userId="166e6fba-eda4-4dd6-8661-ab12232dfa85" providerId="ADAL" clId="{7BCB531B-7FBA-4FE1-B185-4E463AD6C07C}" dt="2025-02-12T19:12:49.068" v="211" actId="14826"/>
            <ac:picMkLst>
              <pc:docMk/>
              <pc:sldMasterMk cId="3356764207" sldId="2147483717"/>
              <pc:sldLayoutMk cId="1011221586" sldId="2147483725"/>
              <ac:picMk id="8" creationId="{83B13EF3-D670-1D47-C747-FC85CD2824CF}"/>
            </ac:picMkLst>
          </pc:picChg>
        </pc:sldLayoutChg>
        <pc:sldLayoutChg chg="addSp delSp modSp mod setBg">
          <pc:chgData name="Derek Schroeder" userId="166e6fba-eda4-4dd6-8661-ab12232dfa85" providerId="ADAL" clId="{7BCB531B-7FBA-4FE1-B185-4E463AD6C07C}" dt="2025-02-12T19:12:14.727" v="207" actId="1076"/>
          <pc:sldLayoutMkLst>
            <pc:docMk/>
            <pc:sldMasterMk cId="3356764207" sldId="2147483717"/>
            <pc:sldLayoutMk cId="4163052224" sldId="2147483756"/>
          </pc:sldLayoutMkLst>
          <pc:spChg chg="mod">
            <ac:chgData name="Derek Schroeder" userId="166e6fba-eda4-4dd6-8661-ab12232dfa85" providerId="ADAL" clId="{7BCB531B-7FBA-4FE1-B185-4E463AD6C07C}" dt="2025-02-12T19:10:59.908" v="197" actId="207"/>
            <ac:spMkLst>
              <pc:docMk/>
              <pc:sldMasterMk cId="3356764207" sldId="2147483717"/>
              <pc:sldLayoutMk cId="4163052224" sldId="2147483756"/>
              <ac:spMk id="17" creationId="{9963D3AC-AD30-8170-F43A-74026A48DCB6}"/>
            </ac:spMkLst>
          </pc:spChg>
          <pc:spChg chg="mod">
            <ac:chgData name="Derek Schroeder" userId="166e6fba-eda4-4dd6-8661-ab12232dfa85" providerId="ADAL" clId="{7BCB531B-7FBA-4FE1-B185-4E463AD6C07C}" dt="2025-02-12T19:10:59.908" v="197" actId="207"/>
            <ac:spMkLst>
              <pc:docMk/>
              <pc:sldMasterMk cId="3356764207" sldId="2147483717"/>
              <pc:sldLayoutMk cId="4163052224" sldId="2147483756"/>
              <ac:spMk id="19" creationId="{D220D4DC-5591-70B3-EF1F-CA5173604F5D}"/>
            </ac:spMkLst>
          </pc:spChg>
          <pc:spChg chg="mod">
            <ac:chgData name="Derek Schroeder" userId="166e6fba-eda4-4dd6-8661-ab12232dfa85" providerId="ADAL" clId="{7BCB531B-7FBA-4FE1-B185-4E463AD6C07C}" dt="2025-02-12T19:10:59.908" v="197" actId="207"/>
            <ac:spMkLst>
              <pc:docMk/>
              <pc:sldMasterMk cId="3356764207" sldId="2147483717"/>
              <pc:sldLayoutMk cId="4163052224" sldId="2147483756"/>
              <ac:spMk id="22" creationId="{FCE408B9-3042-419A-1076-1EBB17E69B87}"/>
            </ac:spMkLst>
          </pc:spChg>
          <pc:spChg chg="mod">
            <ac:chgData name="Derek Schroeder" userId="166e6fba-eda4-4dd6-8661-ab12232dfa85" providerId="ADAL" clId="{7BCB531B-7FBA-4FE1-B185-4E463AD6C07C}" dt="2025-02-12T19:09:54.717" v="182" actId="207"/>
            <ac:spMkLst>
              <pc:docMk/>
              <pc:sldMasterMk cId="3356764207" sldId="2147483717"/>
              <pc:sldLayoutMk cId="4163052224" sldId="2147483756"/>
              <ac:spMk id="28" creationId="{7F8721E1-FB98-81AD-89E2-32E196CE53CC}"/>
            </ac:spMkLst>
          </pc:spChg>
          <pc:picChg chg="add mod">
            <ac:chgData name="Derek Schroeder" userId="166e6fba-eda4-4dd6-8661-ab12232dfa85" providerId="ADAL" clId="{7BCB531B-7FBA-4FE1-B185-4E463AD6C07C}" dt="2025-02-12T19:10:53.417" v="196" actId="1037"/>
            <ac:picMkLst>
              <pc:docMk/>
              <pc:sldMasterMk cId="3356764207" sldId="2147483717"/>
              <pc:sldLayoutMk cId="4163052224" sldId="2147483756"/>
              <ac:picMk id="2" creationId="{0F395943-7082-7DCE-F8F2-EA3539E7A50A}"/>
            </ac:picMkLst>
          </pc:picChg>
          <pc:picChg chg="mod">
            <ac:chgData name="Derek Schroeder" userId="166e6fba-eda4-4dd6-8661-ab12232dfa85" providerId="ADAL" clId="{7BCB531B-7FBA-4FE1-B185-4E463AD6C07C}" dt="2025-02-12T19:10:20.825" v="186" actId="14826"/>
            <ac:picMkLst>
              <pc:docMk/>
              <pc:sldMasterMk cId="3356764207" sldId="2147483717"/>
              <pc:sldLayoutMk cId="4163052224" sldId="2147483756"/>
              <ac:picMk id="3" creationId="{CF3BECE5-C116-A324-3589-ABAF21588377}"/>
            </ac:picMkLst>
          </pc:picChg>
          <pc:picChg chg="add mod">
            <ac:chgData name="Derek Schroeder" userId="166e6fba-eda4-4dd6-8661-ab12232dfa85" providerId="ADAL" clId="{7BCB531B-7FBA-4FE1-B185-4E463AD6C07C}" dt="2025-02-12T19:12:14.727" v="207" actId="1076"/>
            <ac:picMkLst>
              <pc:docMk/>
              <pc:sldMasterMk cId="3356764207" sldId="2147483717"/>
              <pc:sldLayoutMk cId="4163052224" sldId="2147483756"/>
              <ac:picMk id="5" creationId="{F3C8A864-1360-4603-9672-E3007C4312FD}"/>
            </ac:picMkLst>
          </pc:picChg>
          <pc:picChg chg="mod">
            <ac:chgData name="Derek Schroeder" userId="166e6fba-eda4-4dd6-8661-ab12232dfa85" providerId="ADAL" clId="{7BCB531B-7FBA-4FE1-B185-4E463AD6C07C}" dt="2025-02-12T19:11:20.766" v="199" actId="14826"/>
            <ac:picMkLst>
              <pc:docMk/>
              <pc:sldMasterMk cId="3356764207" sldId="2147483717"/>
              <pc:sldLayoutMk cId="4163052224" sldId="2147483756"/>
              <ac:picMk id="14" creationId="{5F681B95-9720-EFAE-6A4A-46BD371347DC}"/>
            </ac:picMkLst>
          </pc:picChg>
          <pc:picChg chg="mod">
            <ac:chgData name="Derek Schroeder" userId="166e6fba-eda4-4dd6-8661-ab12232dfa85" providerId="ADAL" clId="{7BCB531B-7FBA-4FE1-B185-4E463AD6C07C}" dt="2025-02-12T19:11:12.724" v="198" actId="14826"/>
            <ac:picMkLst>
              <pc:docMk/>
              <pc:sldMasterMk cId="3356764207" sldId="2147483717"/>
              <pc:sldLayoutMk cId="4163052224" sldId="2147483756"/>
              <ac:picMk id="26" creationId="{551C2EF7-20CD-5BAB-75FD-8A506C2272D1}"/>
            </ac:picMkLst>
          </pc:picChg>
        </pc:sldLayoutChg>
        <pc:sldLayoutChg chg="ord">
          <pc:chgData name="Derek Schroeder" userId="166e6fba-eda4-4dd6-8661-ab12232dfa85" providerId="ADAL" clId="{7BCB531B-7FBA-4FE1-B185-4E463AD6C07C}" dt="2025-02-12T18:57:40.228" v="0" actId="20578"/>
          <pc:sldLayoutMkLst>
            <pc:docMk/>
            <pc:sldMasterMk cId="3356764207" sldId="2147483717"/>
            <pc:sldLayoutMk cId="2223401954" sldId="2147483759"/>
          </pc:sldLayoutMkLst>
        </pc:sldLayoutChg>
      </pc:sldMasterChg>
      <pc:sldMasterChg chg="del">
        <pc:chgData name="Derek Schroeder" userId="166e6fba-eda4-4dd6-8661-ab12232dfa85" providerId="ADAL" clId="{7BCB531B-7FBA-4FE1-B185-4E463AD6C07C}" dt="2025-02-12T19:01:24.822" v="9" actId="2696"/>
        <pc:sldMasterMkLst>
          <pc:docMk/>
          <pc:sldMasterMk cId="687127868" sldId="2147483753"/>
        </pc:sldMasterMkLst>
      </pc:sldMasterChg>
    </pc:docChg>
  </pc:docChgLst>
  <pc:docChgLst>
    <pc:chgData name="Derek Schroeder" userId="166e6fba-eda4-4dd6-8661-ab12232dfa85" providerId="ADAL" clId="{25A28101-F525-4267-A0BA-716AB4430F85}"/>
    <pc:docChg chg="modMainMaster">
      <pc:chgData name="Derek Schroeder" userId="166e6fba-eda4-4dd6-8661-ab12232dfa85" providerId="ADAL" clId="{25A28101-F525-4267-A0BA-716AB4430F85}" dt="2025-04-29T20:50:31.445" v="0" actId="20577"/>
      <pc:docMkLst>
        <pc:docMk/>
      </pc:docMkLst>
      <pc:sldMasterChg chg="modSldLayout">
        <pc:chgData name="Derek Schroeder" userId="166e6fba-eda4-4dd6-8661-ab12232dfa85" providerId="ADAL" clId="{25A28101-F525-4267-A0BA-716AB4430F85}" dt="2025-04-29T20:50:31.445" v="0" actId="20577"/>
        <pc:sldMasterMkLst>
          <pc:docMk/>
          <pc:sldMasterMk cId="3356764207" sldId="2147483717"/>
        </pc:sldMasterMkLst>
        <pc:sldLayoutChg chg="modSp mod">
          <pc:chgData name="Derek Schroeder" userId="166e6fba-eda4-4dd6-8661-ab12232dfa85" providerId="ADAL" clId="{25A28101-F525-4267-A0BA-716AB4430F85}" dt="2025-04-29T20:50:31.445" v="0" actId="20577"/>
          <pc:sldLayoutMkLst>
            <pc:docMk/>
            <pc:sldMasterMk cId="3356764207" sldId="2147483717"/>
            <pc:sldLayoutMk cId="2223401954" sldId="2147483759"/>
          </pc:sldLayoutMkLst>
          <pc:spChg chg="mod">
            <ac:chgData name="Derek Schroeder" userId="166e6fba-eda4-4dd6-8661-ab12232dfa85" providerId="ADAL" clId="{25A28101-F525-4267-A0BA-716AB4430F85}" dt="2025-04-29T20:50:31.445" v="0" actId="20577"/>
            <ac:spMkLst>
              <pc:docMk/>
              <pc:sldMasterMk cId="3356764207" sldId="2147483717"/>
              <pc:sldLayoutMk cId="2223401954" sldId="2147483759"/>
              <ac:spMk id="8" creationId="{0F81953C-C2BF-7712-57C9-FAAF8F5E67D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BA8A3A-666C-785C-8705-5EB82BEF3A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E607BB-E405-80FE-FC80-F72B377DFE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29150"/>
            <a:ext cx="12192000" cy="222885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bg1">
                  <a:lumMod val="0"/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55BE63-B43D-E536-FDB0-BC5CF4EFDB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432" y="151063"/>
            <a:ext cx="1918550" cy="19185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61BBDDC-6445-F613-BAA8-DDEF21C41F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0251885" y="4907780"/>
            <a:ext cx="1831343" cy="1831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E3658-9AE9-C1E5-D28B-B6D469D9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7727" y="1439896"/>
            <a:ext cx="10456545" cy="3597897"/>
          </a:xfrm>
          <a:ln w="25400">
            <a:noFill/>
          </a:ln>
        </p:spPr>
        <p:txBody>
          <a:bodyPr lIns="0" tIns="0" rIns="0" bIns="91440" anchor="b">
            <a:noAutofit/>
          </a:bodyPr>
          <a:lstStyle>
            <a:lvl1pPr algn="l">
              <a:defRPr sz="4000" cap="small" baseline="0">
                <a:solidFill>
                  <a:srgbClr val="FFFFFF"/>
                </a:solidFill>
                <a:latin typeface="Proxima Nova Black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4423A-AF62-1BAD-DBB5-B827D7807F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7726" y="797373"/>
            <a:ext cx="5331253" cy="36389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none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Session 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290A6-759C-59D9-BED4-8CC8ED941E6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767" y="5657087"/>
            <a:ext cx="3221093" cy="73002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DE2A95-6838-3057-482E-AED7E704E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726" y="5734610"/>
            <a:ext cx="6549356" cy="527126"/>
          </a:xfrm>
        </p:spPr>
        <p:txBody>
          <a:bodyPr lIns="0" anchor="b">
            <a:normAutofit/>
          </a:bodyPr>
          <a:lstStyle>
            <a:lvl1pPr marL="0" indent="0" algn="l" defTabSz="914400" rtl="0" eaLnBrk="1" latinLnBrk="0" hangingPunct="1">
              <a:buNone/>
              <a:defRPr lang="en-US" sz="1400" kern="1200" cap="none" spc="0" baseline="0" dirty="0">
                <a:solidFill>
                  <a:schemeClr val="accent3"/>
                </a:solidFill>
                <a:latin typeface="Proxima Nova Black" panose="02000506030000020004" pitchFamily="50" charset="0"/>
                <a:ea typeface="+mn-ea"/>
                <a:cs typeface="+mn-cs"/>
              </a:defRPr>
            </a:lvl1pPr>
          </a:lstStyle>
          <a:p>
            <a:pPr lvl="0"/>
            <a:fld id="{4BD863C1-54D0-4B20-8F62-65CD12EA7138}" type="datetime2">
              <a:rPr lang="en-US" smtClean="0"/>
              <a:t>TUESDAY, JANUARY 23, 2024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2B0AB30-9E6A-A919-2FEF-FC0AD1BEF5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726" y="5215136"/>
            <a:ext cx="10456545" cy="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7A3DE0F-744E-EFEA-7AA7-37E1705798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6350177" y="1"/>
            <a:ext cx="5841823" cy="3066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834A2-12D0-85D1-B3C6-E31E4A0840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000"/>
          <a:stretch/>
        </p:blipFill>
        <p:spPr>
          <a:xfrm rot="16200000">
            <a:off x="-703742" y="822495"/>
            <a:ext cx="6857997" cy="5213007"/>
          </a:xfrm>
          <a:prstGeom prst="rect">
            <a:avLst/>
          </a:prstGeom>
        </p:spPr>
      </p:pic>
      <p:pic>
        <p:nvPicPr>
          <p:cNvPr id="4" name="Picture 3" descr="A picture containing blur, darkness, black, screenshot&#10;&#10;Description automatically generated">
            <a:extLst>
              <a:ext uri="{FF2B5EF4-FFF2-40B4-BE49-F238E27FC236}">
                <a16:creationId xmlns:a16="http://schemas.microsoft.com/office/drawing/2014/main" id="{C719579A-ABEE-702B-E74C-641748A54F0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331759" y="3791042"/>
            <a:ext cx="5841823" cy="3066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E4829-7111-4A02-96CA-87B4FED4492A}"/>
              </a:ext>
            </a:extLst>
          </p:cNvPr>
          <p:cNvSpPr txBox="1"/>
          <p:nvPr userDrawn="1"/>
        </p:nvSpPr>
        <p:spPr>
          <a:xfrm>
            <a:off x="844188" y="4972827"/>
            <a:ext cx="3598504" cy="14245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Save the Date: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September 9 - 11,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Sheraton Downtown Denver     |    Denver, CO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C6D52-71A3-7D34-6690-72CA87600E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63" y="3364241"/>
            <a:ext cx="4389119" cy="17703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378857-1E64-3C1C-9648-410C7B349120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1953C-C2BF-7712-57C9-FAAF8F5E67D2}"/>
              </a:ext>
            </a:extLst>
          </p:cNvPr>
          <p:cNvSpPr txBox="1"/>
          <p:nvPr userDrawn="1"/>
        </p:nvSpPr>
        <p:spPr>
          <a:xfrm>
            <a:off x="5948221" y="1594661"/>
            <a:ext cx="569883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dirty="0"/>
              <a:t>Join us for </a:t>
            </a:r>
            <a:r>
              <a:rPr lang="en-US" sz="2400"/>
              <a:t>INFOCUS 25!</a:t>
            </a:r>
            <a:endParaRPr lang="en-US" sz="2400" dirty="0"/>
          </a:p>
          <a:p>
            <a:pPr>
              <a:lnSpc>
                <a:spcPts val="2160"/>
              </a:lnSpc>
            </a:pPr>
            <a:r>
              <a:rPr lang="en-US" sz="1400" dirty="0">
                <a:solidFill>
                  <a:schemeClr val="accent3"/>
                </a:solidFill>
              </a:rPr>
              <a:t>Practical, hands-on learning for the JD Edwards community.</a:t>
            </a:r>
          </a:p>
          <a:p>
            <a:pPr>
              <a:lnSpc>
                <a:spcPts val="2160"/>
              </a:lnSpc>
            </a:pPr>
            <a:endParaRPr lang="en-US" sz="1100" dirty="0"/>
          </a:p>
          <a:p>
            <a:r>
              <a:rPr lang="en-US" sz="1200" dirty="0"/>
              <a:t>At INFOCUS, JD Edwards users of all levels can dig into new releases, dive deep into practical learning, get new ideas from best practices and hone their JD Edwards skills during three jam-packed days of education and networking. Attendees can chat with the experts, connect with and learn from other users and meet solution providers.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27580-4461-D5C8-5B33-64B3F0948F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011" y="646591"/>
            <a:ext cx="684825" cy="6848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BEE8D3-4CF8-D960-D637-CEC53DA72C26}"/>
              </a:ext>
            </a:extLst>
          </p:cNvPr>
          <p:cNvSpPr/>
          <p:nvPr userDrawn="1"/>
        </p:nvSpPr>
        <p:spPr>
          <a:xfrm>
            <a:off x="6030011" y="3791042"/>
            <a:ext cx="5425782" cy="2451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0EEC1-9E4F-F535-9368-10289C8F57C5}"/>
              </a:ext>
            </a:extLst>
          </p:cNvPr>
          <p:cNvSpPr txBox="1"/>
          <p:nvPr userDrawn="1"/>
        </p:nvSpPr>
        <p:spPr>
          <a:xfrm>
            <a:off x="6350177" y="4053526"/>
            <a:ext cx="4823405" cy="18696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just"/>
            <a:r>
              <a:rPr lang="en-US" sz="1400" b="1" dirty="0">
                <a:solidFill>
                  <a:schemeClr val="accent3"/>
                </a:solidFill>
              </a:rPr>
              <a:t>Call for presentations in open now through June 16th!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173F2-AAAE-B9E6-56B3-E1B5F68DF9CA}"/>
              </a:ext>
            </a:extLst>
          </p:cNvPr>
          <p:cNvSpPr txBox="1"/>
          <p:nvPr userDrawn="1"/>
        </p:nvSpPr>
        <p:spPr>
          <a:xfrm>
            <a:off x="8146473" y="4504101"/>
            <a:ext cx="2854607" cy="10765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50" dirty="0"/>
              <a:t>Speaking at </a:t>
            </a:r>
            <a:r>
              <a:rPr lang="en-US" sz="1050" b="1" dirty="0">
                <a:solidFill>
                  <a:schemeClr val="accent3"/>
                </a:solidFill>
              </a:rPr>
              <a:t>INFOCUS</a:t>
            </a:r>
            <a:r>
              <a:rPr lang="en-US" sz="1050" dirty="0"/>
              <a:t> is a great way to build your reputation, meet new people and give back to the JD Edwards community.</a:t>
            </a:r>
          </a:p>
          <a:p>
            <a:endParaRPr lang="en-US" sz="1050" dirty="0"/>
          </a:p>
          <a:p>
            <a:r>
              <a:rPr lang="en-US" sz="1050" dirty="0"/>
              <a:t>Plus primary speakers get discounted registration at the event!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6C8F66-B1A9-4E1D-D6BC-5DE96703546F}"/>
              </a:ext>
            </a:extLst>
          </p:cNvPr>
          <p:cNvSpPr txBox="1"/>
          <p:nvPr userDrawn="1"/>
        </p:nvSpPr>
        <p:spPr>
          <a:xfrm>
            <a:off x="8146473" y="5640619"/>
            <a:ext cx="3097761" cy="2711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l"/>
            <a:r>
              <a:rPr lang="en-US" sz="1100" b="1" dirty="0">
                <a:solidFill>
                  <a:schemeClr val="accent3"/>
                </a:solidFill>
              </a:rPr>
              <a:t>questoraclecommunity.org/</a:t>
            </a:r>
            <a:r>
              <a:rPr lang="en-US" sz="1100" b="1" dirty="0" err="1">
                <a:solidFill>
                  <a:schemeClr val="accent3"/>
                </a:solidFill>
              </a:rPr>
              <a:t>infocus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FAF532-F273-5907-E346-29D90AD9105D}"/>
              </a:ext>
            </a:extLst>
          </p:cNvPr>
          <p:cNvGrpSpPr/>
          <p:nvPr userDrawn="1"/>
        </p:nvGrpSpPr>
        <p:grpSpPr>
          <a:xfrm>
            <a:off x="6372423" y="4477177"/>
            <a:ext cx="1433429" cy="1433429"/>
            <a:chOff x="6030011" y="4629724"/>
            <a:chExt cx="1613055" cy="161305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666ABD9-E67B-6C12-E4A4-A1913A5F4DC4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011" y="4629724"/>
              <a:ext cx="1613055" cy="161305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A53EB92-45B3-3EA9-E21F-7D938D56DB57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36210" y="4735924"/>
              <a:ext cx="1400655" cy="14006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19CD95-0A1F-F771-6DDC-170D1313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6237" y="4835952"/>
              <a:ext cx="1200604" cy="120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40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0598-C987-9B5F-F469-13E086AC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58" y="1529641"/>
            <a:ext cx="8358142" cy="5328359"/>
          </a:xfrm>
        </p:spPr>
        <p:txBody>
          <a:bodyPr lIns="731520" tIns="731520" rIns="73152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9D9DAD-7850-D190-57F5-DD3B37F9F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600" cap="small" spc="0" baseline="0">
                <a:solidFill>
                  <a:schemeClr val="accent3"/>
                </a:solidFill>
                <a:latin typeface="Proxima Nova Black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549FD8-6049-5EAD-D21A-AA0AB019C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749" y="1925981"/>
            <a:ext cx="3167108" cy="3167108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761A453-D701-DF53-0CEE-03EBB14E6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49" y="1442182"/>
            <a:ext cx="10887076" cy="8745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ED0BC8-1107-37DE-964E-39A644E501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0732" y="4897618"/>
            <a:ext cx="1831343" cy="1831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55ECC18-B2AA-6F08-ADC3-8316750FEB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>
            <a:off x="10179182" y="103695"/>
            <a:ext cx="1918550" cy="19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4D4EB1-30DB-A61F-4971-A784E0D2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579"/>
            <a:ext cx="12191999" cy="5359420"/>
          </a:xfrm>
        </p:spPr>
        <p:txBody>
          <a:bodyPr lIns="731520" tIns="365760" rIns="73152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3DD6E-EF1E-FBFD-484F-6268A9182D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600" cap="small" spc="0" baseline="0">
                <a:solidFill>
                  <a:schemeClr val="accent3"/>
                </a:solidFill>
                <a:latin typeface="Proxima Nova Black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E83F822-7690-D4FB-9E0D-AE8FF4EAB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49" y="1442182"/>
            <a:ext cx="10887076" cy="874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BDD0F29-858D-F33A-297D-B7E123F407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0732" y="4897618"/>
            <a:ext cx="1831343" cy="18313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39A569-5C9D-2E12-DE7A-DFF326BE9A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>
            <a:off x="10179182" y="103695"/>
            <a:ext cx="1918550" cy="19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BEA93E58-8C93-4DA0-10E1-1DBAB33DB8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5858" y="0"/>
            <a:ext cx="4549969" cy="6858000"/>
          </a:xfrm>
          <a:solidFill>
            <a:schemeClr val="bg1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875D2A-F6BB-8D3B-C522-52A257114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579"/>
            <a:ext cx="7655858" cy="5359420"/>
          </a:xfrm>
        </p:spPr>
        <p:txBody>
          <a:bodyPr lIns="731520" tIns="365760" rIns="365760" bIns="73152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AC3417-BD78-EA6C-0C73-574B108F6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7655858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600" cap="small" spc="0" baseline="0">
                <a:solidFill>
                  <a:schemeClr val="accent3"/>
                </a:solidFill>
                <a:latin typeface="Proxima Nova Black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D7731F9-ED14-4800-3370-6D48354E8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49" y="1442182"/>
            <a:ext cx="6562726" cy="817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8A76E6-D862-BD1E-58E5-796F3A212C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0732" y="4897618"/>
            <a:ext cx="1831343" cy="18313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32DC92B-1DA1-F580-3B97-B180016C0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>
            <a:off x="10179182" y="103695"/>
            <a:ext cx="1918550" cy="19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7BB8CB-D274-02D2-04E4-5F2289C1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652" y="1498578"/>
            <a:ext cx="8116348" cy="5359421"/>
          </a:xfrm>
        </p:spPr>
        <p:txBody>
          <a:bodyPr lIns="731520" tIns="365760" rIns="365760" bIns="73152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582C-CB09-2300-16A8-22D129526BFB}"/>
              </a:ext>
            </a:extLst>
          </p:cNvPr>
          <p:cNvSpPr txBox="1">
            <a:spLocks/>
          </p:cNvSpPr>
          <p:nvPr userDrawn="1"/>
        </p:nvSpPr>
        <p:spPr>
          <a:xfrm>
            <a:off x="4898278" y="0"/>
            <a:ext cx="7271919" cy="1498580"/>
          </a:xfrm>
          <a:prstGeom prst="rect">
            <a:avLst/>
          </a:prstGeom>
        </p:spPr>
        <p:txBody>
          <a:bodyPr vert="horz" lIns="365760" tIns="731520" rIns="365760" bIns="36576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8EC5779-2E84-A758-8718-0F959C79F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75652" cy="6858000"/>
          </a:xfrm>
          <a:solidFill>
            <a:schemeClr val="bg1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6EA5-5F75-BCFE-6999-D5CA31B4C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652" y="-1"/>
            <a:ext cx="8116348" cy="1498579"/>
          </a:xfrm>
          <a:ln w="0">
            <a:noFill/>
          </a:ln>
        </p:spPr>
        <p:txBody>
          <a:bodyPr lIns="640080" tIns="365760" rIns="365760" bIns="365760" anchor="b" anchorCtr="0">
            <a:normAutofit/>
          </a:bodyPr>
          <a:lstStyle>
            <a:lvl1pPr algn="l">
              <a:defRPr sz="3600" cap="small" spc="0" baseline="0">
                <a:solidFill>
                  <a:schemeClr val="accent3"/>
                </a:solidFill>
                <a:latin typeface="Proxima Nova Black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90C034-1AA4-08B3-AC80-92F9414E8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6200000">
            <a:off x="10216564" y="4897618"/>
            <a:ext cx="1831343" cy="1831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039ECED-E1A2-79EC-5F3E-D6161B312C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2340" y="126531"/>
            <a:ext cx="1918550" cy="19185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D09701F-6C4B-4CB7-A6B8-6EA3A35D7E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2400" y="1442182"/>
            <a:ext cx="6957465" cy="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1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205C21-A344-82CF-EAB8-492A222B38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5E6F4-A1E1-DB34-970C-90B5F51DB558}"/>
              </a:ext>
            </a:extLst>
          </p:cNvPr>
          <p:cNvSpPr/>
          <p:nvPr userDrawn="1"/>
        </p:nvSpPr>
        <p:spPr>
          <a:xfrm>
            <a:off x="0" y="4629150"/>
            <a:ext cx="12192000" cy="222885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bg1">
                  <a:lumMod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E52DA-53D6-4620-6919-C8F314CA7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35652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4000" cap="small" spc="0" baseline="0">
                <a:latin typeface="Proxima Nova Black" panose="02000506030000020004" pitchFamily="50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62959C-542C-0811-C38B-3F5CA39C2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432" y="151063"/>
            <a:ext cx="1918550" cy="19185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638535-E551-6116-9546-9A6142A184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0251885" y="4907780"/>
            <a:ext cx="1831343" cy="183134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05C3B58-C07E-4626-3237-55FFB264B2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749" y="6234230"/>
            <a:ext cx="10887076" cy="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E50DFB-2CB0-E8D9-7AAF-AD06A4B0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1498580"/>
            <a:ext cx="5233416" cy="5359421"/>
          </a:xfrm>
        </p:spPr>
        <p:txBody>
          <a:bodyPr lIns="0" tIns="365760" rIns="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E0759A-1E86-DF7F-05C9-22E2412CA0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834" y="1498579"/>
            <a:ext cx="5233417" cy="5359421"/>
          </a:xfrm>
        </p:spPr>
        <p:txBody>
          <a:bodyPr lIns="0" tIns="365760" rIns="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866B6C-52D1-A569-195C-C22E2C138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600" cap="small" spc="0" baseline="0">
                <a:solidFill>
                  <a:schemeClr val="accent3"/>
                </a:solidFill>
                <a:latin typeface="Proxima Nova Black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B5DA179-1453-BAC1-5CCF-3D7EC160F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49" y="1442182"/>
            <a:ext cx="10887076" cy="8745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DDE03FE-C92A-3AB9-E703-D3BEEB146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0732" y="4897618"/>
            <a:ext cx="1831343" cy="18313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68D3DB6-8717-D421-0CF1-7F0FEC3FE8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>
            <a:off x="10179182" y="103695"/>
            <a:ext cx="1918550" cy="19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1FF225-07FE-1E97-55BB-47676EFEF8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750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05CC58-BFAA-5FEE-5A97-19A31D2A5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600" cap="small" spc="0" baseline="0">
                <a:solidFill>
                  <a:schemeClr val="accent3"/>
                </a:solidFill>
                <a:latin typeface="Proxima Nova Black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2993AC3-D3D2-5A49-A920-2C6C82FD5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732" y="4897618"/>
            <a:ext cx="1831343" cy="18313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3B13EF3-D670-1D47-C747-FC85CD282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10179182" y="103695"/>
            <a:ext cx="1918550" cy="19185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802208-6E8E-3AE5-8E4F-E37C5268E8D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45004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6D0CAF-4073-2922-791B-90E38762B5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3327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93FCEE-2CB6-FE36-2CCE-922EBD51996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1650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3908BD-2E24-A8E9-2FD2-876CD40948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50" y="1442182"/>
            <a:ext cx="10887076" cy="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ogram tex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BECE5-C116-A324-3589-ABAF215883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6097" y="0"/>
            <a:ext cx="12191999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F681B95-9720-EFAE-6A4A-46BD37134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3151" y="204796"/>
            <a:ext cx="1941309" cy="194130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51C2EF7-20CD-5BAB-75FD-8A506C2272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3151" y="4769788"/>
            <a:ext cx="1883416" cy="1883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9E640-BEDF-E2C4-E12E-2E88AD657059}"/>
              </a:ext>
            </a:extLst>
          </p:cNvPr>
          <p:cNvSpPr txBox="1"/>
          <p:nvPr userDrawn="1"/>
        </p:nvSpPr>
        <p:spPr>
          <a:xfrm>
            <a:off x="710631" y="746449"/>
            <a:ext cx="4061769" cy="53550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50" cap="small">
                <a:solidFill>
                  <a:schemeClr val="bg1"/>
                </a:solidFill>
                <a:latin typeface="Proxima Nova Black" panose="02000506030000020004" pitchFamily="50" charset="0"/>
              </a:rPr>
              <a:t>Rate this session!</a:t>
            </a:r>
            <a:endParaRPr kumimoji="0" lang="en-US" sz="3850" b="0" i="0" u="none" strike="noStrike" kern="1200" cap="small" spc="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Black" panose="02000506030000020004" pitchFamily="50" charset="0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E750CA-5A40-4512-636B-5AF613AFF0E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0630" y="5684088"/>
            <a:ext cx="4086225" cy="463357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P-######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81F21E-1680-1903-9D86-8FFBC6814F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0630" y="2146105"/>
            <a:ext cx="4079523" cy="143999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63D3AC-AD30-8170-F43A-74026A48DCB6}"/>
              </a:ext>
            </a:extLst>
          </p:cNvPr>
          <p:cNvSpPr txBox="1"/>
          <p:nvPr userDrawn="1"/>
        </p:nvSpPr>
        <p:spPr>
          <a:xfrm>
            <a:off x="710630" y="1821208"/>
            <a:ext cx="19413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small" baseline="0">
                <a:solidFill>
                  <a:schemeClr val="accent3"/>
                </a:solidFill>
                <a:latin typeface="Proxima Nova Black" panose="02000506030000020004" pitchFamily="50" charset="0"/>
              </a:rPr>
              <a:t>Session Title: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D742D9-D659-24AF-7454-C33B1DB1A7B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0630" y="4114977"/>
            <a:ext cx="4086225" cy="97014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20D4DC-5591-70B3-EF1F-CA5173604F5D}"/>
              </a:ext>
            </a:extLst>
          </p:cNvPr>
          <p:cNvSpPr txBox="1"/>
          <p:nvPr userDrawn="1"/>
        </p:nvSpPr>
        <p:spPr>
          <a:xfrm>
            <a:off x="710630" y="3787380"/>
            <a:ext cx="15951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small" baseline="0">
                <a:solidFill>
                  <a:schemeClr val="accent3"/>
                </a:solidFill>
                <a:latin typeface="Proxima Nova Black" panose="02000506030000020004" pitchFamily="50" charset="0"/>
              </a:rPr>
              <a:t>Speaker: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E408B9-3042-419A-1076-1EBB17E69B87}"/>
              </a:ext>
            </a:extLst>
          </p:cNvPr>
          <p:cNvSpPr txBox="1"/>
          <p:nvPr userDrawn="1"/>
        </p:nvSpPr>
        <p:spPr>
          <a:xfrm>
            <a:off x="710629" y="5356491"/>
            <a:ext cx="15951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small" baseline="0" dirty="0">
                <a:solidFill>
                  <a:schemeClr val="accent3"/>
                </a:solidFill>
                <a:latin typeface="Proxima Nova Black" panose="02000506030000020004" pitchFamily="50" charset="0"/>
              </a:rPr>
              <a:t>Presentation ID:</a:t>
            </a:r>
          </a:p>
        </p:txBody>
      </p:sp>
      <p:pic>
        <p:nvPicPr>
          <p:cNvPr id="23" name="Picture 22" descr="A screenshot of a phone&#10;&#10;Description automatically generated">
            <a:extLst>
              <a:ext uri="{FF2B5EF4-FFF2-40B4-BE49-F238E27FC236}">
                <a16:creationId xmlns:a16="http://schemas.microsoft.com/office/drawing/2014/main" id="{2F78AEB1-BABE-9680-DC20-19AEE05D3E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6" y="549129"/>
            <a:ext cx="2649970" cy="50626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F8C6D9-17E6-ED5D-19A2-4D09E8A15798}"/>
              </a:ext>
            </a:extLst>
          </p:cNvPr>
          <p:cNvSpPr/>
          <p:nvPr userDrawn="1"/>
        </p:nvSpPr>
        <p:spPr>
          <a:xfrm>
            <a:off x="5858694" y="2043792"/>
            <a:ext cx="409458" cy="405765"/>
          </a:xfrm>
          <a:prstGeom prst="rect">
            <a:avLst/>
          </a:prstGeom>
          <a:noFill/>
          <a:ln w="41275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C939FC-9366-467F-57E0-FC7CF1C5114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38850" y="2343150"/>
            <a:ext cx="0" cy="1320328"/>
          </a:xfrm>
          <a:prstGeom prst="straightConnector1">
            <a:avLst/>
          </a:prstGeom>
          <a:ln w="85725">
            <a:solidFill>
              <a:srgbClr val="FFFF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8306546-9428-8973-4E5F-CBDC80E61515}"/>
              </a:ext>
            </a:extLst>
          </p:cNvPr>
          <p:cNvSpPr/>
          <p:nvPr userDrawn="1"/>
        </p:nvSpPr>
        <p:spPr>
          <a:xfrm>
            <a:off x="5858694" y="3663478"/>
            <a:ext cx="1856556" cy="80021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5000">
                  <a:schemeClr val="accent4"/>
                </a:gs>
                <a:gs pos="50000">
                  <a:schemeClr val="accent2"/>
                </a:gs>
                <a:gs pos="95000">
                  <a:schemeClr val="accent3"/>
                </a:gs>
              </a:gsLst>
              <a:lin ang="36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ctr" anchorCtr="1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</a:rPr>
              <a:t>Click here in the mobile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8721E1-FB98-81AD-89E2-32E196CE53CC}"/>
              </a:ext>
            </a:extLst>
          </p:cNvPr>
          <p:cNvSpPr txBox="1"/>
          <p:nvPr userDrawn="1"/>
        </p:nvSpPr>
        <p:spPr>
          <a:xfrm>
            <a:off x="8848165" y="2850776"/>
            <a:ext cx="2985247" cy="27211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0" tIns="731520" rIns="365760" bIns="365760" rtlCol="0" anchor="b" anchorCtr="0">
            <a:norm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</a:rPr>
              <a:t>Complete 3 or more session surveys in a day and you’ll be entered to win a </a:t>
            </a:r>
            <a:r>
              <a:rPr lang="en-US" sz="1800" b="1">
                <a:solidFill>
                  <a:schemeClr val="bg1"/>
                </a:solidFill>
              </a:rPr>
              <a:t>$500 gift card</a:t>
            </a:r>
            <a:r>
              <a:rPr lang="en-US" sz="180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FBBC0C8-5F6F-89E0-2008-874B6C76EEB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7308" y="3071478"/>
            <a:ext cx="556645" cy="5377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395943-7082-7DCE-F8F2-EA3539E7A50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8145" y="5881692"/>
            <a:ext cx="3221093" cy="7300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3C8A864-1360-4603-9672-E3007C4312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0630" y="1467378"/>
            <a:ext cx="4086226" cy="1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90E6-4501-8282-42AD-64ACFE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65125"/>
            <a:ext cx="11001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4180-F749-F421-D537-2075ED13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825625"/>
            <a:ext cx="11001375" cy="351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7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56" r:id="rId9"/>
    <p:sldLayoutId id="21474837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spc="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BA2EB93-0A1D-B7D3-EA7C-0BE29509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727" y="1439896"/>
            <a:ext cx="10456545" cy="3597897"/>
          </a:xfrm>
        </p:spPr>
        <p:txBody>
          <a:bodyPr/>
          <a:lstStyle/>
          <a:p>
            <a:r>
              <a:rPr lang="en-US" sz="8000" dirty="0"/>
              <a:t>BLUEPRINT 4D Presentation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CC73B371-B54C-CDAB-398C-373391E21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726" y="797373"/>
            <a:ext cx="5331253" cy="363895"/>
          </a:xfrm>
        </p:spPr>
        <p:txBody>
          <a:bodyPr/>
          <a:lstStyle/>
          <a:p>
            <a:r>
              <a:rPr lang="en-US"/>
              <a:t>123210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69EC1-859B-F6CD-4B89-708DCD8A3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7726" y="5734610"/>
            <a:ext cx="6549356" cy="527126"/>
          </a:xfrm>
        </p:spPr>
        <p:txBody>
          <a:bodyPr>
            <a:normAutofit/>
          </a:bodyPr>
          <a:lstStyle/>
          <a:p>
            <a:r>
              <a:rPr lang="en-US" dirty="0"/>
              <a:t>June 9 – 13, 2025</a:t>
            </a:r>
          </a:p>
        </p:txBody>
      </p:sp>
    </p:spTree>
    <p:extLst>
      <p:ext uri="{BB962C8B-B14F-4D97-AF65-F5344CB8AC3E}">
        <p14:creationId xmlns:p14="http://schemas.microsoft.com/office/powerpoint/2010/main" val="334360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2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AF935-8AF6-82B6-A14E-DFE4392A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9E7AE1-D6E4-BCC4-CE0C-C705F28B7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B6A732-8498-AA23-9CB6-18920EC5D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553DC8-6706-3A2F-B6AF-74BB549DB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1F6FCC-A49B-988B-E5A7-33AC84579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1893A9-3F3C-490A-0151-78D051F22E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A064C-47D9-EBD4-27B4-A6B65BAFC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7E72B5-ADE1-3459-27AA-70F60CDEC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651B2-590F-483A-0B09-2352CE39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EF3537-9512-B7F0-5496-7D91D0949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8C1CB-F5C9-D171-6880-551D0C9D9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9A9846-EE3E-C16E-CCD8-990A4274D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992CD-C08F-F330-6E53-8B8AAA56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26C4E2-6324-AF58-DADE-3D7B3BF6DF8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A13B6-549C-C91C-F183-5AD03A7CF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6E92B8-A443-83DE-2E86-9F0EB81335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9D4B08-059E-A7DE-29D8-F00D17A20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BA2AD4-0E76-CE1A-8DEE-645FAB9C5C1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C12526-18C3-7F52-5B38-AB7A45175FC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DA1FA3-C03D-1786-E8A3-27BE1FEB3A2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314-C365-61B1-1C93-98444E34F86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3365C3-B2BC-807D-709E-BC3FC4DC2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27197-2D03-73C6-AF23-1DC221D1928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8588"/>
      </p:ext>
    </p:extLst>
  </p:cSld>
  <p:clrMapOvr>
    <a:masterClrMapping/>
  </p:clrMapOvr>
</p:sld>
</file>

<file path=ppt/theme/theme1.xml><?xml version="1.0" encoding="utf-8"?>
<a:theme xmlns:a="http://schemas.openxmlformats.org/drawingml/2006/main" name="1_PeopleSoft Template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5760" tIns="731520" rIns="365760" bIns="365760" rtlCol="0" anchor="b" anchorCtr="0">
        <a:normAutofit lnSpcReduction="10000"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D3C6537CF694093FF0213B338DDFE" ma:contentTypeVersion="13" ma:contentTypeDescription="Create a new document." ma:contentTypeScope="" ma:versionID="fcfdf50b8f367ebf3761794f33972aa2">
  <xsd:schema xmlns:xsd="http://www.w3.org/2001/XMLSchema" xmlns:xs="http://www.w3.org/2001/XMLSchema" xmlns:p="http://schemas.microsoft.com/office/2006/metadata/properties" xmlns:ns2="d1df91a9-be42-4264-875f-80fb5125ff8e" xmlns:ns3="ba9d84b6-9743-4769-85a8-29c4e81b3ef3" targetNamespace="http://schemas.microsoft.com/office/2006/metadata/properties" ma:root="true" ma:fieldsID="9457efc848659b1148ded7e77990e297" ns2:_="" ns3:_="">
    <xsd:import namespace="d1df91a9-be42-4264-875f-80fb5125ff8e"/>
    <xsd:import namespace="ba9d84b6-9743-4769-85a8-29c4e81b3e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f91a9-be42-4264-875f-80fb5125f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ae807b-7fb1-44cd-9259-483b48d8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d84b6-9743-4769-85a8-29c4e81b3ef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4a74c24-f4ec-40f9-a697-b009a96fc2e3}" ma:internalName="TaxCatchAll" ma:showField="CatchAllData" ma:web="ba9d84b6-9743-4769-85a8-29c4e81b3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9d84b6-9743-4769-85a8-29c4e81b3ef3" xsi:nil="true"/>
    <lcf76f155ced4ddcb4097134ff3c332f xmlns="d1df91a9-be42-4264-875f-80fb5125ff8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7D3A3C-7CB5-414C-9995-FC9BD37EB41B}">
  <ds:schemaRefs>
    <ds:schemaRef ds:uri="ba9d84b6-9743-4769-85a8-29c4e81b3ef3"/>
    <ds:schemaRef ds:uri="d1df91a9-be42-4264-875f-80fb5125ff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A90942-F05A-4A71-AC0B-396053F7F7F8}">
  <ds:schemaRefs>
    <ds:schemaRef ds:uri="228ab4ee-9a6a-4db7-9d86-851a47612bd5"/>
    <ds:schemaRef ds:uri="3b1add37-0b0d-40c1-9750-9c750ff2cbdf"/>
    <ds:schemaRef ds:uri="ba9d84b6-9743-4769-85a8-29c4e81b3ef3"/>
    <ds:schemaRef ds:uri="d1df91a9-be42-4264-875f-80fb5125ff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710959-F5D7-49C8-9198-3BDB5B94DA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10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Proxima Nova Black</vt:lpstr>
      <vt:lpstr>1_PeopleSoft Template</vt:lpstr>
      <vt:lpstr>BLUEPRINT 4D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Derek Schroeder</cp:lastModifiedBy>
  <cp:revision>2</cp:revision>
  <dcterms:created xsi:type="dcterms:W3CDTF">2022-11-16T21:07:22Z</dcterms:created>
  <dcterms:modified xsi:type="dcterms:W3CDTF">2025-04-29T20:50:37Z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0x010100916D3C6537CF694093FF0213B338DDFE</vt:lpwstr>
  </property>
</Properties>
</file>