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3127D-464B-432F-803B-14E524001534}" v="19" dt="2025-07-24T20:10:30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0" autoAdjust="0"/>
    <p:restoredTop sz="94635" autoAdjust="0"/>
  </p:normalViewPr>
  <p:slideViewPr>
    <p:cSldViewPr snapToGrid="0" snapToObjects="1">
      <p:cViewPr varScale="1">
        <p:scale>
          <a:sx n="99" d="100"/>
          <a:sy n="99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D323127D-464B-432F-803B-14E524001534}"/>
    <pc:docChg chg="undo custSel delSld modSld delMainMaster modMainMaster">
      <pc:chgData name="Derek Schroeder" userId="166e6fba-eda4-4dd6-8661-ab12232dfa85" providerId="ADAL" clId="{D323127D-464B-432F-803B-14E524001534}" dt="2025-07-24T20:12:51.314" v="70" actId="6264"/>
      <pc:docMkLst>
        <pc:docMk/>
      </pc:docMkLst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3775389790" sldId="256"/>
        </pc:sldMkLst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775389790" sldId="256"/>
            <ac:spMk id="2" creationId="{D985307F-ACEF-2BDC-4397-2F8ECA83CDB6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775389790" sldId="256"/>
            <ac:spMk id="3" creationId="{B959869A-F700-ECAD-1045-3B4339F6024B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775389790" sldId="256"/>
            <ac:spMk id="4" creationId="{639CFED5-0D53-2CAC-7BBD-6BC377E220F2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775389790" sldId="256"/>
            <ac:spMk id="5" creationId="{1D9CBD4F-4ED1-F6AD-B985-AE7C9D043CE1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775389790" sldId="256"/>
            <ac:spMk id="6" creationId="{291702F0-6870-E143-A818-CA7D8AD77384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775389790" sldId="256"/>
            <ac:spMk id="7" creationId="{98D4D371-EF16-2613-257F-5890864AA177}"/>
          </ac:spMkLst>
        </pc:spChg>
      </pc:sldChg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35894491" sldId="257"/>
        </pc:sldMkLst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5894491" sldId="257"/>
            <ac:spMk id="2" creationId="{08EF5567-BB16-F60E-0448-4E4B22C72C3E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5894491" sldId="257"/>
            <ac:spMk id="3" creationId="{3049FDE8-9314-4645-7CFA-5276064CAE80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5894491" sldId="257"/>
            <ac:spMk id="4" creationId="{6225056B-89B1-5309-F264-1C0EB3C2DF60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5894491" sldId="257"/>
            <ac:spMk id="5" creationId="{8E9035C0-BBDA-72BF-6C8B-BBEA3AA55BEA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5894491" sldId="257"/>
            <ac:spMk id="6" creationId="{CC53B969-5575-850F-6154-67CA070423E8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5894491" sldId="257"/>
            <ac:spMk id="7" creationId="{B737806E-1CCD-49CC-D472-B11C7870D37A}"/>
          </ac:spMkLst>
        </pc:spChg>
      </pc:sldChg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494890192" sldId="258"/>
        </pc:sldMkLst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494890192" sldId="258"/>
            <ac:spMk id="2" creationId="{77C0705D-2001-E23E-8D12-CB76FE974CAD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494890192" sldId="258"/>
            <ac:spMk id="3" creationId="{A9BA17CA-03C7-1362-DEB3-327289A40146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494890192" sldId="258"/>
            <ac:spMk id="4" creationId="{366BC402-F93E-E530-323E-6A22ACE6ADFD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5" creationId="{CC845427-A1E4-308E-690B-7B9CFDCBAD7B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6" creationId="{4C771CA9-9AC1-23F0-8C6F-93202B55EBF3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7" creationId="{78972A49-0F2B-D382-BE58-F8F8BB27E266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8" creationId="{43B365DB-85BE-54E8-44C8-D5E1CC091DBA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9" creationId="{C2202040-3167-3BF5-76AB-2222B3F36288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94890192" sldId="258"/>
            <ac:spMk id="10" creationId="{FCC4248A-884B-D525-0E59-7FF59ED9CA4A}"/>
          </ac:spMkLst>
        </pc:spChg>
      </pc:sldChg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422803943" sldId="259"/>
        </pc:sldMkLst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422803943" sldId="259"/>
            <ac:spMk id="2" creationId="{6D3ACF37-5277-0D6B-2431-1961121582C1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422803943" sldId="259"/>
            <ac:spMk id="3" creationId="{E9961E26-B701-FE06-302F-A6804F80F032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22803943" sldId="259"/>
            <ac:spMk id="4" creationId="{03B419EE-C58F-A5C6-9988-7D87E32798A7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22803943" sldId="259"/>
            <ac:spMk id="5" creationId="{7353E006-FB41-ACC5-FC22-A05FCA5C56AD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22803943" sldId="259"/>
            <ac:spMk id="8" creationId="{30BEF6FC-26F9-FE66-A8F4-B79BCA928530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422803943" sldId="259"/>
            <ac:spMk id="9" creationId="{4E599F5C-8AB8-2659-45BF-FC58BA910315}"/>
          </ac:spMkLst>
        </pc:spChg>
      </pc:sldChg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2264891660" sldId="260"/>
        </pc:sldMkLst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2" creationId="{AD06F007-781D-4A00-2C72-E14F719078BF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3" creationId="{46894D22-FC2F-7522-8D36-66A3671C42AD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4" creationId="{CFF0FDA2-8728-B768-05E0-16C1AB17DBEE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2264891660" sldId="260"/>
            <ac:spMk id="5" creationId="{BE223235-B3FB-280E-23F6-D3BC96171231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2264891660" sldId="260"/>
            <ac:spMk id="6" creationId="{953AB8F0-AB59-90C3-51A5-DA20146CFF70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2264891660" sldId="260"/>
            <ac:spMk id="7" creationId="{82F32FEB-ACB8-0D9D-815F-18DF9AC24B8D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8" creationId="{98DBD08F-94EB-49ED-82CF-924AD52AF7B8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9" creationId="{544D13A4-6F87-EC3B-8612-BB851B207520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2264891660" sldId="260"/>
            <ac:spMk id="10" creationId="{49EF600E-041A-27FE-514E-116023DBD33F}"/>
          </ac:spMkLst>
        </pc:spChg>
      </pc:sldChg>
      <pc:sldChg chg="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1668914483" sldId="261"/>
        </pc:sldMkLst>
      </pc:sldChg>
      <pc:sldChg chg="addSp delSp modSp mod chgLayout">
        <pc:chgData name="Derek Schroeder" userId="166e6fba-eda4-4dd6-8661-ab12232dfa85" providerId="ADAL" clId="{D323127D-464B-432F-803B-14E524001534}" dt="2025-07-23T14:48:43.357" v="47" actId="6264"/>
        <pc:sldMkLst>
          <pc:docMk/>
          <pc:sldMk cId="300486474" sldId="262"/>
        </pc:sldMkLst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2" creationId="{06FEA825-D3BD-65F2-7A93-D6802D324BE1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3" creationId="{D3C66393-9507-C51D-0E75-735AEE86E647}"/>
          </ac:spMkLst>
        </pc:spChg>
        <pc:spChg chg="add del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4" creationId="{BB0C30BB-E078-FDCF-0C8B-DB192A1B4D6E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00486474" sldId="262"/>
            <ac:spMk id="5" creationId="{6562B576-BA7C-F5F3-4100-6E631F46D42A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00486474" sldId="262"/>
            <ac:spMk id="6" creationId="{196ED697-7E7A-A9E9-89C9-21D92DDC7403}"/>
          </ac:spMkLst>
        </pc:spChg>
        <pc:spChg chg="add del mod ord">
          <ac:chgData name="Derek Schroeder" userId="166e6fba-eda4-4dd6-8661-ab12232dfa85" providerId="ADAL" clId="{D323127D-464B-432F-803B-14E524001534}" dt="2025-07-23T14:48:39.122" v="46" actId="6264"/>
          <ac:spMkLst>
            <pc:docMk/>
            <pc:sldMk cId="300486474" sldId="262"/>
            <ac:spMk id="7" creationId="{C4BB018C-807F-368A-842E-91C3AB45C0FC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8" creationId="{2C59DF26-751A-9403-A138-EBB6E5E48C1A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9" creationId="{F135D529-966C-DDD6-5A8A-DC373148C3E6}"/>
          </ac:spMkLst>
        </pc:spChg>
        <pc:spChg chg="add mod ord">
          <ac:chgData name="Derek Schroeder" userId="166e6fba-eda4-4dd6-8661-ab12232dfa85" providerId="ADAL" clId="{D323127D-464B-432F-803B-14E524001534}" dt="2025-07-23T14:48:43.357" v="47" actId="6264"/>
          <ac:spMkLst>
            <pc:docMk/>
            <pc:sldMk cId="300486474" sldId="262"/>
            <ac:spMk id="10" creationId="{3AEAAEF1-61FC-4AFE-7F92-EF7101645D84}"/>
          </ac:spMkLst>
        </pc:spChg>
      </pc:sldChg>
      <pc:sldChg chg="del">
        <pc:chgData name="Derek Schroeder" userId="166e6fba-eda4-4dd6-8661-ab12232dfa85" providerId="ADAL" clId="{D323127D-464B-432F-803B-14E524001534}" dt="2025-07-23T14:43:08.202" v="0" actId="47"/>
        <pc:sldMkLst>
          <pc:docMk/>
          <pc:sldMk cId="2565110818" sldId="263"/>
        </pc:sldMkLst>
      </pc:sldChg>
      <pc:sldChg chg="mod chgLayout">
        <pc:chgData name="Derek Schroeder" userId="166e6fba-eda4-4dd6-8661-ab12232dfa85" providerId="ADAL" clId="{D323127D-464B-432F-803B-14E524001534}" dt="2025-07-24T20:12:51.314" v="70" actId="6264"/>
        <pc:sldMkLst>
          <pc:docMk/>
          <pc:sldMk cId="3418215758" sldId="264"/>
        </pc:sldMkLst>
      </pc:sldChg>
      <pc:sldChg chg="del">
        <pc:chgData name="Derek Schroeder" userId="166e6fba-eda4-4dd6-8661-ab12232dfa85" providerId="ADAL" clId="{D323127D-464B-432F-803B-14E524001534}" dt="2025-07-23T14:43:13.791" v="2" actId="47"/>
        <pc:sldMkLst>
          <pc:docMk/>
          <pc:sldMk cId="3119377989" sldId="265"/>
        </pc:sldMkLst>
      </pc:sldChg>
      <pc:sldChg chg="del">
        <pc:chgData name="Derek Schroeder" userId="166e6fba-eda4-4dd6-8661-ab12232dfa85" providerId="ADAL" clId="{D323127D-464B-432F-803B-14E524001534}" dt="2025-07-23T14:43:11.050" v="1" actId="47"/>
        <pc:sldMkLst>
          <pc:docMk/>
          <pc:sldMk cId="593027183" sldId="266"/>
        </pc:sldMkLst>
      </pc:sldChg>
      <pc:sldMasterChg chg="modSp modSldLayout">
        <pc:chgData name="Derek Schroeder" userId="166e6fba-eda4-4dd6-8661-ab12232dfa85" providerId="ADAL" clId="{D323127D-464B-432F-803B-14E524001534}" dt="2025-07-24T20:12:01.513" v="69" actId="34135"/>
        <pc:sldMasterMkLst>
          <pc:docMk/>
          <pc:sldMasterMk cId="60952317" sldId="2147483767"/>
        </pc:sldMasterMkLst>
        <pc:spChg chg="mod">
          <ac:chgData name="Derek Schroeder" userId="166e6fba-eda4-4dd6-8661-ab12232dfa85" providerId="ADAL" clId="{D323127D-464B-432F-803B-14E524001534}" dt="2025-07-23T14:43:44.172" v="5"/>
          <ac:spMkLst>
            <pc:docMk/>
            <pc:sldMasterMk cId="60952317" sldId="2147483767"/>
            <ac:spMk id="2" creationId="{00000000-0000-0000-0000-000000000000}"/>
          </ac:spMkLst>
        </pc:spChg>
        <pc:spChg chg="mod">
          <ac:chgData name="Derek Schroeder" userId="166e6fba-eda4-4dd6-8661-ab12232dfa85" providerId="ADAL" clId="{D323127D-464B-432F-803B-14E524001534}" dt="2025-07-23T14:43:55.095" v="6" actId="2711"/>
          <ac:spMkLst>
            <pc:docMk/>
            <pc:sldMasterMk cId="60952317" sldId="2147483767"/>
            <ac:spMk id="3" creationId="{00000000-0000-0000-0000-000000000000}"/>
          </ac:spMkLst>
        </pc:spChg>
        <pc:sldLayoutChg chg="modSp mod">
          <pc:chgData name="Derek Schroeder" userId="166e6fba-eda4-4dd6-8661-ab12232dfa85" providerId="ADAL" clId="{D323127D-464B-432F-803B-14E524001534}" dt="2025-07-23T14:47:51.102" v="22" actId="20577"/>
          <pc:sldLayoutMkLst>
            <pc:docMk/>
            <pc:sldMasterMk cId="60952317" sldId="2147483767"/>
            <pc:sldLayoutMk cId="163275892" sldId="2147483768"/>
          </pc:sldLayoutMkLst>
          <pc:spChg chg="mod">
            <ac:chgData name="Derek Schroeder" userId="166e6fba-eda4-4dd6-8661-ab12232dfa85" providerId="ADAL" clId="{D323127D-464B-432F-803B-14E524001534}" dt="2025-07-23T14:47:51.102" v="22" actId="20577"/>
            <ac:spMkLst>
              <pc:docMk/>
              <pc:sldMasterMk cId="60952317" sldId="2147483767"/>
              <pc:sldLayoutMk cId="163275892" sldId="2147483768"/>
              <ac:spMk id="14" creationId="{8478A5C9-9206-C3CA-C2C5-9E01A29BA176}"/>
            </ac:spMkLst>
          </pc:spChg>
          <pc:spChg chg="mod">
            <ac:chgData name="Derek Schroeder" userId="166e6fba-eda4-4dd6-8661-ab12232dfa85" providerId="ADAL" clId="{D323127D-464B-432F-803B-14E524001534}" dt="2025-07-23T14:47:19.964" v="16" actId="20577"/>
            <ac:spMkLst>
              <pc:docMk/>
              <pc:sldMasterMk cId="60952317" sldId="2147483767"/>
              <pc:sldLayoutMk cId="163275892" sldId="2147483768"/>
              <ac:spMk id="15" creationId="{7EB199C4-A819-7D3F-C145-6FCE6F0AB41E}"/>
            </ac:spMkLst>
          </pc:spChg>
        </pc:sldLayoutChg>
        <pc:sldLayoutChg chg="modSp">
          <pc:chgData name="Derek Schroeder" userId="166e6fba-eda4-4dd6-8661-ab12232dfa85" providerId="ADAL" clId="{D323127D-464B-432F-803B-14E524001534}" dt="2025-07-23T14:48:04.017" v="25"/>
          <pc:sldLayoutMkLst>
            <pc:docMk/>
            <pc:sldMasterMk cId="60952317" sldId="2147483767"/>
            <pc:sldLayoutMk cId="1071431667" sldId="2147483769"/>
          </pc:sldLayoutMkLst>
          <pc:spChg chg="mod">
            <ac:chgData name="Derek Schroeder" userId="166e6fba-eda4-4dd6-8661-ab12232dfa85" providerId="ADAL" clId="{D323127D-464B-432F-803B-14E524001534}" dt="2025-07-23T14:48:04.017" v="25"/>
            <ac:spMkLst>
              <pc:docMk/>
              <pc:sldMasterMk cId="60952317" sldId="2147483767"/>
              <pc:sldLayoutMk cId="1071431667" sldId="2147483769"/>
              <ac:spMk id="7" creationId="{F55CAF71-DFC8-EF19-6804-BAF86793AD35}"/>
            </ac:spMkLst>
          </pc:spChg>
          <pc:spChg chg="mod">
            <ac:chgData name="Derek Schroeder" userId="166e6fba-eda4-4dd6-8661-ab12232dfa85" providerId="ADAL" clId="{D323127D-464B-432F-803B-14E524001534}" dt="2025-07-23T14:47:00.896" v="11"/>
            <ac:spMkLst>
              <pc:docMk/>
              <pc:sldMasterMk cId="60952317" sldId="2147483767"/>
              <pc:sldLayoutMk cId="1071431667" sldId="2147483769"/>
              <ac:spMk id="9" creationId="{8D1B5128-564B-636D-0421-CE80E3BE3073}"/>
            </ac:spMkLst>
          </pc:spChg>
        </pc:sldLayoutChg>
        <pc:sldLayoutChg chg="modSp mod">
          <pc:chgData name="Derek Schroeder" userId="166e6fba-eda4-4dd6-8661-ab12232dfa85" providerId="ADAL" clId="{D323127D-464B-432F-803B-14E524001534}" dt="2025-07-23T14:47:57.793" v="23"/>
          <pc:sldLayoutMkLst>
            <pc:docMk/>
            <pc:sldMasterMk cId="60952317" sldId="2147483767"/>
            <pc:sldLayoutMk cId="2044390503" sldId="2147483770"/>
          </pc:sldLayoutMkLst>
          <pc:spChg chg="mod">
            <ac:chgData name="Derek Schroeder" userId="166e6fba-eda4-4dd6-8661-ab12232dfa85" providerId="ADAL" clId="{D323127D-464B-432F-803B-14E524001534}" dt="2025-07-23T14:47:57.793" v="23"/>
            <ac:spMkLst>
              <pc:docMk/>
              <pc:sldMasterMk cId="60952317" sldId="2147483767"/>
              <pc:sldLayoutMk cId="2044390503" sldId="2147483770"/>
              <ac:spMk id="12" creationId="{6A92D4D2-B6D3-342E-EDA0-047C15848FA2}"/>
            </ac:spMkLst>
          </pc:spChg>
          <pc:spChg chg="mod">
            <ac:chgData name="Derek Schroeder" userId="166e6fba-eda4-4dd6-8661-ab12232dfa85" providerId="ADAL" clId="{D323127D-464B-432F-803B-14E524001534}" dt="2025-07-23T14:46:50.352" v="9" actId="20577"/>
            <ac:spMkLst>
              <pc:docMk/>
              <pc:sldMasterMk cId="60952317" sldId="2147483767"/>
              <pc:sldLayoutMk cId="2044390503" sldId="2147483770"/>
              <ac:spMk id="13" creationId="{C883CAC5-205D-1E4F-3DFD-5D0B942016FB}"/>
            </ac:spMkLst>
          </pc:spChg>
        </pc:sldLayoutChg>
        <pc:sldLayoutChg chg="modSp">
          <pc:chgData name="Derek Schroeder" userId="166e6fba-eda4-4dd6-8661-ab12232dfa85" providerId="ADAL" clId="{D323127D-464B-432F-803B-14E524001534}" dt="2025-07-23T14:48:06.529" v="26"/>
          <pc:sldLayoutMkLst>
            <pc:docMk/>
            <pc:sldMasterMk cId="60952317" sldId="2147483767"/>
            <pc:sldLayoutMk cId="3545651386" sldId="2147483771"/>
          </pc:sldLayoutMkLst>
          <pc:spChg chg="mod">
            <ac:chgData name="Derek Schroeder" userId="166e6fba-eda4-4dd6-8661-ab12232dfa85" providerId="ADAL" clId="{D323127D-464B-432F-803B-14E524001534}" dt="2025-07-23T14:48:06.529" v="26"/>
            <ac:spMkLst>
              <pc:docMk/>
              <pc:sldMasterMk cId="60952317" sldId="2147483767"/>
              <pc:sldLayoutMk cId="3545651386" sldId="2147483771"/>
              <ac:spMk id="2" creationId="{73767184-F756-92D2-4324-96F0796B370E}"/>
            </ac:spMkLst>
          </pc:spChg>
          <pc:spChg chg="mod">
            <ac:chgData name="Derek Schroeder" userId="166e6fba-eda4-4dd6-8661-ab12232dfa85" providerId="ADAL" clId="{D323127D-464B-432F-803B-14E524001534}" dt="2025-07-23T14:47:04.515" v="12"/>
            <ac:spMkLst>
              <pc:docMk/>
              <pc:sldMasterMk cId="60952317" sldId="2147483767"/>
              <pc:sldLayoutMk cId="3545651386" sldId="2147483771"/>
              <ac:spMk id="7" creationId="{93881215-020E-C3AF-F503-928CEF2286D0}"/>
            </ac:spMkLst>
          </pc:spChg>
        </pc:sldLayoutChg>
        <pc:sldLayoutChg chg="modSp">
          <pc:chgData name="Derek Schroeder" userId="166e6fba-eda4-4dd6-8661-ab12232dfa85" providerId="ADAL" clId="{D323127D-464B-432F-803B-14E524001534}" dt="2025-07-23T14:48:11.442" v="27"/>
          <pc:sldLayoutMkLst>
            <pc:docMk/>
            <pc:sldMasterMk cId="60952317" sldId="2147483767"/>
            <pc:sldLayoutMk cId="3945293940" sldId="2147483774"/>
          </pc:sldLayoutMkLst>
          <pc:spChg chg="mod">
            <ac:chgData name="Derek Schroeder" userId="166e6fba-eda4-4dd6-8661-ab12232dfa85" providerId="ADAL" clId="{D323127D-464B-432F-803B-14E524001534}" dt="2025-07-23T14:48:11.442" v="27"/>
            <ac:spMkLst>
              <pc:docMk/>
              <pc:sldMasterMk cId="60952317" sldId="2147483767"/>
              <pc:sldLayoutMk cId="3945293940" sldId="2147483774"/>
              <ac:spMk id="5" creationId="{FBBA09B6-D478-F66D-01A1-C23BF03C188A}"/>
            </ac:spMkLst>
          </pc:spChg>
          <pc:spChg chg="mod">
            <ac:chgData name="Derek Schroeder" userId="166e6fba-eda4-4dd6-8661-ab12232dfa85" providerId="ADAL" clId="{D323127D-464B-432F-803B-14E524001534}" dt="2025-07-23T14:47:07.725" v="13"/>
            <ac:spMkLst>
              <pc:docMk/>
              <pc:sldMasterMk cId="60952317" sldId="2147483767"/>
              <pc:sldLayoutMk cId="3945293940" sldId="2147483774"/>
              <ac:spMk id="7" creationId="{929A320B-5281-26EE-4FD2-91DFC6049BB8}"/>
            </ac:spMkLst>
          </pc:spChg>
        </pc:sldLayoutChg>
        <pc:sldLayoutChg chg="modSp">
          <pc:chgData name="Derek Schroeder" userId="166e6fba-eda4-4dd6-8661-ab12232dfa85" providerId="ADAL" clId="{D323127D-464B-432F-803B-14E524001534}" dt="2025-07-23T14:48:01.428" v="24"/>
          <pc:sldLayoutMkLst>
            <pc:docMk/>
            <pc:sldMasterMk cId="60952317" sldId="2147483767"/>
            <pc:sldLayoutMk cId="994960023" sldId="2147483784"/>
          </pc:sldLayoutMkLst>
          <pc:spChg chg="mod">
            <ac:chgData name="Derek Schroeder" userId="166e6fba-eda4-4dd6-8661-ab12232dfa85" providerId="ADAL" clId="{D323127D-464B-432F-803B-14E524001534}" dt="2025-07-23T14:48:01.428" v="24"/>
            <ac:spMkLst>
              <pc:docMk/>
              <pc:sldMasterMk cId="60952317" sldId="2147483767"/>
              <pc:sldLayoutMk cId="994960023" sldId="2147483784"/>
              <ac:spMk id="10" creationId="{2EB4CFB4-DF21-ECE5-128E-F5DCDDB48BE7}"/>
            </ac:spMkLst>
          </pc:spChg>
          <pc:spChg chg="mod">
            <ac:chgData name="Derek Schroeder" userId="166e6fba-eda4-4dd6-8661-ab12232dfa85" providerId="ADAL" clId="{D323127D-464B-432F-803B-14E524001534}" dt="2025-07-23T14:46:58.473" v="10"/>
            <ac:spMkLst>
              <pc:docMk/>
              <pc:sldMasterMk cId="60952317" sldId="2147483767"/>
              <pc:sldLayoutMk cId="994960023" sldId="2147483784"/>
              <ac:spMk id="13" creationId="{8FB1F61F-EC0C-C8B7-805E-945A9F58122F}"/>
            </ac:spMkLst>
          </pc:spChg>
        </pc:sldLayoutChg>
        <pc:sldLayoutChg chg="modSp">
          <pc:chgData name="Derek Schroeder" userId="166e6fba-eda4-4dd6-8661-ab12232dfa85" providerId="ADAL" clId="{D323127D-464B-432F-803B-14E524001534}" dt="2025-07-23T14:46:20.900" v="7" actId="113"/>
          <pc:sldLayoutMkLst>
            <pc:docMk/>
            <pc:sldMasterMk cId="60952317" sldId="2147483767"/>
            <pc:sldLayoutMk cId="479331700" sldId="2147483785"/>
          </pc:sldLayoutMkLst>
          <pc:spChg chg="mod">
            <ac:chgData name="Derek Schroeder" userId="166e6fba-eda4-4dd6-8661-ab12232dfa85" providerId="ADAL" clId="{D323127D-464B-432F-803B-14E524001534}" dt="2025-07-23T14:46:20.900" v="7" actId="113"/>
            <ac:spMkLst>
              <pc:docMk/>
              <pc:sldMasterMk cId="60952317" sldId="2147483767"/>
              <pc:sldLayoutMk cId="479331700" sldId="2147483785"/>
              <ac:spMk id="12" creationId="{99D34E12-3288-4E2B-AC02-82741CB4D5D1}"/>
            </ac:spMkLst>
          </pc:spChg>
        </pc:sldLayoutChg>
        <pc:sldLayoutChg chg="addSp modSp mod">
          <pc:chgData name="Derek Schroeder" userId="166e6fba-eda4-4dd6-8661-ab12232dfa85" providerId="ADAL" clId="{D323127D-464B-432F-803B-14E524001534}" dt="2025-07-24T20:12:01.513" v="69" actId="34135"/>
          <pc:sldLayoutMkLst>
            <pc:docMk/>
            <pc:sldMasterMk cId="60952317" sldId="2147483767"/>
            <pc:sldLayoutMk cId="3254268880" sldId="2147483788"/>
          </pc:sldLayoutMkLst>
          <pc:spChg chg="add mod">
            <ac:chgData name="Derek Schroeder" userId="166e6fba-eda4-4dd6-8661-ab12232dfa85" providerId="ADAL" clId="{D323127D-464B-432F-803B-14E524001534}" dt="2025-07-24T20:12:01.513" v="69" actId="34135"/>
            <ac:spMkLst>
              <pc:docMk/>
              <pc:sldMasterMk cId="60952317" sldId="2147483767"/>
              <pc:sldLayoutMk cId="3254268880" sldId="2147483788"/>
              <ac:spMk id="2" creationId="{5D8F61D8-4373-E046-6F2F-61B1D22AFFD2}"/>
            </ac:spMkLst>
          </pc:spChg>
        </pc:sldLayoutChg>
      </pc:sldMasterChg>
      <pc:sldMasterChg chg="del">
        <pc:chgData name="Derek Schroeder" userId="166e6fba-eda4-4dd6-8661-ab12232dfa85" providerId="ADAL" clId="{D323127D-464B-432F-803B-14E524001534}" dt="2025-07-23T14:43:23.172" v="3" actId="2696"/>
        <pc:sldMasterMkLst>
          <pc:docMk/>
          <pc:sldMasterMk cId="3674011857" sldId="2147483786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>
                <a:latin typeface="Century Gothic" panose="020B0502020202020204" pitchFamily="34" charset="0"/>
              </a:rPr>
              <a:t>7/24/2025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8949326-15A5-4041-B3F6-1CB1FE840753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3D39BA2-F127-4DB1-B8FD-D5A70CC3E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1D673F-1418-C563-30F3-FD5EAD659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" r="15"/>
          <a:stretch/>
        </p:blipFill>
        <p:spPr>
          <a:xfrm>
            <a:off x="3699" y="0"/>
            <a:ext cx="121883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CAF65-E294-0F7F-A8C4-C8424489D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2225" y="5678906"/>
            <a:ext cx="2375067" cy="682294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78A5C9-9206-C3CA-C2C5-9E01A29BA176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EB199C4-A819-7D3F-C145-6FCE6F0AB41E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3406E-D88E-9A07-5B9F-4BE17068A592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38FC0B-1D9F-8F8F-54FF-3589BBAA5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E77A38-DC36-2613-4B7B-18224DD8E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92D4D2-B6D3-342E-EDA0-047C15848FA2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83CAC5-205D-1E4F-3DFD-5D0B942016FB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DA489-9CF3-4524-9354-7EB86FC5C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1" y="2219325"/>
            <a:ext cx="7469295" cy="3325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79A23B-2041-4E5E-955F-3CCEF28A6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425" y="2219325"/>
            <a:ext cx="3157538" cy="3325813"/>
          </a:xfrm>
          <a:ln w="2857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8E942-21AF-3C19-E32C-042F8D8D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B4CFB4-DF21-ECE5-128E-F5DCDDB48BE7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B1F61F-EC0C-C8B7-805E-945A9F58122F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</p:spTree>
    <p:extLst>
      <p:ext uri="{BB962C8B-B14F-4D97-AF65-F5344CB8AC3E}">
        <p14:creationId xmlns:p14="http://schemas.microsoft.com/office/powerpoint/2010/main" val="9949600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37" y="2133600"/>
            <a:ext cx="10775675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5CAF71-DFC8-EF19-6804-BAF86793AD35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1B5128-564B-636D-0421-CE80E3BE3073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3767184-F756-92D2-4324-96F0796B370E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881215-020E-C3AF-F503-928CEF2286D0}"/>
              </a:ext>
            </a:extLst>
          </p:cNvPr>
          <p:cNvSpPr txBox="1">
            <a:spLocks/>
          </p:cNvSpPr>
          <p:nvPr userDrawn="1"/>
        </p:nvSpPr>
        <p:spPr>
          <a:xfrm>
            <a:off x="2589212" y="6135258"/>
            <a:ext cx="6994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09B6-D478-F66D-01A1-C23BF03C188A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October 27 – 30, 2025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9A320B-5281-26EE-4FD2-91DFC6049BB8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PeopleSoft RECONNECT Dive Deep 2025</a:t>
            </a:r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628404-49E4-24C5-0528-222D58E92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9" b="329"/>
          <a:stretch/>
        </p:blipFill>
        <p:spPr>
          <a:xfrm>
            <a:off x="0" y="3"/>
            <a:ext cx="481965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D34E12-3288-4E2B-AC02-82741CB4D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6879" y="858148"/>
            <a:ext cx="6123823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accent2"/>
                </a:solidFill>
                <a:latin typeface="+mj-lt"/>
                <a:cs typeface="Varela Round" panose="00000500000000000000" pitchFamily="2" charset="-79"/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2369B5-008F-4C67-8CF4-1A9648ABC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6879" y="2254326"/>
            <a:ext cx="6123824" cy="17180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FD8645-827C-4D12-8F8E-1A1058434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6879" y="4603674"/>
            <a:ext cx="6123824" cy="329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3755-25E7-40CF-9DEF-0898CE67D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50205" y="5329239"/>
            <a:ext cx="2196436" cy="1041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B9C20-0DC3-4EBC-9F91-260EA48C3147}"/>
              </a:ext>
            </a:extLst>
          </p:cNvPr>
          <p:cNvSpPr txBox="1"/>
          <p:nvPr userDrawn="1"/>
        </p:nvSpPr>
        <p:spPr>
          <a:xfrm>
            <a:off x="5416879" y="1876488"/>
            <a:ext cx="612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Contact 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8BA42-DC57-44D0-BCB5-2C6EFEE50D93}"/>
              </a:ext>
            </a:extLst>
          </p:cNvPr>
          <p:cNvSpPr txBox="1"/>
          <p:nvPr userDrawn="1"/>
        </p:nvSpPr>
        <p:spPr>
          <a:xfrm>
            <a:off x="5416879" y="4291633"/>
            <a:ext cx="6123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Session ID: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A5EBEB-5192-FEEC-FD4A-48748C10BE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85831" y="5329239"/>
            <a:ext cx="3295620" cy="9467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D171D-2816-1CF8-9302-7549B7A1CAA5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9F29E-A370-4CAF-DC35-DC982CF4E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02647" y="4880010"/>
            <a:ext cx="3820719" cy="1097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F61D8-4373-E046-6F2F-61B1D22AF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67666" y="4668253"/>
            <a:ext cx="5415379" cy="130934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on the session rating form link located in the chat box to complete a brief survey</a:t>
            </a:r>
          </a:p>
        </p:txBody>
      </p:sp>
    </p:spTree>
    <p:extLst>
      <p:ext uri="{BB962C8B-B14F-4D97-AF65-F5344CB8AC3E}">
        <p14:creationId xmlns:p14="http://schemas.microsoft.com/office/powerpoint/2010/main" val="32542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ED2DD-29F4-5D9F-53A3-E5A3B3A7F066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84" r:id="rId3"/>
    <p:sldLayoutId id="2147483769" r:id="rId4"/>
    <p:sldLayoutId id="2147483771" r:id="rId5"/>
    <p:sldLayoutId id="2147483774" r:id="rId6"/>
    <p:sldLayoutId id="2147483785" r:id="rId7"/>
    <p:sldLayoutId id="214748378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1702F0-6870-E143-A818-CA7D8AD77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8D4D371-EF16-2613-257F-5890864AA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53B969-5575-850F-6154-67CA07042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737806E-1CCD-49CC-D472-B11C7870D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71CA9-9AC1-23F0-8C6F-93202B55EB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C4248A-884B-D525-0E59-7FF59ED9C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845427-A1E4-308E-690B-7B9CFDCB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419EE-C58F-A5C6-9988-7D87E327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53E006-FB41-ACC5-FC22-A05FCA5C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DBD08F-94EB-49ED-82CF-924AD52A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4D13A4-6F87-EC3B-8612-BB851B207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EF600E-041A-27FE-514E-116023DBD3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59DF26-751A-9403-A138-EBB6E5E48C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35D529-966C-DDD6-5A8A-DC373148C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EAAEF1-61FC-4AFE-7F92-EF7101645D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15758"/>
      </p:ext>
    </p:extLst>
  </p:cSld>
  <p:clrMapOvr>
    <a:masterClrMapping/>
  </p:clrMapOvr>
</p:sld>
</file>

<file path=ppt/theme/theme1.xml><?xml version="1.0" encoding="utf-8"?>
<a:theme xmlns:a="http://schemas.openxmlformats.org/drawingml/2006/main" name="INFOCUS 2023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BF7BCF5506845B622B95B25871B2F" ma:contentTypeVersion="11" ma:contentTypeDescription="Create a new document." ma:contentTypeScope="" ma:versionID="79d947d70c28ab394957f68bb56e84ba">
  <xsd:schema xmlns:xsd="http://www.w3.org/2001/XMLSchema" xmlns:xs="http://www.w3.org/2001/XMLSchema" xmlns:p="http://schemas.microsoft.com/office/2006/metadata/properties" xmlns:ns2="26c7ee57-f337-4a5f-8445-2f09e9172999" xmlns:ns3="1529603a-b503-42c6-925e-f389b45c26c5" targetNamespace="http://schemas.microsoft.com/office/2006/metadata/properties" ma:root="true" ma:fieldsID="33ea8c3a5679c83b79aedb98bc90bb00" ns2:_="" ns3:_="">
    <xsd:import namespace="26c7ee57-f337-4a5f-8445-2f09e9172999"/>
    <xsd:import namespace="1529603a-b503-42c6-925e-f389b45c2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7ee57-f337-4a5f-8445-2f09e91729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9603a-b503-42c6-925e-f389b45c26c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cf57d2-8b03-486b-8ac0-19032ca49836}" ma:internalName="TaxCatchAll" ma:showField="CatchAllData" ma:web="1529603a-b503-42c6-925e-f389b45c2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7ee57-f337-4a5f-8445-2f09e9172999">
      <Terms xmlns="http://schemas.microsoft.com/office/infopath/2007/PartnerControls"/>
    </lcf76f155ced4ddcb4097134ff3c332f>
    <TaxCatchAll xmlns="1529603a-b503-42c6-925e-f389b45c26c5" xsi:nil="true"/>
  </documentManagement>
</p:properties>
</file>

<file path=customXml/itemProps1.xml><?xml version="1.0" encoding="utf-8"?>
<ds:datastoreItem xmlns:ds="http://schemas.openxmlformats.org/officeDocument/2006/customXml" ds:itemID="{42C3C0C6-D059-42F6-9256-74730030D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7ee57-f337-4a5f-8445-2f09e9172999"/>
    <ds:schemaRef ds:uri="1529603a-b503-42c6-925e-f389b45c2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8EDA9-70CE-4A62-99FE-71B395D1BB0B}">
  <ds:schemaRefs>
    <ds:schemaRef ds:uri="http://www.w3.org/XML/1998/namespace"/>
    <ds:schemaRef ds:uri="http://purl.org/dc/terms/"/>
    <ds:schemaRef ds:uri="http://purl.org/dc/elements/1.1/"/>
    <ds:schemaRef ds:uri="29616c17-a48b-4748-8e19-cd03df55c7f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dc7af79-cd1c-40c6-9000-38fb7c81e206"/>
    <ds:schemaRef ds:uri="26c7ee57-f337-4a5f-8445-2f09e9172999"/>
    <ds:schemaRef ds:uri="1529603a-b503-42c6-925e-f389b45c26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2569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INFOCUS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Schroeder</cp:lastModifiedBy>
  <cp:revision>4</cp:revision>
  <dcterms:created xsi:type="dcterms:W3CDTF">2023-06-27T18:09:18Z</dcterms:created>
  <dcterms:modified xsi:type="dcterms:W3CDTF">2025-07-24T20:13:02Z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0x010100E23BF7BCF5506845B622B95B25871B2F</vt:lpwstr>
  </property>
  <property fmtid="{D5CDD505-2E9C-101B-9397-08002B2CF9AE}" pid="3" name="MediaServiceImageTags">
    <vt:lpwstr/>
  </property>
</Properties>
</file>