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72" r:id="rId5"/>
    <p:sldId id="273" r:id="rId6"/>
    <p:sldId id="274" r:id="rId7"/>
    <p:sldId id="275" r:id="rId8"/>
    <p:sldId id="276" r:id="rId9"/>
    <p:sldId id="280" r:id="rId10"/>
    <p:sldId id="279" r:id="rId11"/>
    <p:sldId id="302" r:id="rId12"/>
    <p:sldId id="301" r:id="rId13"/>
    <p:sldId id="298" r:id="rId14"/>
    <p:sldId id="300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599CDE"/>
    <a:srgbClr val="23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856E0BF9-9515-4642-A438-9A76F6FE632F}"/>
    <pc:docChg chg="custSel modSld modMainMaster">
      <pc:chgData name="Derek Schroeder" userId="166e6fba-eda4-4dd6-8661-ab12232dfa85" providerId="ADAL" clId="{856E0BF9-9515-4642-A438-9A76F6FE632F}" dt="2026-04-08T19:14:40.135" v="2" actId="20577"/>
      <pc:docMkLst>
        <pc:docMk/>
      </pc:docMkLst>
      <pc:sldChg chg="mod chgLayout">
        <pc:chgData name="Derek Schroeder" userId="166e6fba-eda4-4dd6-8661-ab12232dfa85" providerId="ADAL" clId="{856E0BF9-9515-4642-A438-9A76F6FE632F}" dt="2026-04-08T19:14:33.040" v="0" actId="6264"/>
        <pc:sldMkLst>
          <pc:docMk/>
          <pc:sldMk cId="3211225600" sldId="298"/>
        </pc:sldMkLst>
      </pc:sldChg>
      <pc:sldMasterChg chg="modSldLayout">
        <pc:chgData name="Derek Schroeder" userId="166e6fba-eda4-4dd6-8661-ab12232dfa85" providerId="ADAL" clId="{856E0BF9-9515-4642-A438-9A76F6FE632F}" dt="2026-04-08T19:14:40.135" v="2" actId="20577"/>
        <pc:sldMasterMkLst>
          <pc:docMk/>
          <pc:sldMasterMk cId="3356764207" sldId="2147483717"/>
        </pc:sldMasterMkLst>
        <pc:sldLayoutChg chg="modSp mod">
          <pc:chgData name="Derek Schroeder" userId="166e6fba-eda4-4dd6-8661-ab12232dfa85" providerId="ADAL" clId="{856E0BF9-9515-4642-A438-9A76F6FE632F}" dt="2026-04-08T19:14:40.135" v="2" actId="20577"/>
          <pc:sldLayoutMkLst>
            <pc:docMk/>
            <pc:sldMasterMk cId="3356764207" sldId="2147483717"/>
            <pc:sldLayoutMk cId="2223401954" sldId="2147483759"/>
          </pc:sldLayoutMkLst>
          <pc:spChg chg="mod">
            <ac:chgData name="Derek Schroeder" userId="166e6fba-eda4-4dd6-8661-ab12232dfa85" providerId="ADAL" clId="{856E0BF9-9515-4642-A438-9A76F6FE632F}" dt="2026-04-08T19:14:40.135" v="2" actId="20577"/>
            <ac:spMkLst>
              <pc:docMk/>
              <pc:sldMasterMk cId="3356764207" sldId="2147483717"/>
              <pc:sldLayoutMk cId="2223401954" sldId="2147483759"/>
              <ac:spMk id="20" creationId="{F1CD9556-AF37-2630-8949-CEF4FA3B1260}"/>
            </ac:spMkLst>
          </pc:spChg>
        </pc:sldLayoutChg>
      </pc:sldMasterChg>
    </pc:docChg>
  </pc:docChgLst>
  <pc:docChgLst>
    <pc:chgData name="Laura Papero" userId="S::paperol@theaiedge.com::8957106b-2fb3-43d7-82f7-b7d08d609a27" providerId="AD" clId="Web-{CD3B32AC-3D33-CFEB-F512-636E5DBD1C02}"/>
    <pc:docChg chg="addSld delSld">
      <pc:chgData name="Laura Papero" userId="S::paperol@theaiedge.com::8957106b-2fb3-43d7-82f7-b7d08d609a27" providerId="AD" clId="Web-{CD3B32AC-3D33-CFEB-F512-636E5DBD1C02}" dt="2026-04-01T20:12:19.483" v="21"/>
      <pc:docMkLst>
        <pc:docMk/>
      </pc:docMkLst>
      <pc:sldChg chg="add del">
        <pc:chgData name="Laura Papero" userId="S::paperol@theaiedge.com::8957106b-2fb3-43d7-82f7-b7d08d609a27" providerId="AD" clId="Web-{CD3B32AC-3D33-CFEB-F512-636E5DBD1C02}" dt="2026-04-01T20:12:19.483" v="21"/>
        <pc:sldMkLst>
          <pc:docMk/>
          <pc:sldMk cId="1332737089" sldId="273"/>
        </pc:sldMkLst>
      </pc:sldChg>
      <pc:sldChg chg="add del">
        <pc:chgData name="Laura Papero" userId="S::paperol@theaiedge.com::8957106b-2fb3-43d7-82f7-b7d08d609a27" providerId="AD" clId="Web-{CD3B32AC-3D33-CFEB-F512-636E5DBD1C02}" dt="2026-04-01T20:12:15.905" v="20"/>
        <pc:sldMkLst>
          <pc:docMk/>
          <pc:sldMk cId="1463295681" sldId="274"/>
        </pc:sldMkLst>
      </pc:sldChg>
      <pc:sldChg chg="add del">
        <pc:chgData name="Laura Papero" userId="S::paperol@theaiedge.com::8957106b-2fb3-43d7-82f7-b7d08d609a27" providerId="AD" clId="Web-{CD3B32AC-3D33-CFEB-F512-636E5DBD1C02}" dt="2026-04-01T20:12:11.639" v="19"/>
        <pc:sldMkLst>
          <pc:docMk/>
          <pc:sldMk cId="922584265" sldId="275"/>
        </pc:sldMkLst>
      </pc:sldChg>
      <pc:sldChg chg="add del">
        <pc:chgData name="Laura Papero" userId="S::paperol@theaiedge.com::8957106b-2fb3-43d7-82f7-b7d08d609a27" providerId="AD" clId="Web-{CD3B32AC-3D33-CFEB-F512-636E5DBD1C02}" dt="2026-04-01T20:12:07.763" v="18"/>
        <pc:sldMkLst>
          <pc:docMk/>
          <pc:sldMk cId="128265846" sldId="276"/>
        </pc:sldMkLst>
      </pc:sldChg>
      <pc:sldChg chg="add del">
        <pc:chgData name="Laura Papero" userId="S::paperol@theaiedge.com::8957106b-2fb3-43d7-82f7-b7d08d609a27" providerId="AD" clId="Web-{CD3B32AC-3D33-CFEB-F512-636E5DBD1C02}" dt="2026-04-01T20:12:01.591" v="16"/>
        <pc:sldMkLst>
          <pc:docMk/>
          <pc:sldMk cId="2795994992" sldId="279"/>
        </pc:sldMkLst>
      </pc:sldChg>
      <pc:sldChg chg="add del">
        <pc:chgData name="Laura Papero" userId="S::paperol@theaiedge.com::8957106b-2fb3-43d7-82f7-b7d08d609a27" providerId="AD" clId="Web-{CD3B32AC-3D33-CFEB-F512-636E5DBD1C02}" dt="2026-04-01T20:12:03.966" v="17"/>
        <pc:sldMkLst>
          <pc:docMk/>
          <pc:sldMk cId="3432780299" sldId="280"/>
        </pc:sldMkLst>
      </pc:sldChg>
      <pc:sldChg chg="add del">
        <pc:chgData name="Laura Papero" userId="S::paperol@theaiedge.com::8957106b-2fb3-43d7-82f7-b7d08d609a27" providerId="AD" clId="Web-{CD3B32AC-3D33-CFEB-F512-636E5DBD1C02}" dt="2026-04-01T20:11:56.700" v="13"/>
        <pc:sldMkLst>
          <pc:docMk/>
          <pc:sldMk cId="3211225600" sldId="298"/>
        </pc:sldMkLst>
      </pc:sldChg>
      <pc:sldChg chg="add del">
        <pc:chgData name="Laura Papero" userId="S::paperol@theaiedge.com::8957106b-2fb3-43d7-82f7-b7d08d609a27" providerId="AD" clId="Web-{CD3B32AC-3D33-CFEB-F512-636E5DBD1C02}" dt="2026-04-01T20:11:55.872" v="11"/>
        <pc:sldMkLst>
          <pc:docMk/>
          <pc:sldMk cId="2905871569" sldId="299"/>
        </pc:sldMkLst>
      </pc:sldChg>
      <pc:sldChg chg="add del">
        <pc:chgData name="Laura Papero" userId="S::paperol@theaiedge.com::8957106b-2fb3-43d7-82f7-b7d08d609a27" providerId="AD" clId="Web-{CD3B32AC-3D33-CFEB-F512-636E5DBD1C02}" dt="2026-04-01T20:11:56.215" v="12"/>
        <pc:sldMkLst>
          <pc:docMk/>
          <pc:sldMk cId="1592886880" sldId="300"/>
        </pc:sldMkLst>
      </pc:sldChg>
      <pc:sldChg chg="add del">
        <pc:chgData name="Laura Papero" userId="S::paperol@theaiedge.com::8957106b-2fb3-43d7-82f7-b7d08d609a27" providerId="AD" clId="Web-{CD3B32AC-3D33-CFEB-F512-636E5DBD1C02}" dt="2026-04-01T20:11:57.403" v="14"/>
        <pc:sldMkLst>
          <pc:docMk/>
          <pc:sldMk cId="1609752290" sldId="301"/>
        </pc:sldMkLst>
      </pc:sldChg>
      <pc:sldChg chg="add del">
        <pc:chgData name="Laura Papero" userId="S::paperol@theaiedge.com::8957106b-2fb3-43d7-82f7-b7d08d609a27" providerId="AD" clId="Web-{CD3B32AC-3D33-CFEB-F512-636E5DBD1C02}" dt="2026-04-01T20:11:57.903" v="15"/>
        <pc:sldMkLst>
          <pc:docMk/>
          <pc:sldMk cId="1425951326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62EC04-CEE4-8886-05FE-C1DC6BB66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1764509"/>
            <a:ext cx="10985770" cy="354329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6A9691-3A9C-0FF6-E525-BDC4AF111E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3119" y="628609"/>
            <a:ext cx="1875766" cy="51706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3"/>
              </a:gs>
              <a:gs pos="47000">
                <a:schemeClr val="accent4"/>
              </a:gs>
            </a:gsLst>
            <a:lin ang="13800000" scaled="0"/>
            <a:tileRect/>
          </a:gradFill>
        </p:spPr>
        <p:txBody>
          <a:bodyPr wrap="square" tIns="91440" bIns="91440" anchor="ctr" anchorCtr="1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SESSION ID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B9949-2030-F81C-AAAB-B3886A276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8" y="6007568"/>
            <a:ext cx="4254169" cy="515266"/>
          </a:xfrm>
          <a:prstGeom prst="rect">
            <a:avLst/>
          </a:prstGeom>
          <a:effectLst>
            <a:outerShdw blurRad="38100" algn="ctr" rotWithShape="0">
              <a:prstClr val="black">
                <a:alpha val="15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46E80-D911-1BE9-C269-8F491AD043C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571232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A947697-1110-0CA9-F131-AF8F0D3C2F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94" y="6008316"/>
            <a:ext cx="1832298" cy="511190"/>
          </a:xfrm>
          <a:prstGeom prst="rect">
            <a:avLst/>
          </a:prstGeom>
          <a:effectLst>
            <a:outerShdw blurRad="381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8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S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87C487-AE3D-F79B-35DA-64390C81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91138A-F12D-57BD-88EF-C9B50B494E0F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6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Cl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3D45C8-EE7E-FBD8-F096-BD1A6CF6C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53FC8E-0A26-4448-04D9-038125F27B7D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3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B1A8-EF45-5B2F-5FB3-A6CCE68F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86CE99-3EBA-8954-B707-8FBEF9C5617A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0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e this se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98518-427B-CD4E-D986-D5DB62237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3116" y="5563905"/>
            <a:ext cx="4086225" cy="463357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P-######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0F2840-B3CC-300B-06D8-A444700D2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116" y="2146105"/>
            <a:ext cx="4079523" cy="10980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1CFFF-D26D-937E-2930-A7A3CCEB7095}"/>
              </a:ext>
            </a:extLst>
          </p:cNvPr>
          <p:cNvSpPr txBox="1"/>
          <p:nvPr userDrawn="1"/>
        </p:nvSpPr>
        <p:spPr>
          <a:xfrm>
            <a:off x="603116" y="1821208"/>
            <a:ext cx="19413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>
                <a:solidFill>
                  <a:srgbClr val="FFFFFF"/>
                </a:solidFill>
                <a:latin typeface="+mn-lt"/>
              </a:rPr>
              <a:t>Session Title: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DAB2C3-E707-73A1-E684-3039A7C851B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3116" y="3913425"/>
            <a:ext cx="4086225" cy="97014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9CF6B-FDBD-1098-9A86-CCF780B162C8}"/>
              </a:ext>
            </a:extLst>
          </p:cNvPr>
          <p:cNvSpPr txBox="1"/>
          <p:nvPr userDrawn="1"/>
        </p:nvSpPr>
        <p:spPr>
          <a:xfrm>
            <a:off x="603115" y="3585828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>
                <a:solidFill>
                  <a:srgbClr val="FFFFFF"/>
                </a:solidFill>
                <a:latin typeface="+mn-lt"/>
              </a:rPr>
              <a:t>Speaker: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F4880-A3B8-898C-4909-9E30E4F7E675}"/>
              </a:ext>
            </a:extLst>
          </p:cNvPr>
          <p:cNvSpPr txBox="1"/>
          <p:nvPr userDrawn="1"/>
        </p:nvSpPr>
        <p:spPr>
          <a:xfrm>
            <a:off x="603115" y="5236308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>
                <a:solidFill>
                  <a:srgbClr val="FFFFFF"/>
                </a:solidFill>
                <a:latin typeface="+mn-lt"/>
              </a:rPr>
              <a:t>Presentation ID: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A78BD-5037-BF4D-51CF-EFEEB42383AB}"/>
              </a:ext>
            </a:extLst>
          </p:cNvPr>
          <p:cNvSpPr txBox="1"/>
          <p:nvPr userDrawn="1"/>
        </p:nvSpPr>
        <p:spPr>
          <a:xfrm>
            <a:off x="8848165" y="3365126"/>
            <a:ext cx="2985247" cy="27211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0" tIns="731520" rIns="365760" bIns="365760" rtlCol="0" anchor="b" anchorCtr="0">
            <a:norm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>Complete 3 or more session surveys in a day and you’ll be entered to win a </a:t>
            </a:r>
            <a:r>
              <a:rPr lang="en-US" sz="1800" b="1">
                <a:solidFill>
                  <a:schemeClr val="bg1"/>
                </a:solidFill>
              </a:rPr>
              <a:t>$500 gift card</a:t>
            </a:r>
            <a:r>
              <a:rPr lang="en-US" sz="180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AA8CCB-B998-4F37-B0FA-DB90F1FE6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308" y="3585828"/>
            <a:ext cx="556645" cy="53772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A487EE-17CF-24DF-1F81-21155BDEEA19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1498579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BE81CA-8B93-403C-B0AB-81653CD041FE}"/>
              </a:ext>
            </a:extLst>
          </p:cNvPr>
          <p:cNvSpPr txBox="1"/>
          <p:nvPr userDrawn="1"/>
        </p:nvSpPr>
        <p:spPr>
          <a:xfrm>
            <a:off x="476845" y="601489"/>
            <a:ext cx="609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Rate this session!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6CDDD-D38F-61A3-0C30-A8529C3CCD15}"/>
              </a:ext>
            </a:extLst>
          </p:cNvPr>
          <p:cNvGrpSpPr/>
          <p:nvPr userDrawn="1"/>
        </p:nvGrpSpPr>
        <p:grpSpPr>
          <a:xfrm>
            <a:off x="5493544" y="673048"/>
            <a:ext cx="2854336" cy="5453060"/>
            <a:chOff x="5686426" y="549129"/>
            <a:chExt cx="2649970" cy="5062629"/>
          </a:xfrm>
        </p:grpSpPr>
        <p:pic>
          <p:nvPicPr>
            <p:cNvPr id="12" name="Picture 1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C30250D1-109E-224F-0D7C-B3BB02CFA2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426" y="549129"/>
              <a:ext cx="2649970" cy="50626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1DBE75-42EA-9884-7C24-FF0C0F5DE3F1}"/>
                </a:ext>
              </a:extLst>
            </p:cNvPr>
            <p:cNvSpPr/>
            <p:nvPr userDrawn="1"/>
          </p:nvSpPr>
          <p:spPr>
            <a:xfrm>
              <a:off x="5858694" y="2043792"/>
              <a:ext cx="409458" cy="405765"/>
            </a:xfrm>
            <a:prstGeom prst="rect">
              <a:avLst/>
            </a:prstGeom>
            <a:noFill/>
            <a:ln w="41275"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09E4A76-D4DC-F649-80BB-E0BD68D2BDC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38850" y="2343150"/>
              <a:ext cx="0" cy="1320328"/>
            </a:xfrm>
            <a:prstGeom prst="straightConnector1">
              <a:avLst/>
            </a:prstGeom>
            <a:ln w="85725">
              <a:solidFill>
                <a:srgbClr val="FFFF00"/>
              </a:solidFill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7A650-8533-D394-CECE-23CD8ABA224B}"/>
                </a:ext>
              </a:extLst>
            </p:cNvPr>
            <p:cNvSpPr/>
            <p:nvPr userDrawn="1"/>
          </p:nvSpPr>
          <p:spPr>
            <a:xfrm>
              <a:off x="5858693" y="3692125"/>
              <a:ext cx="1856556" cy="742925"/>
            </a:xfrm>
            <a:prstGeom prst="rect">
              <a:avLst/>
            </a:prstGeom>
            <a:solidFill>
              <a:schemeClr val="bg1"/>
            </a:solidFill>
            <a:ln w="12700">
              <a:gradFill>
                <a:gsLst>
                  <a:gs pos="5000">
                    <a:schemeClr val="accent4"/>
                  </a:gs>
                  <a:gs pos="50000">
                    <a:schemeClr val="accent2"/>
                  </a:gs>
                  <a:gs pos="95000">
                    <a:schemeClr val="accent3"/>
                  </a:gs>
                </a:gsLst>
                <a:lin ang="36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Ins="182880" bIns="182880" rtlCol="0" anchor="ctr" anchorCtr="1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</a:rPr>
                <a:t>Click here in the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78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NNECT DD Prom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B2652C-B257-1AED-BE29-BD07737966A2}"/>
              </a:ext>
            </a:extLst>
          </p:cNvPr>
          <p:cNvSpPr/>
          <p:nvPr userDrawn="1"/>
        </p:nvSpPr>
        <p:spPr>
          <a:xfrm>
            <a:off x="5558003" y="228598"/>
            <a:ext cx="6400800" cy="64008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85F1B-BB3F-5920-945F-7DD4552A5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186" y="3649223"/>
            <a:ext cx="3863925" cy="1110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8D3476-AB8C-0B59-CA61-EB9584A0640D}"/>
              </a:ext>
            </a:extLst>
          </p:cNvPr>
          <p:cNvSpPr txBox="1"/>
          <p:nvPr userDrawn="1"/>
        </p:nvSpPr>
        <p:spPr>
          <a:xfrm>
            <a:off x="844187" y="5061621"/>
            <a:ext cx="4115740" cy="14245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the Date: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19 - 23,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1FC27-9BC0-8412-7F91-2C4AAC3D74BC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79915-1C95-52B0-1753-7DD62095AA42}"/>
              </a:ext>
            </a:extLst>
          </p:cNvPr>
          <p:cNvSpPr txBox="1"/>
          <p:nvPr userDrawn="1"/>
        </p:nvSpPr>
        <p:spPr>
          <a:xfrm>
            <a:off x="6030011" y="1336522"/>
            <a:ext cx="5425782" cy="2333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chemeClr val="bg1"/>
                </a:solidFill>
              </a:rPr>
              <a:t>Join us online for RECONNECT Dive Deep</a:t>
            </a:r>
          </a:p>
          <a:p>
            <a:pPr>
              <a:lnSpc>
                <a:spcPts val="2160"/>
              </a:lnSpc>
            </a:pPr>
            <a:r>
              <a:rPr lang="en-US" sz="1400">
                <a:solidFill>
                  <a:schemeClr val="accent2"/>
                </a:solidFill>
              </a:rPr>
              <a:t>Practical, hands-on learning for the PeopleSoft community.</a:t>
            </a:r>
          </a:p>
          <a:p>
            <a:pPr>
              <a:lnSpc>
                <a:spcPct val="100000"/>
              </a:lnSpc>
            </a:pPr>
            <a:endParaRPr lang="en-US" sz="105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0">
                <a:solidFill>
                  <a:schemeClr val="bg1"/>
                </a:solidFill>
              </a:rPr>
              <a:t>At </a:t>
            </a:r>
            <a:r>
              <a:rPr lang="en-US" sz="1050" b="1">
                <a:solidFill>
                  <a:schemeClr val="bg1"/>
                </a:solidFill>
              </a:rPr>
              <a:t>PeopleSoft RECONNECT Dive Deep</a:t>
            </a:r>
            <a:r>
              <a:rPr lang="en-US" sz="1050">
                <a:solidFill>
                  <a:schemeClr val="bg1"/>
                </a:solidFill>
              </a:rPr>
              <a:t>, PeopleSoft customers of all levels can dig into new releases, dive deep into practical learning, get new ideas from best practices and hone their core PeopleSoft skills during four jam-packed digital days of education and networking. Attendees can chat with the experts, connect with and learn from other users and meet solutions providers.</a:t>
            </a:r>
          </a:p>
          <a:p>
            <a:pPr>
              <a:lnSpc>
                <a:spcPct val="100000"/>
              </a:lnSpc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1">
                <a:solidFill>
                  <a:schemeClr val="accent2"/>
                </a:solidFill>
              </a:rPr>
              <a:t>All digital, all PeopleSoft – join us online October 19 - 23, 2026.</a:t>
            </a:r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F1EE8106-DB6D-DA7E-F827-201F53075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12" y="633873"/>
            <a:ext cx="506770" cy="5067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B7477-A417-A75A-9F6B-7B64376A3C8B}"/>
              </a:ext>
            </a:extLst>
          </p:cNvPr>
          <p:cNvSpPr/>
          <p:nvPr userDrawn="1"/>
        </p:nvSpPr>
        <p:spPr>
          <a:xfrm>
            <a:off x="6030011" y="3890668"/>
            <a:ext cx="5425782" cy="233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114C9-C2AB-DCF4-CA73-72F98EAD0BCA}"/>
              </a:ext>
            </a:extLst>
          </p:cNvPr>
          <p:cNvSpPr txBox="1"/>
          <p:nvPr userDrawn="1"/>
        </p:nvSpPr>
        <p:spPr>
          <a:xfrm>
            <a:off x="6312470" y="4204235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400" b="1">
                <a:solidFill>
                  <a:schemeClr val="accent2"/>
                </a:solidFill>
              </a:rPr>
              <a:t>Call for presentations opens in June!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02AD8-F5A4-9945-6298-D6342B748900}"/>
              </a:ext>
            </a:extLst>
          </p:cNvPr>
          <p:cNvSpPr txBox="1"/>
          <p:nvPr userDrawn="1"/>
        </p:nvSpPr>
        <p:spPr>
          <a:xfrm>
            <a:off x="7911469" y="4590854"/>
            <a:ext cx="3146171" cy="98981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50"/>
              <a:t>Speaking at </a:t>
            </a:r>
            <a:r>
              <a:rPr lang="en-US" sz="1050" b="1">
                <a:solidFill>
                  <a:schemeClr val="accent2"/>
                </a:solidFill>
              </a:rPr>
              <a:t>RECONNET Dive Deep</a:t>
            </a:r>
            <a:r>
              <a:rPr lang="en-US" sz="1050"/>
              <a:t> is a great way to build your reputation, meet new people and give back to the PeopleSoft community.</a:t>
            </a:r>
          </a:p>
          <a:p>
            <a:endParaRPr lang="en-US" sz="1050"/>
          </a:p>
          <a:p>
            <a:r>
              <a:rPr lang="en-US" sz="1050"/>
              <a:t>Plus primary speakers get discounted registration at the event!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04BE2-BBFD-F345-C57F-41A2EEAA1568}"/>
              </a:ext>
            </a:extLst>
          </p:cNvPr>
          <p:cNvSpPr txBox="1"/>
          <p:nvPr userDrawn="1"/>
        </p:nvSpPr>
        <p:spPr>
          <a:xfrm>
            <a:off x="7910632" y="5640619"/>
            <a:ext cx="3287322" cy="2711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/>
            <a:r>
              <a:rPr lang="en-US" sz="1100" b="1">
                <a:solidFill>
                  <a:schemeClr val="accent2"/>
                </a:solidFill>
              </a:rPr>
              <a:t>questoraclecommunity.org/</a:t>
            </a:r>
            <a:r>
              <a:rPr lang="en-US" sz="1100" b="1" err="1">
                <a:solidFill>
                  <a:schemeClr val="accent2"/>
                </a:solidFill>
              </a:rPr>
              <a:t>rcdd</a:t>
            </a:r>
            <a:endParaRPr lang="en-US" sz="1100" b="1">
              <a:solidFill>
                <a:schemeClr val="accent2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495BD7F-B8B4-A623-949E-F0B7BD1F0CD6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717" y="4590854"/>
            <a:ext cx="1319752" cy="131975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6D02230-F2F4-9B92-2CA0-6BE61A60BE9C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1606" y="4677744"/>
            <a:ext cx="1145973" cy="1145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F2A2D6-153B-E422-1198-81EF756807D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445" y="4759583"/>
            <a:ext cx="982296" cy="9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SV Pr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9ADE6-E09B-6D13-2E22-3390E6AEE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" r="26000" b="266"/>
          <a:stretch/>
        </p:blipFill>
        <p:spPr>
          <a:xfrm rot="16200000">
            <a:off x="-703742" y="822495"/>
            <a:ext cx="6857997" cy="52130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2C2660-0727-934B-9F34-A6E647B76CAB}"/>
              </a:ext>
            </a:extLst>
          </p:cNvPr>
          <p:cNvSpPr/>
          <p:nvPr userDrawn="1"/>
        </p:nvSpPr>
        <p:spPr>
          <a:xfrm>
            <a:off x="6030011" y="2386162"/>
            <a:ext cx="5574619" cy="2129241"/>
          </a:xfrm>
          <a:prstGeom prst="roundRect">
            <a:avLst>
              <a:gd name="adj" fmla="val 0"/>
            </a:avLst>
          </a:prstGeom>
          <a:noFill/>
          <a:ln w="15875" cap="rnd" cmpd="sng" algn="ctr">
            <a:noFill/>
            <a:prstDash val="solid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/>
              <a:t>No matter where you are on your Cloud Apps journey, this event is for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chemeClr val="accent4"/>
                </a:solidFill>
              </a:rPr>
              <a:t>Topics include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the team and save with an unlimited access Corporate Pass!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cloud, all online.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ED2E1-4414-06A5-9CF9-A58A2B34CB34}"/>
              </a:ext>
            </a:extLst>
          </p:cNvPr>
          <p:cNvSpPr txBox="1"/>
          <p:nvPr userDrawn="1"/>
        </p:nvSpPr>
        <p:spPr>
          <a:xfrm>
            <a:off x="584579" y="3777665"/>
            <a:ext cx="3959142" cy="9908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3F4F5"/>
                </a:solidFill>
                <a:effectLst/>
                <a:uLnTx/>
                <a:uFillTx/>
              </a:rPr>
              <a:t>Save the Date: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3F4F5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3F4F5"/>
                </a:solidFill>
                <a:effectLst/>
                <a:uLnTx/>
                <a:uFillTx/>
              </a:rPr>
              <a:t>December 7 – 10, 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E9083-4409-06AA-8E25-54E51E9796D7}"/>
              </a:ext>
            </a:extLst>
          </p:cNvPr>
          <p:cNvCxnSpPr>
            <a:cxnSpLocks/>
          </p:cNvCxnSpPr>
          <p:nvPr userDrawn="1"/>
        </p:nvCxnSpPr>
        <p:spPr>
          <a:xfrm>
            <a:off x="805846" y="3777666"/>
            <a:ext cx="3529739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9C726-B40A-B5D2-0163-8ECBFBE56416}"/>
              </a:ext>
            </a:extLst>
          </p:cNvPr>
          <p:cNvCxnSpPr>
            <a:cxnSpLocks/>
          </p:cNvCxnSpPr>
          <p:nvPr userDrawn="1"/>
        </p:nvCxnSpPr>
        <p:spPr>
          <a:xfrm>
            <a:off x="805846" y="4768478"/>
            <a:ext cx="3529739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FF2B2E-5A6A-248D-313C-53F051AFAA31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rgbClr val="E69153">
                  <a:lumMod val="75000"/>
                </a:srgbClr>
              </a:gs>
              <a:gs pos="50000">
                <a:srgbClr val="E69153"/>
              </a:gs>
              <a:gs pos="100000">
                <a:srgbClr val="E69153">
                  <a:lumMod val="60000"/>
                  <a:lumOff val="40000"/>
                </a:srgbClr>
              </a:gs>
            </a:gsLst>
            <a:lin ang="0" scaled="1"/>
            <a:tileRect/>
          </a:gra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3F4F5"/>
              </a:solidFill>
              <a:effectLst/>
              <a:uLnTx/>
              <a:uFillTx/>
              <a:latin typeface="Proxima Nova Thi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9CF46-E388-A9CB-F562-CC26C70630D9}"/>
              </a:ext>
            </a:extLst>
          </p:cNvPr>
          <p:cNvSpPr txBox="1"/>
          <p:nvPr userDrawn="1"/>
        </p:nvSpPr>
        <p:spPr>
          <a:xfrm>
            <a:off x="7625919" y="5131294"/>
            <a:ext cx="3811998" cy="63056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more:</a:t>
            </a:r>
            <a:endParaRPr lang="en-US" sz="1400" b="1">
              <a:solidFill>
                <a:schemeClr val="accent4"/>
              </a:solidFill>
            </a:endParaRPr>
          </a:p>
          <a:p>
            <a:pPr algn="l"/>
            <a:r>
              <a:rPr lang="en-US" sz="1600" b="1">
                <a:solidFill>
                  <a:schemeClr val="accent4"/>
                </a:solidFill>
              </a:rPr>
              <a:t>questoraclecommunity.org/ocsv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75B15-093D-17BA-0B0B-F6216877920E}"/>
              </a:ext>
            </a:extLst>
          </p:cNvPr>
          <p:cNvGrpSpPr/>
          <p:nvPr userDrawn="1"/>
        </p:nvGrpSpPr>
        <p:grpSpPr>
          <a:xfrm>
            <a:off x="6096000" y="5118562"/>
            <a:ext cx="1146042" cy="1146042"/>
            <a:chOff x="6182855" y="4768470"/>
            <a:chExt cx="1146042" cy="114604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794EDE2-4296-FBCC-C03D-176CC04A6322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82855" y="4768470"/>
              <a:ext cx="1146042" cy="114604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5C2B49A-3ABC-2E2C-686A-5618967387CF}"/>
                </a:ext>
              </a:extLst>
            </p:cNvPr>
            <p:cNvPicPr>
              <a:picLocks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58307" y="4843923"/>
              <a:ext cx="995138" cy="9951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A3E936-BFE5-7A6B-F316-801009C65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9374" y="4914990"/>
              <a:ext cx="853004" cy="85300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C908D1-497C-45C1-8DD2-D1CFF1380D91}"/>
              </a:ext>
            </a:extLst>
          </p:cNvPr>
          <p:cNvSpPr txBox="1"/>
          <p:nvPr userDrawn="1"/>
        </p:nvSpPr>
        <p:spPr>
          <a:xfrm>
            <a:off x="6030011" y="3117106"/>
            <a:ext cx="4954663" cy="783696"/>
          </a:xfrm>
          <a:prstGeom prst="rect">
            <a:avLst/>
          </a:prstGeom>
          <a:noFill/>
        </p:spPr>
        <p:txBody>
          <a:bodyPr wrap="square" numCol="2" spcCol="91440">
            <a:noAutofit/>
          </a:bodyPr>
          <a:lstStyle/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Resources/HCM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Finance/ERP &amp; EPM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Procurement/SCM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101 for new to           Cloud Apps customers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topics, including AI Agents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BEC94F-6B77-E879-60B2-52F5A93A5C4E}"/>
              </a:ext>
            </a:extLst>
          </p:cNvPr>
          <p:cNvCxnSpPr/>
          <p:nvPr userDrawn="1"/>
        </p:nvCxnSpPr>
        <p:spPr>
          <a:xfrm>
            <a:off x="6096000" y="4849981"/>
            <a:ext cx="534191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34F7DD-FEEB-F436-A326-423036F53A04}"/>
              </a:ext>
            </a:extLst>
          </p:cNvPr>
          <p:cNvSpPr txBox="1"/>
          <p:nvPr userDrawn="1"/>
        </p:nvSpPr>
        <p:spPr>
          <a:xfrm>
            <a:off x="6028090" y="909170"/>
            <a:ext cx="5409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Insights. Information. Education.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jam-packed days of Oracle Cloud Apps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1C5B7F-D1A2-CF62-1682-8FE004B22B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6" y="2386162"/>
            <a:ext cx="3801873" cy="119042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87536-9BE0-6304-A677-0B889680C17D}"/>
              </a:ext>
            </a:extLst>
          </p:cNvPr>
          <p:cNvGrpSpPr/>
          <p:nvPr userDrawn="1"/>
        </p:nvGrpSpPr>
        <p:grpSpPr>
          <a:xfrm>
            <a:off x="6121671" y="1848921"/>
            <a:ext cx="5316246" cy="103969"/>
            <a:chOff x="6121671" y="1848921"/>
            <a:chExt cx="5316246" cy="1039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717E5D-72B9-947C-5130-54ADDF0489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07225" y="1901994"/>
              <a:ext cx="443069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D00672C-B177-E59F-3B87-3FF6DDBB463C}"/>
                </a:ext>
              </a:extLst>
            </p:cNvPr>
            <p:cNvGrpSpPr/>
            <p:nvPr userDrawn="1"/>
          </p:nvGrpSpPr>
          <p:grpSpPr>
            <a:xfrm>
              <a:off x="6121671" y="1848921"/>
              <a:ext cx="786919" cy="103969"/>
              <a:chOff x="6121671" y="1848921"/>
              <a:chExt cx="786919" cy="1039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E191FB3-F5FE-8B4E-4AB3-A7823E0F5C2A}"/>
                  </a:ext>
                </a:extLst>
              </p:cNvPr>
              <p:cNvSpPr/>
              <p:nvPr userDrawn="1"/>
            </p:nvSpPr>
            <p:spPr>
              <a:xfrm>
                <a:off x="6806798" y="1851098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561FF54-3FAA-67F1-3967-76563E4CFD54}"/>
                  </a:ext>
                </a:extLst>
              </p:cNvPr>
              <p:cNvSpPr/>
              <p:nvPr userDrawn="1"/>
            </p:nvSpPr>
            <p:spPr>
              <a:xfrm>
                <a:off x="6121671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7A5F648-E43F-D71F-D68F-2FB8214747A3}"/>
                  </a:ext>
                </a:extLst>
              </p:cNvPr>
              <p:cNvSpPr/>
              <p:nvPr userDrawn="1"/>
            </p:nvSpPr>
            <p:spPr>
              <a:xfrm>
                <a:off x="6294530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9BEE14-243B-A3EE-E682-3C2BC62DDF36}"/>
                  </a:ext>
                </a:extLst>
              </p:cNvPr>
              <p:cNvSpPr/>
              <p:nvPr userDrawn="1"/>
            </p:nvSpPr>
            <p:spPr>
              <a:xfrm>
                <a:off x="6466970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F83562-F936-537A-5EE9-F7C1D0A87212}"/>
                  </a:ext>
                </a:extLst>
              </p:cNvPr>
              <p:cNvSpPr/>
              <p:nvPr userDrawn="1"/>
            </p:nvSpPr>
            <p:spPr>
              <a:xfrm>
                <a:off x="6636884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3FED5F-AD13-BFAA-AB67-3BDB6CFD36AD}"/>
              </a:ext>
            </a:extLst>
          </p:cNvPr>
          <p:cNvSpPr txBox="1"/>
          <p:nvPr userDrawn="1"/>
        </p:nvSpPr>
        <p:spPr>
          <a:xfrm>
            <a:off x="7625919" y="5948830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200" b="1" i="1">
                <a:solidFill>
                  <a:schemeClr val="accent4"/>
                </a:solidFill>
              </a:rPr>
              <a:t>Call for presentations opens in July!</a:t>
            </a:r>
          </a:p>
        </p:txBody>
      </p:sp>
    </p:spTree>
    <p:extLst>
      <p:ext uri="{BB962C8B-B14F-4D97-AF65-F5344CB8AC3E}">
        <p14:creationId xmlns:p14="http://schemas.microsoft.com/office/powerpoint/2010/main" val="358418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CUS Pr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84285-13B5-22C5-34A1-7B6BD1DA9EE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6350177" y="1"/>
            <a:ext cx="5841823" cy="3066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F0CE4-0259-89E1-894F-E7AA4E4DEE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/>
        </p:blipFill>
        <p:spPr>
          <a:xfrm rot="16200000">
            <a:off x="-703742" y="822495"/>
            <a:ext cx="6857997" cy="5213007"/>
          </a:xfrm>
          <a:prstGeom prst="rect">
            <a:avLst/>
          </a:prstGeom>
        </p:spPr>
      </p:pic>
      <p:pic>
        <p:nvPicPr>
          <p:cNvPr id="16" name="Picture 15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084282D3-BA09-415C-F1C7-918A2788202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 flipH="1">
            <a:off x="5331759" y="3791042"/>
            <a:ext cx="5841823" cy="30669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CD9556-AF37-2630-8949-CEF4FA3B1260}"/>
              </a:ext>
            </a:extLst>
          </p:cNvPr>
          <p:cNvSpPr txBox="1"/>
          <p:nvPr userDrawn="1"/>
        </p:nvSpPr>
        <p:spPr>
          <a:xfrm>
            <a:off x="844188" y="4972827"/>
            <a:ext cx="3598504" cy="14245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the Date: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September 21 - 23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2026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Sheraton Downtown Denver     |    Denver, CO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726BEF-2EE1-6BEE-E762-501B249AC0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3" y="3364241"/>
            <a:ext cx="4389119" cy="17703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329873-C651-82BD-21B1-689415ED64E1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54CE7-36F2-BCE0-9AA5-D09D95B66756}"/>
              </a:ext>
            </a:extLst>
          </p:cNvPr>
          <p:cNvSpPr txBox="1"/>
          <p:nvPr userDrawn="1"/>
        </p:nvSpPr>
        <p:spPr>
          <a:xfrm>
            <a:off x="5948221" y="1594661"/>
            <a:ext cx="569883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/>
              <a:t>Join us for INFOCUS 26!</a:t>
            </a:r>
          </a:p>
          <a:p>
            <a:pPr>
              <a:lnSpc>
                <a:spcPts val="2160"/>
              </a:lnSpc>
            </a:pPr>
            <a:r>
              <a:rPr lang="en-US" sz="1400">
                <a:solidFill>
                  <a:schemeClr val="accent3"/>
                </a:solidFill>
              </a:rPr>
              <a:t>Practical, hands-on learning for the JD Edwards community.</a:t>
            </a:r>
          </a:p>
          <a:p>
            <a:pPr>
              <a:lnSpc>
                <a:spcPts val="2160"/>
              </a:lnSpc>
            </a:pPr>
            <a:endParaRPr lang="en-US" sz="1100"/>
          </a:p>
          <a:p>
            <a:r>
              <a:rPr lang="en-US" sz="1200"/>
              <a:t>At INFOCUS, JD Edwards users of all levels can dig into new releases, dive deep into practical learning, get new ideas from best practices and hone their JD Edwards skills during three jam-packed days of education and networking. Attendees can chat with the experts, connect with and learn from other users and meet solution providers.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A57DEA-8781-A31D-DC71-144CD8CA4D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011" y="646591"/>
            <a:ext cx="684825" cy="6848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3F70110-9D6E-9862-E738-3C699CEA9FC3}"/>
              </a:ext>
            </a:extLst>
          </p:cNvPr>
          <p:cNvSpPr/>
          <p:nvPr userDrawn="1"/>
        </p:nvSpPr>
        <p:spPr>
          <a:xfrm>
            <a:off x="6030011" y="3791042"/>
            <a:ext cx="5425782" cy="245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641EB5-256C-0D7A-48BF-335E3518E153}"/>
              </a:ext>
            </a:extLst>
          </p:cNvPr>
          <p:cNvSpPr txBox="1"/>
          <p:nvPr userDrawn="1"/>
        </p:nvSpPr>
        <p:spPr>
          <a:xfrm>
            <a:off x="6350177" y="4053526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400" b="1">
                <a:solidFill>
                  <a:schemeClr val="accent3"/>
                </a:solidFill>
              </a:rPr>
              <a:t>Call for presentations is open!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7BBE4-5B66-AF3A-7CDF-5F731088D800}"/>
              </a:ext>
            </a:extLst>
          </p:cNvPr>
          <p:cNvSpPr txBox="1"/>
          <p:nvPr userDrawn="1"/>
        </p:nvSpPr>
        <p:spPr>
          <a:xfrm>
            <a:off x="8146473" y="4504101"/>
            <a:ext cx="2854607" cy="10765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50"/>
              <a:t>Speaking at </a:t>
            </a:r>
            <a:r>
              <a:rPr lang="en-US" sz="1050" b="1">
                <a:solidFill>
                  <a:schemeClr val="accent3"/>
                </a:solidFill>
              </a:rPr>
              <a:t>INFOCUS</a:t>
            </a:r>
            <a:r>
              <a:rPr lang="en-US" sz="1050"/>
              <a:t> is a great way to build your reputation, meet new people and give back to the JD Edwards community.</a:t>
            </a:r>
          </a:p>
          <a:p>
            <a:endParaRPr lang="en-US" sz="1050"/>
          </a:p>
          <a:p>
            <a:r>
              <a:rPr lang="en-US" sz="1050"/>
              <a:t>Plus primary speakers get discounted registration at the event!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B6237-1323-C935-068C-EBBD4B291AAF}"/>
              </a:ext>
            </a:extLst>
          </p:cNvPr>
          <p:cNvSpPr txBox="1"/>
          <p:nvPr userDrawn="1"/>
        </p:nvSpPr>
        <p:spPr>
          <a:xfrm>
            <a:off x="8146473" y="5640619"/>
            <a:ext cx="3097761" cy="2711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/>
            <a:r>
              <a:rPr lang="en-US" sz="1100" b="1">
                <a:solidFill>
                  <a:schemeClr val="accent3"/>
                </a:solidFill>
              </a:rPr>
              <a:t>questoraclecommunity.org/</a:t>
            </a:r>
            <a:r>
              <a:rPr lang="en-US" sz="1100" b="1" err="1">
                <a:solidFill>
                  <a:schemeClr val="accent3"/>
                </a:solidFill>
              </a:rPr>
              <a:t>infocus</a:t>
            </a:r>
            <a:endParaRPr lang="en-US" sz="1100" b="1">
              <a:solidFill>
                <a:schemeClr val="accent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2F8EE4-6F00-1CBA-163B-C92B78DC918B}"/>
              </a:ext>
            </a:extLst>
          </p:cNvPr>
          <p:cNvGrpSpPr/>
          <p:nvPr userDrawn="1"/>
        </p:nvGrpSpPr>
        <p:grpSpPr>
          <a:xfrm>
            <a:off x="6372423" y="4477177"/>
            <a:ext cx="1433429" cy="1433429"/>
            <a:chOff x="6030011" y="4629724"/>
            <a:chExt cx="1613055" cy="1613055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E5004BD-CE38-8EA2-7336-F88C2AB764D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011" y="4629724"/>
              <a:ext cx="1613055" cy="161305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3CA649E-31BA-3CC8-058B-9BEB44DC421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36210" y="4735924"/>
              <a:ext cx="1400655" cy="140065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3C595E2-1656-427F-A51C-E046356A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6237" y="4835952"/>
              <a:ext cx="1200604" cy="120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4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0598-C987-9B5F-F469-13E086AC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8" y="1529641"/>
            <a:ext cx="8358142" cy="5328359"/>
          </a:xfrm>
        </p:spPr>
        <p:txBody>
          <a:bodyPr lIns="731520" tIns="73152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9D9DAD-7850-D190-57F5-DD3B37F9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549FD8-6049-5EAD-D21A-AA0AB019C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49" y="1925980"/>
            <a:ext cx="3167108" cy="4139063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89D1D-0DF1-1AB2-0948-B1E35D6AE5CC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4D4EB1-30DB-A61F-4971-A784E0D2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12191999" cy="5359420"/>
          </a:xfrm>
        </p:spPr>
        <p:txBody>
          <a:bodyPr lIns="731520" tIns="36576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725BF-521F-43E5-2E8B-528234D749D6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03285B-4EB6-8AAA-0E5C-1B58DF152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8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BEA93E58-8C93-4DA0-10E1-1DBAB33DB8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5858" y="0"/>
            <a:ext cx="4549969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875D2A-F6BB-8D3B-C522-52A257114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7655858" cy="5359420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4405-5F7D-9779-B81D-4B129AFBFDA0}"/>
              </a:ext>
            </a:extLst>
          </p:cNvPr>
          <p:cNvSpPr/>
          <p:nvPr userDrawn="1"/>
        </p:nvSpPr>
        <p:spPr>
          <a:xfrm>
            <a:off x="666749" y="1442182"/>
            <a:ext cx="656272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CA6A5B-7250-800C-EA93-DD59691E8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655858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7BB8CB-D274-02D2-04E4-5F2289C1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652" y="1498578"/>
            <a:ext cx="8116348" cy="5359421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582C-CB09-2300-16A8-22D129526BFB}"/>
              </a:ext>
            </a:extLst>
          </p:cNvPr>
          <p:cNvSpPr txBox="1">
            <a:spLocks/>
          </p:cNvSpPr>
          <p:nvPr userDrawn="1"/>
        </p:nvSpPr>
        <p:spPr>
          <a:xfrm>
            <a:off x="4898278" y="0"/>
            <a:ext cx="7271919" cy="1498580"/>
          </a:xfrm>
          <a:prstGeom prst="rect">
            <a:avLst/>
          </a:prstGeom>
        </p:spPr>
        <p:txBody>
          <a:bodyPr vert="horz" lIns="365760" tIns="731520" rIns="365760" bIns="36576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EC5779-2E84-A758-8718-0F959C79F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75652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7DFC2-7884-E628-CF11-707106430DCA}"/>
              </a:ext>
            </a:extLst>
          </p:cNvPr>
          <p:cNvSpPr/>
          <p:nvPr userDrawn="1"/>
        </p:nvSpPr>
        <p:spPr>
          <a:xfrm>
            <a:off x="4742401" y="1442182"/>
            <a:ext cx="695746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F45F41-6290-3477-AC23-94B10B55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652" y="0"/>
            <a:ext cx="8116348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6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E50DFB-2CB0-E8D9-7AAF-AD06A4B0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1498580"/>
            <a:ext cx="5233416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0759A-1E86-DF7F-05C9-22E2412CA0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834" y="1498579"/>
            <a:ext cx="5233417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F6E5B-A28A-9793-902C-05FECD29D71A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6FCF-B6DB-1CBA-F8DC-8D2FA537A9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55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1FF225-07FE-1E97-55BB-47676EFEF8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7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A9098-039F-AE13-4BF8-9CEDA6FC738E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802208-6E8E-3AE5-8E4F-E37C5268E8D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45004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6D0CAF-4073-2922-791B-90E38762B5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3327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93FCEE-2CB6-FE36-2CCE-922EBD5199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16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F90EC-F230-F661-C587-2A25BB7D8E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ABE8-76BD-95CC-C27A-2E0676DA4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C99BC3-8A8C-3E33-CFEE-5C5A40344A8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J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862CA1-EC3D-7CE5-4E64-67D3821C3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0DAC58-44BF-7D1E-7A70-06232808AE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6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90E6-4501-8282-42AD-64ACFE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001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4180-F749-F421-D537-2075ED13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825625"/>
            <a:ext cx="11001375" cy="351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19" r:id="rId2"/>
    <p:sldLayoutId id="2147483720" r:id="rId3"/>
    <p:sldLayoutId id="2147483721" r:id="rId4"/>
    <p:sldLayoutId id="2147483722" r:id="rId5"/>
    <p:sldLayoutId id="2147483724" r:id="rId6"/>
    <p:sldLayoutId id="2147483725" r:id="rId7"/>
    <p:sldLayoutId id="2147483764" r:id="rId8"/>
    <p:sldLayoutId id="2147483766" r:id="rId9"/>
    <p:sldLayoutId id="2147483767" r:id="rId10"/>
    <p:sldLayoutId id="2147483768" r:id="rId11"/>
    <p:sldLayoutId id="2147483765" r:id="rId12"/>
    <p:sldLayoutId id="2147483769" r:id="rId13"/>
    <p:sldLayoutId id="2147483760" r:id="rId14"/>
    <p:sldLayoutId id="2147483761" r:id="rId15"/>
    <p:sldLayoutId id="21474837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BA2EB93-0A1D-B7D3-EA7C-0BE29509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1764509"/>
            <a:ext cx="10985770" cy="3543292"/>
          </a:xfrm>
        </p:spPr>
        <p:txBody>
          <a:bodyPr>
            <a:normAutofit/>
          </a:bodyPr>
          <a:lstStyle/>
          <a:p>
            <a:r>
              <a:rPr lang="en-US"/>
              <a:t>BLUEPRINT 4D Presentation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1BC507-FB85-A9C4-FE4E-C6E7D2D87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8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7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9B10D2-09B8-120B-A466-103D3E61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77DCAD-DB77-B388-A8B5-FEF69EA91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7500BD-8FA8-0EF5-0A7A-7B094A5E5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E3BAB6-B67C-E0C1-0B59-FB684910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F7F57D-F20F-B755-4FE6-8F0C206AD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CA4BF7-BE48-2C00-D287-A52C363CED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9C15D-C885-E797-D7EC-AE847ED7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88A8D4-3558-A004-E077-F88D6D501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A97CF1-156B-2C7F-BC3A-BD5EC3E1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F3B90F-D6F6-D0CF-071B-7776877FE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BE0B76-1DBC-27DB-DBF7-874D41999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5B8A6-8AAB-6635-6DFF-EA2DE79A2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1FBEA8-1907-4AD4-4369-3ADE2B283B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5B5F02-11B3-9A65-0CE0-5B94EBEE8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D4011-3EB1-85D6-0B8A-BE00984E47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CDB1B2-DE78-D36E-87FF-A45EDDCBB9A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AC0D727-53E0-B909-56DC-38274263CB1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799F520-3DBB-2EB0-E6D7-EF8CEF209B3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8CA0E8-1242-595F-4E25-E078E8020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6A7395-9E1D-A275-7F29-AC2B4454E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D7C4DB-1C53-3308-0434-6ADCC47D7F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9C3689-4A64-1FDD-33D1-F41776B4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FAFD03-0D8B-CEE2-DC3B-C914C52F74F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2290"/>
      </p:ext>
    </p:extLst>
  </p:cSld>
  <p:clrMapOvr>
    <a:masterClrMapping/>
  </p:clrMapOvr>
</p:sld>
</file>

<file path=ppt/theme/theme1.xml><?xml version="1.0" encoding="utf-8"?>
<a:theme xmlns:a="http://schemas.openxmlformats.org/drawingml/2006/main" name="1_PeopleSoft Template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5760" tIns="731520" rIns="365760" bIns="365760" rtlCol="0" anchor="b" anchorCtr="0">
        <a:normAutofit lnSpcReduction="10000"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D3C6537CF694093FF0213B338DDFE" ma:contentTypeVersion="13" ma:contentTypeDescription="Create a new document." ma:contentTypeScope="" ma:versionID="691525430654312824cad2e2a58c4202">
  <xsd:schema xmlns:xsd="http://www.w3.org/2001/XMLSchema" xmlns:xs="http://www.w3.org/2001/XMLSchema" xmlns:p="http://schemas.microsoft.com/office/2006/metadata/properties" xmlns:ns2="d1df91a9-be42-4264-875f-80fb5125ff8e" xmlns:ns3="ba9d84b6-9743-4769-85a8-29c4e81b3ef3" targetNamespace="http://schemas.microsoft.com/office/2006/metadata/properties" ma:root="true" ma:fieldsID="315ff34a08581a82f01d1413aa3e7fc3" ns2:_="" ns3:_="">
    <xsd:import namespace="d1df91a9-be42-4264-875f-80fb5125ff8e"/>
    <xsd:import namespace="ba9d84b6-9743-4769-85a8-29c4e81b3e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91a9-be42-4264-875f-80fb5125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d84b6-9743-4769-85a8-29c4e81b3ef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32a23b-2ba7-4535-8cbc-959337aa78dd}" ma:internalName="TaxCatchAll" ma:showField="CatchAllData" ma:web="ba9d84b6-9743-4769-85a8-29c4e81b3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9d84b6-9743-4769-85a8-29c4e81b3ef3" xsi:nil="true"/>
    <lcf76f155ced4ddcb4097134ff3c332f xmlns="d1df91a9-be42-4264-875f-80fb5125ff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64375-A120-4D62-A7A2-5EAC2DD02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f91a9-be42-4264-875f-80fb5125ff8e"/>
    <ds:schemaRef ds:uri="ba9d84b6-9743-4769-85a8-29c4e81b3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90942-F05A-4A71-AC0B-396053F7F7F8}">
  <ds:schemaRefs>
    <ds:schemaRef ds:uri="228ab4ee-9a6a-4db7-9d86-851a47612bd5"/>
    <ds:schemaRef ds:uri="3b1add37-0b0d-40c1-9750-9c750ff2cbdf"/>
    <ds:schemaRef ds:uri="ba9d84b6-9743-4769-85a8-29c4e81b3ef3"/>
    <ds:schemaRef ds:uri="d1df91a9-be42-4264-875f-80fb5125ff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710959-F5D7-49C8-9198-3BDB5B94DA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Proxima Nova Thin</vt:lpstr>
      <vt:lpstr>Wingdings</vt:lpstr>
      <vt:lpstr>1_PeopleSoft Template</vt:lpstr>
      <vt:lpstr>BLUEPRINT 4D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8</cp:revision>
  <dcterms:created xsi:type="dcterms:W3CDTF">2022-11-16T21:07:22Z</dcterms:created>
  <dcterms:modified xsi:type="dcterms:W3CDTF">2026-04-08T19:14:41Z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0x010100916D3C6537CF694093FF0213B338DDFE</vt:lpwstr>
  </property>
</Properties>
</file>