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7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C369D5-25EF-4B17-8210-45DFD4EA6777}" v="1" dt="2026-08-28T17:56:27.467"/>
    <p1510:client id="{A5AB789E-4F82-4E94-9C30-E9E28D23BC72}" v="68" dt="2026-08-28T16:54:54.8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Morris" userId="a84ccbe9-32b6-46bb-a1c2-ebd0a572d86c" providerId="ADAL" clId="{A5AB789E-4F82-4E94-9C30-E9E28D23BC72}"/>
    <pc:docChg chg="undo custSel addSld delSld modSld modMainMaster">
      <pc:chgData name="Nicole Morris" userId="a84ccbe9-32b6-46bb-a1c2-ebd0a572d86c" providerId="ADAL" clId="{A5AB789E-4F82-4E94-9C30-E9E28D23BC72}" dt="2026-08-28T16:54:54.890" v="62"/>
      <pc:docMkLst>
        <pc:docMk/>
      </pc:docMkLst>
      <pc:sldChg chg="addSp delSp modSp mod chgLayout">
        <pc:chgData name="Nicole Morris" userId="a84ccbe9-32b6-46bb-a1c2-ebd0a572d86c" providerId="ADAL" clId="{A5AB789E-4F82-4E94-9C30-E9E28D23BC72}" dt="2026-08-28T16:51:52.696" v="25" actId="700"/>
        <pc:sldMkLst>
          <pc:docMk/>
          <pc:sldMk cId="2264891660" sldId="260"/>
        </pc:sldMkLst>
        <pc:spChg chg="add del mod">
          <ac:chgData name="Nicole Morris" userId="a84ccbe9-32b6-46bb-a1c2-ebd0a572d86c" providerId="ADAL" clId="{A5AB789E-4F82-4E94-9C30-E9E28D23BC72}" dt="2026-08-28T16:51:52.696" v="25" actId="700"/>
          <ac:spMkLst>
            <pc:docMk/>
            <pc:sldMk cId="2264891660" sldId="260"/>
            <ac:spMk id="2" creationId="{0C6A10FB-BB5C-0A25-A4D4-1FA634AD2681}"/>
          </ac:spMkLst>
        </pc:spChg>
        <pc:spChg chg="add mod ord">
          <ac:chgData name="Nicole Morris" userId="a84ccbe9-32b6-46bb-a1c2-ebd0a572d86c" providerId="ADAL" clId="{A5AB789E-4F82-4E94-9C30-E9E28D23BC72}" dt="2026-08-28T16:51:52.696" v="25" actId="700"/>
          <ac:spMkLst>
            <pc:docMk/>
            <pc:sldMk cId="2264891660" sldId="260"/>
            <ac:spMk id="3" creationId="{97A51159-BE51-BAE0-DEB5-537A822A22AB}"/>
          </ac:spMkLst>
        </pc:spChg>
        <pc:spChg chg="add mod ord">
          <ac:chgData name="Nicole Morris" userId="a84ccbe9-32b6-46bb-a1c2-ebd0a572d86c" providerId="ADAL" clId="{A5AB789E-4F82-4E94-9C30-E9E28D23BC72}" dt="2026-08-28T16:51:52.696" v="25" actId="700"/>
          <ac:spMkLst>
            <pc:docMk/>
            <pc:sldMk cId="2264891660" sldId="260"/>
            <ac:spMk id="4" creationId="{A1E4E62D-3B46-3EBA-D2A0-AD14B479AC03}"/>
          </ac:spMkLst>
        </pc:spChg>
        <pc:spChg chg="add mod ord">
          <ac:chgData name="Nicole Morris" userId="a84ccbe9-32b6-46bb-a1c2-ebd0a572d86c" providerId="ADAL" clId="{A5AB789E-4F82-4E94-9C30-E9E28D23BC72}" dt="2026-08-28T16:51:52.696" v="25" actId="700"/>
          <ac:spMkLst>
            <pc:docMk/>
            <pc:sldMk cId="2264891660" sldId="260"/>
            <ac:spMk id="5" creationId="{F1F6E133-7B36-9E65-8A79-10992A29D6D5}"/>
          </ac:spMkLst>
        </pc:spChg>
        <pc:spChg chg="del">
          <ac:chgData name="Nicole Morris" userId="a84ccbe9-32b6-46bb-a1c2-ebd0a572d86c" providerId="ADAL" clId="{A5AB789E-4F82-4E94-9C30-E9E28D23BC72}" dt="2026-08-28T16:49:45.017" v="7" actId="478"/>
          <ac:spMkLst>
            <pc:docMk/>
            <pc:sldMk cId="2264891660" sldId="260"/>
            <ac:spMk id="8" creationId="{98DBD08F-94EB-49ED-82CF-924AD52AF7B8}"/>
          </ac:spMkLst>
        </pc:spChg>
        <pc:spChg chg="del mod">
          <ac:chgData name="Nicole Morris" userId="a84ccbe9-32b6-46bb-a1c2-ebd0a572d86c" providerId="ADAL" clId="{A5AB789E-4F82-4E94-9C30-E9E28D23BC72}" dt="2026-08-28T16:51:52.696" v="25" actId="700"/>
          <ac:spMkLst>
            <pc:docMk/>
            <pc:sldMk cId="2264891660" sldId="260"/>
            <ac:spMk id="9" creationId="{544D13A4-6F87-EC3B-8612-BB851B207520}"/>
          </ac:spMkLst>
        </pc:spChg>
        <pc:spChg chg="del mod">
          <ac:chgData name="Nicole Morris" userId="a84ccbe9-32b6-46bb-a1c2-ebd0a572d86c" providerId="ADAL" clId="{A5AB789E-4F82-4E94-9C30-E9E28D23BC72}" dt="2026-08-28T16:51:52.696" v="25" actId="700"/>
          <ac:spMkLst>
            <pc:docMk/>
            <pc:sldMk cId="2264891660" sldId="260"/>
            <ac:spMk id="10" creationId="{49EF600E-041A-27FE-514E-116023DBD33F}"/>
          </ac:spMkLst>
        </pc:spChg>
      </pc:sldChg>
      <pc:sldChg chg="addSp delSp modSp add del mod">
        <pc:chgData name="Nicole Morris" userId="a84ccbe9-32b6-46bb-a1c2-ebd0a572d86c" providerId="ADAL" clId="{A5AB789E-4F82-4E94-9C30-E9E28D23BC72}" dt="2026-08-28T16:50:24.602" v="15" actId="2696"/>
        <pc:sldMkLst>
          <pc:docMk/>
          <pc:sldMk cId="1418406705" sldId="265"/>
        </pc:sldMkLst>
        <pc:spChg chg="add del mod">
          <ac:chgData name="Nicole Morris" userId="a84ccbe9-32b6-46bb-a1c2-ebd0a572d86c" providerId="ADAL" clId="{A5AB789E-4F82-4E94-9C30-E9E28D23BC72}" dt="2026-08-28T16:49:31.917" v="6"/>
          <ac:spMkLst>
            <pc:docMk/>
            <pc:sldMk cId="1418406705" sldId="265"/>
            <ac:spMk id="2" creationId="{3E502100-9788-B041-4E7E-CFD98CF50D1C}"/>
          </ac:spMkLst>
        </pc:spChg>
        <pc:spChg chg="del mod">
          <ac:chgData name="Nicole Morris" userId="a84ccbe9-32b6-46bb-a1c2-ebd0a572d86c" providerId="ADAL" clId="{A5AB789E-4F82-4E94-9C30-E9E28D23BC72}" dt="2026-08-28T16:48:55.657" v="2" actId="478"/>
          <ac:spMkLst>
            <pc:docMk/>
            <pc:sldMk cId="1418406705" sldId="265"/>
            <ac:spMk id="5" creationId="{7353E006-FB41-ACC5-FC22-A05FCA5C56AD}"/>
          </ac:spMkLst>
        </pc:spChg>
      </pc:sldChg>
      <pc:sldMasterChg chg="modSldLayout">
        <pc:chgData name="Nicole Morris" userId="a84ccbe9-32b6-46bb-a1c2-ebd0a572d86c" providerId="ADAL" clId="{A5AB789E-4F82-4E94-9C30-E9E28D23BC72}" dt="2026-08-28T16:54:54.890" v="62"/>
        <pc:sldMasterMkLst>
          <pc:docMk/>
          <pc:sldMasterMk cId="60952317" sldId="2147483767"/>
        </pc:sldMasterMkLst>
        <pc:sldLayoutChg chg="addSp delSp modSp mod">
          <pc:chgData name="Nicole Morris" userId="a84ccbe9-32b6-46bb-a1c2-ebd0a572d86c" providerId="ADAL" clId="{A5AB789E-4F82-4E94-9C30-E9E28D23BC72}" dt="2026-08-28T16:53:59.865" v="49" actId="478"/>
          <pc:sldLayoutMkLst>
            <pc:docMk/>
            <pc:sldMasterMk cId="60952317" sldId="2147483767"/>
            <pc:sldLayoutMk cId="163275892" sldId="2147483768"/>
          </pc:sldLayoutMkLst>
          <pc:spChg chg="del">
            <ac:chgData name="Nicole Morris" userId="a84ccbe9-32b6-46bb-a1c2-ebd0a572d86c" providerId="ADAL" clId="{A5AB789E-4F82-4E94-9C30-E9E28D23BC72}" dt="2026-08-28T16:53:59.865" v="49" actId="478"/>
            <ac:spMkLst>
              <pc:docMk/>
              <pc:sldMasterMk cId="60952317" sldId="2147483767"/>
              <pc:sldLayoutMk cId="163275892" sldId="2147483768"/>
              <ac:spMk id="15" creationId="{7EB199C4-A819-7D3F-C145-6FCE6F0AB41E}"/>
            </ac:spMkLst>
          </pc:spChg>
          <pc:picChg chg="add del mod">
            <ac:chgData name="Nicole Morris" userId="a84ccbe9-32b6-46bb-a1c2-ebd0a572d86c" providerId="ADAL" clId="{A5AB789E-4F82-4E94-9C30-E9E28D23BC72}" dt="2026-08-28T16:53:48.776" v="47" actId="21"/>
            <ac:picMkLst>
              <pc:docMk/>
              <pc:sldMasterMk cId="60952317" sldId="2147483767"/>
              <pc:sldLayoutMk cId="163275892" sldId="2147483768"/>
              <ac:picMk id="5" creationId="{04CAE588-012E-8B79-43B2-C0E180A97204}"/>
            </ac:picMkLst>
          </pc:picChg>
        </pc:sldLayoutChg>
        <pc:sldLayoutChg chg="addSp delSp modSp mod">
          <pc:chgData name="Nicole Morris" userId="a84ccbe9-32b6-46bb-a1c2-ebd0a572d86c" providerId="ADAL" clId="{A5AB789E-4F82-4E94-9C30-E9E28D23BC72}" dt="2026-08-28T16:54:45.459" v="58"/>
          <pc:sldLayoutMkLst>
            <pc:docMk/>
            <pc:sldMasterMk cId="60952317" sldId="2147483767"/>
            <pc:sldLayoutMk cId="1071431667" sldId="2147483769"/>
          </pc:sldLayoutMkLst>
          <pc:spChg chg="del">
            <ac:chgData name="Nicole Morris" userId="a84ccbe9-32b6-46bb-a1c2-ebd0a572d86c" providerId="ADAL" clId="{A5AB789E-4F82-4E94-9C30-E9E28D23BC72}" dt="2026-08-28T16:54:21.304" v="53" actId="478"/>
            <ac:spMkLst>
              <pc:docMk/>
              <pc:sldMasterMk cId="60952317" sldId="2147483767"/>
              <pc:sldLayoutMk cId="1071431667" sldId="2147483769"/>
              <ac:spMk id="9" creationId="{8D1B5128-564B-636D-0421-CE80E3BE3073}"/>
            </ac:spMkLst>
          </pc:spChg>
          <pc:picChg chg="add del mod">
            <ac:chgData name="Nicole Morris" userId="a84ccbe9-32b6-46bb-a1c2-ebd0a572d86c" providerId="ADAL" clId="{A5AB789E-4F82-4E94-9C30-E9E28D23BC72}" dt="2026-08-28T16:54:29.244" v="55" actId="478"/>
            <ac:picMkLst>
              <pc:docMk/>
              <pc:sldMasterMk cId="60952317" sldId="2147483767"/>
              <pc:sldLayoutMk cId="1071431667" sldId="2147483769"/>
              <ac:picMk id="4" creationId="{3E8EFF0B-C558-F98B-743C-C2704A1F058D}"/>
            </ac:picMkLst>
          </pc:picChg>
          <pc:picChg chg="add mod">
            <ac:chgData name="Nicole Morris" userId="a84ccbe9-32b6-46bb-a1c2-ebd0a572d86c" providerId="ADAL" clId="{A5AB789E-4F82-4E94-9C30-E9E28D23BC72}" dt="2026-08-28T16:54:45.459" v="58"/>
            <ac:picMkLst>
              <pc:docMk/>
              <pc:sldMasterMk cId="60952317" sldId="2147483767"/>
              <pc:sldLayoutMk cId="1071431667" sldId="2147483769"/>
              <ac:picMk id="5" creationId="{CCDE4358-E00B-C36D-A276-E66CFADE5B0C}"/>
            </ac:picMkLst>
          </pc:picChg>
        </pc:sldLayoutChg>
        <pc:sldLayoutChg chg="addSp delSp modSp mod">
          <pc:chgData name="Nicole Morris" userId="a84ccbe9-32b6-46bb-a1c2-ebd0a572d86c" providerId="ADAL" clId="{A5AB789E-4F82-4E94-9C30-E9E28D23BC72}" dt="2026-08-28T16:54:05.003" v="50" actId="478"/>
          <pc:sldLayoutMkLst>
            <pc:docMk/>
            <pc:sldMasterMk cId="60952317" sldId="2147483767"/>
            <pc:sldLayoutMk cId="2044390503" sldId="2147483770"/>
          </pc:sldLayoutMkLst>
          <pc:spChg chg="del">
            <ac:chgData name="Nicole Morris" userId="a84ccbe9-32b6-46bb-a1c2-ebd0a572d86c" providerId="ADAL" clId="{A5AB789E-4F82-4E94-9C30-E9E28D23BC72}" dt="2026-08-28T16:54:05.003" v="50" actId="478"/>
            <ac:spMkLst>
              <pc:docMk/>
              <pc:sldMasterMk cId="60952317" sldId="2147483767"/>
              <pc:sldLayoutMk cId="2044390503" sldId="2147483770"/>
              <ac:spMk id="13" creationId="{C883CAC5-205D-1E4F-3DFD-5D0B942016FB}"/>
            </ac:spMkLst>
          </pc:spChg>
          <pc:picChg chg="add del mod">
            <ac:chgData name="Nicole Morris" userId="a84ccbe9-32b6-46bb-a1c2-ebd0a572d86c" providerId="ADAL" clId="{A5AB789E-4F82-4E94-9C30-E9E28D23BC72}" dt="2026-08-28T16:53:18.796" v="30" actId="21"/>
            <ac:picMkLst>
              <pc:docMk/>
              <pc:sldMasterMk cId="60952317" sldId="2147483767"/>
              <pc:sldLayoutMk cId="2044390503" sldId="2147483770"/>
              <ac:picMk id="3" creationId="{69C2F420-21BB-6B8C-A1CC-C4DF38FB9110}"/>
            </ac:picMkLst>
          </pc:picChg>
          <pc:picChg chg="add mod">
            <ac:chgData name="Nicole Morris" userId="a84ccbe9-32b6-46bb-a1c2-ebd0a572d86c" providerId="ADAL" clId="{A5AB789E-4F82-4E94-9C30-E9E28D23BC72}" dt="2026-08-28T16:53:52.123" v="48"/>
            <ac:picMkLst>
              <pc:docMk/>
              <pc:sldMasterMk cId="60952317" sldId="2147483767"/>
              <pc:sldLayoutMk cId="2044390503" sldId="2147483770"/>
              <ac:picMk id="4" creationId="{E2DB386F-B511-A0F2-C1AA-C1BC4B6791C2}"/>
            </ac:picMkLst>
          </pc:picChg>
        </pc:sldLayoutChg>
        <pc:sldLayoutChg chg="addSp delSp modSp mod">
          <pc:chgData name="Nicole Morris" userId="a84ccbe9-32b6-46bb-a1c2-ebd0a572d86c" providerId="ADAL" clId="{A5AB789E-4F82-4E94-9C30-E9E28D23BC72}" dt="2026-08-28T16:54:50.010" v="60"/>
          <pc:sldLayoutMkLst>
            <pc:docMk/>
            <pc:sldMasterMk cId="60952317" sldId="2147483767"/>
            <pc:sldLayoutMk cId="3545651386" sldId="2147483771"/>
          </pc:sldLayoutMkLst>
          <pc:spChg chg="mod">
            <ac:chgData name="Nicole Morris" userId="a84ccbe9-32b6-46bb-a1c2-ebd0a572d86c" providerId="ADAL" clId="{A5AB789E-4F82-4E94-9C30-E9E28D23BC72}" dt="2026-08-28T16:51:36.310" v="23" actId="14100"/>
            <ac:spMkLst>
              <pc:docMk/>
              <pc:sldMasterMk cId="60952317" sldId="2147483767"/>
              <pc:sldLayoutMk cId="3545651386" sldId="2147483771"/>
              <ac:spMk id="3" creationId="{00000000-0000-0000-0000-000000000000}"/>
            </ac:spMkLst>
          </pc:spChg>
          <pc:spChg chg="mod">
            <ac:chgData name="Nicole Morris" userId="a84ccbe9-32b6-46bb-a1c2-ebd0a572d86c" providerId="ADAL" clId="{A5AB789E-4F82-4E94-9C30-E9E28D23BC72}" dt="2026-08-28T16:51:41.374" v="24" actId="14100"/>
            <ac:spMkLst>
              <pc:docMk/>
              <pc:sldMasterMk cId="60952317" sldId="2147483767"/>
              <pc:sldLayoutMk cId="3545651386" sldId="2147483771"/>
              <ac:spMk id="4" creationId="{00000000-0000-0000-0000-000000000000}"/>
            </ac:spMkLst>
          </pc:spChg>
          <pc:spChg chg="add mod">
            <ac:chgData name="Nicole Morris" userId="a84ccbe9-32b6-46bb-a1c2-ebd0a572d86c" providerId="ADAL" clId="{A5AB789E-4F82-4E94-9C30-E9E28D23BC72}" dt="2026-08-28T16:50:54.677" v="17"/>
            <ac:spMkLst>
              <pc:docMk/>
              <pc:sldMasterMk cId="60952317" sldId="2147483767"/>
              <pc:sldLayoutMk cId="3545651386" sldId="2147483771"/>
              <ac:spMk id="5" creationId="{0E72091B-D8CC-D545-7FEE-F93112EF3B2C}"/>
            </ac:spMkLst>
          </pc:spChg>
          <pc:spChg chg="add del mod">
            <ac:chgData name="Nicole Morris" userId="a84ccbe9-32b6-46bb-a1c2-ebd0a572d86c" providerId="ADAL" clId="{A5AB789E-4F82-4E94-9C30-E9E28D23BC72}" dt="2026-08-28T16:54:49.674" v="59" actId="478"/>
            <ac:spMkLst>
              <pc:docMk/>
              <pc:sldMasterMk cId="60952317" sldId="2147483767"/>
              <pc:sldLayoutMk cId="3545651386" sldId="2147483771"/>
              <ac:spMk id="6" creationId="{7A46D7C8-506F-5561-3B10-52CBA2015790}"/>
            </ac:spMkLst>
          </pc:spChg>
          <pc:spChg chg="del">
            <ac:chgData name="Nicole Morris" userId="a84ccbe9-32b6-46bb-a1c2-ebd0a572d86c" providerId="ADAL" clId="{A5AB789E-4F82-4E94-9C30-E9E28D23BC72}" dt="2026-08-28T16:51:08.427" v="18" actId="478"/>
            <ac:spMkLst>
              <pc:docMk/>
              <pc:sldMasterMk cId="60952317" sldId="2147483767"/>
              <pc:sldLayoutMk cId="3545651386" sldId="2147483771"/>
              <ac:spMk id="7" creationId="{93881215-020E-C3AF-F503-928CEF2286D0}"/>
            </ac:spMkLst>
          </pc:spChg>
          <pc:spChg chg="del">
            <ac:chgData name="Nicole Morris" userId="a84ccbe9-32b6-46bb-a1c2-ebd0a572d86c" providerId="ADAL" clId="{A5AB789E-4F82-4E94-9C30-E9E28D23BC72}" dt="2026-08-28T16:50:53.482" v="16" actId="478"/>
            <ac:spMkLst>
              <pc:docMk/>
              <pc:sldMasterMk cId="60952317" sldId="2147483767"/>
              <pc:sldLayoutMk cId="3545651386" sldId="2147483771"/>
              <ac:spMk id="8" creationId="{00000000-0000-0000-0000-000000000000}"/>
            </ac:spMkLst>
          </pc:spChg>
          <pc:picChg chg="add mod">
            <ac:chgData name="Nicole Morris" userId="a84ccbe9-32b6-46bb-a1c2-ebd0a572d86c" providerId="ADAL" clId="{A5AB789E-4F82-4E94-9C30-E9E28D23BC72}" dt="2026-08-28T16:54:50.010" v="60"/>
            <ac:picMkLst>
              <pc:docMk/>
              <pc:sldMasterMk cId="60952317" sldId="2147483767"/>
              <pc:sldLayoutMk cId="3545651386" sldId="2147483771"/>
              <ac:picMk id="9" creationId="{F69822C2-91CC-F858-834F-7E932D7132FB}"/>
            </ac:picMkLst>
          </pc:picChg>
        </pc:sldLayoutChg>
        <pc:sldLayoutChg chg="addSp delSp modSp mod">
          <pc:chgData name="Nicole Morris" userId="a84ccbe9-32b6-46bb-a1c2-ebd0a572d86c" providerId="ADAL" clId="{A5AB789E-4F82-4E94-9C30-E9E28D23BC72}" dt="2026-08-28T16:54:54.890" v="62"/>
          <pc:sldLayoutMkLst>
            <pc:docMk/>
            <pc:sldMasterMk cId="60952317" sldId="2147483767"/>
            <pc:sldLayoutMk cId="3945293940" sldId="2147483774"/>
          </pc:sldLayoutMkLst>
          <pc:spChg chg="del">
            <ac:chgData name="Nicole Morris" userId="a84ccbe9-32b6-46bb-a1c2-ebd0a572d86c" providerId="ADAL" clId="{A5AB789E-4F82-4E94-9C30-E9E28D23BC72}" dt="2026-08-28T16:54:54.512" v="61" actId="478"/>
            <ac:spMkLst>
              <pc:docMk/>
              <pc:sldMasterMk cId="60952317" sldId="2147483767"/>
              <pc:sldLayoutMk cId="3945293940" sldId="2147483774"/>
              <ac:spMk id="7" creationId="{929A320B-5281-26EE-4FD2-91DFC6049BB8}"/>
            </ac:spMkLst>
          </pc:spChg>
          <pc:picChg chg="add mod">
            <ac:chgData name="Nicole Morris" userId="a84ccbe9-32b6-46bb-a1c2-ebd0a572d86c" providerId="ADAL" clId="{A5AB789E-4F82-4E94-9C30-E9E28D23BC72}" dt="2026-08-28T16:54:54.890" v="62"/>
            <ac:picMkLst>
              <pc:docMk/>
              <pc:sldMasterMk cId="60952317" sldId="2147483767"/>
              <pc:sldLayoutMk cId="3945293940" sldId="2147483774"/>
              <ac:picMk id="2" creationId="{3F397CB1-B22F-26B8-0309-109DA607C375}"/>
            </ac:picMkLst>
          </pc:picChg>
        </pc:sldLayoutChg>
        <pc:sldLayoutChg chg="addSp delSp modSp mod">
          <pc:chgData name="Nicole Morris" userId="a84ccbe9-32b6-46bb-a1c2-ebd0a572d86c" providerId="ADAL" clId="{A5AB789E-4F82-4E94-9C30-E9E28D23BC72}" dt="2026-08-28T16:54:39.725" v="57" actId="1076"/>
          <pc:sldLayoutMkLst>
            <pc:docMk/>
            <pc:sldMasterMk cId="60952317" sldId="2147483767"/>
            <pc:sldLayoutMk cId="994960023" sldId="2147483784"/>
          </pc:sldLayoutMkLst>
          <pc:spChg chg="del">
            <ac:chgData name="Nicole Morris" userId="a84ccbe9-32b6-46bb-a1c2-ebd0a572d86c" providerId="ADAL" clId="{A5AB789E-4F82-4E94-9C30-E9E28D23BC72}" dt="2026-08-28T16:54:15.353" v="51" actId="478"/>
            <ac:spMkLst>
              <pc:docMk/>
              <pc:sldMasterMk cId="60952317" sldId="2147483767"/>
              <pc:sldLayoutMk cId="994960023" sldId="2147483784"/>
              <ac:spMk id="13" creationId="{8FB1F61F-EC0C-C8B7-805E-945A9F58122F}"/>
            </ac:spMkLst>
          </pc:spChg>
          <pc:picChg chg="add mod">
            <ac:chgData name="Nicole Morris" userId="a84ccbe9-32b6-46bb-a1c2-ebd0a572d86c" providerId="ADAL" clId="{A5AB789E-4F82-4E94-9C30-E9E28D23BC72}" dt="2026-08-28T16:54:39.725" v="57" actId="1076"/>
            <ac:picMkLst>
              <pc:docMk/>
              <pc:sldMasterMk cId="60952317" sldId="2147483767"/>
              <pc:sldLayoutMk cId="994960023" sldId="2147483784"/>
              <ac:picMk id="3" creationId="{F0875D64-D5F5-56E0-5AC3-C1416C42C3DA}"/>
            </ac:picMkLst>
          </pc:picChg>
        </pc:sldLayoutChg>
      </pc:sldMasterChg>
    </pc:docChg>
  </pc:docChgLst>
  <pc:docChgLst>
    <pc:chgData name="Sarah Bryant" userId="725636c0-bbe6-44fd-9245-2c89f3704c0e" providerId="ADAL" clId="{ED1B2B78-8636-4878-81F9-1CB226EE6E5F}"/>
    <pc:docChg chg="modMainMaster">
      <pc:chgData name="Sarah Bryant" userId="725636c0-bbe6-44fd-9245-2c89f3704c0e" providerId="ADAL" clId="{ED1B2B78-8636-4878-81F9-1CB226EE6E5F}" dt="2026-08-28T17:56:27.467" v="189" actId="20577"/>
      <pc:docMkLst>
        <pc:docMk/>
      </pc:docMkLst>
      <pc:sldMasterChg chg="modSldLayout">
        <pc:chgData name="Sarah Bryant" userId="725636c0-bbe6-44fd-9245-2c89f3704c0e" providerId="ADAL" clId="{ED1B2B78-8636-4878-81F9-1CB226EE6E5F}" dt="2026-08-28T17:56:27.467" v="189" actId="20577"/>
        <pc:sldMasterMkLst>
          <pc:docMk/>
          <pc:sldMasterMk cId="60952317" sldId="2147483767"/>
        </pc:sldMasterMkLst>
        <pc:sldLayoutChg chg="modSp mod">
          <pc:chgData name="Sarah Bryant" userId="725636c0-bbe6-44fd-9245-2c89f3704c0e" providerId="ADAL" clId="{ED1B2B78-8636-4878-81F9-1CB226EE6E5F}" dt="2026-08-28T16:36:25.081" v="7" actId="20577"/>
          <pc:sldLayoutMkLst>
            <pc:docMk/>
            <pc:sldMasterMk cId="60952317" sldId="2147483767"/>
            <pc:sldLayoutMk cId="163275892" sldId="2147483768"/>
          </pc:sldLayoutMkLst>
          <pc:spChg chg="mod">
            <ac:chgData name="Sarah Bryant" userId="725636c0-bbe6-44fd-9245-2c89f3704c0e" providerId="ADAL" clId="{ED1B2B78-8636-4878-81F9-1CB226EE6E5F}" dt="2026-08-28T16:36:25.081" v="7" actId="20577"/>
            <ac:spMkLst>
              <pc:docMk/>
              <pc:sldMasterMk cId="60952317" sldId="2147483767"/>
              <pc:sldLayoutMk cId="163275892" sldId="2147483768"/>
              <ac:spMk id="14" creationId="{8478A5C9-9206-C3CA-C2C5-9E01A29BA176}"/>
            </ac:spMkLst>
          </pc:spChg>
          <pc:spChg chg="mod">
            <ac:chgData name="Sarah Bryant" userId="725636c0-bbe6-44fd-9245-2c89f3704c0e" providerId="ADAL" clId="{ED1B2B78-8636-4878-81F9-1CB226EE6E5F}" dt="2026-08-28T16:36:09.494" v="1" actId="20577"/>
            <ac:spMkLst>
              <pc:docMk/>
              <pc:sldMasterMk cId="60952317" sldId="2147483767"/>
              <pc:sldLayoutMk cId="163275892" sldId="2147483768"/>
              <ac:spMk id="15" creationId="{7EB199C4-A819-7D3F-C145-6FCE6F0AB41E}"/>
            </ac:spMkLst>
          </pc:spChg>
        </pc:sldLayoutChg>
        <pc:sldLayoutChg chg="modSp mod">
          <pc:chgData name="Sarah Bryant" userId="725636c0-bbe6-44fd-9245-2c89f3704c0e" providerId="ADAL" clId="{ED1B2B78-8636-4878-81F9-1CB226EE6E5F}" dt="2026-08-28T16:37:12.461" v="38" actId="20577"/>
          <pc:sldLayoutMkLst>
            <pc:docMk/>
            <pc:sldMasterMk cId="60952317" sldId="2147483767"/>
            <pc:sldLayoutMk cId="1071431667" sldId="2147483769"/>
          </pc:sldLayoutMkLst>
          <pc:spChg chg="mod">
            <ac:chgData name="Sarah Bryant" userId="725636c0-bbe6-44fd-9245-2c89f3704c0e" providerId="ADAL" clId="{ED1B2B78-8636-4878-81F9-1CB226EE6E5F}" dt="2026-08-28T16:37:12.461" v="38" actId="20577"/>
            <ac:spMkLst>
              <pc:docMk/>
              <pc:sldMasterMk cId="60952317" sldId="2147483767"/>
              <pc:sldLayoutMk cId="1071431667" sldId="2147483769"/>
              <ac:spMk id="7" creationId="{F55CAF71-DFC8-EF19-6804-BAF86793AD35}"/>
            </ac:spMkLst>
          </pc:spChg>
          <pc:spChg chg="mod">
            <ac:chgData name="Sarah Bryant" userId="725636c0-bbe6-44fd-9245-2c89f3704c0e" providerId="ADAL" clId="{ED1B2B78-8636-4878-81F9-1CB226EE6E5F}" dt="2026-08-28T16:37:01.742" v="29" actId="20577"/>
            <ac:spMkLst>
              <pc:docMk/>
              <pc:sldMasterMk cId="60952317" sldId="2147483767"/>
              <pc:sldLayoutMk cId="1071431667" sldId="2147483769"/>
              <ac:spMk id="9" creationId="{8D1B5128-564B-636D-0421-CE80E3BE3073}"/>
            </ac:spMkLst>
          </pc:spChg>
        </pc:sldLayoutChg>
        <pc:sldLayoutChg chg="modSp mod">
          <pc:chgData name="Sarah Bryant" userId="725636c0-bbe6-44fd-9245-2c89f3704c0e" providerId="ADAL" clId="{ED1B2B78-8636-4878-81F9-1CB226EE6E5F}" dt="2026-08-28T16:36:41.950" v="17" actId="20577"/>
          <pc:sldLayoutMkLst>
            <pc:docMk/>
            <pc:sldMasterMk cId="60952317" sldId="2147483767"/>
            <pc:sldLayoutMk cId="2044390503" sldId="2147483770"/>
          </pc:sldLayoutMkLst>
          <pc:spChg chg="mod">
            <ac:chgData name="Sarah Bryant" userId="725636c0-bbe6-44fd-9245-2c89f3704c0e" providerId="ADAL" clId="{ED1B2B78-8636-4878-81F9-1CB226EE6E5F}" dt="2026-08-28T16:36:41.950" v="17" actId="20577"/>
            <ac:spMkLst>
              <pc:docMk/>
              <pc:sldMasterMk cId="60952317" sldId="2147483767"/>
              <pc:sldLayoutMk cId="2044390503" sldId="2147483770"/>
              <ac:spMk id="12" creationId="{6A92D4D2-B6D3-342E-EDA0-047C15848FA2}"/>
            </ac:spMkLst>
          </pc:spChg>
          <pc:spChg chg="mod">
            <ac:chgData name="Sarah Bryant" userId="725636c0-bbe6-44fd-9245-2c89f3704c0e" providerId="ADAL" clId="{ED1B2B78-8636-4878-81F9-1CB226EE6E5F}" dt="2026-08-28T16:36:31.768" v="9" actId="20577"/>
            <ac:spMkLst>
              <pc:docMk/>
              <pc:sldMasterMk cId="60952317" sldId="2147483767"/>
              <pc:sldLayoutMk cId="2044390503" sldId="2147483770"/>
              <ac:spMk id="13" creationId="{C883CAC5-205D-1E4F-3DFD-5D0B942016FB}"/>
            </ac:spMkLst>
          </pc:spChg>
        </pc:sldLayoutChg>
        <pc:sldLayoutChg chg="modSp mod">
          <pc:chgData name="Sarah Bryant" userId="725636c0-bbe6-44fd-9245-2c89f3704c0e" providerId="ADAL" clId="{ED1B2B78-8636-4878-81F9-1CB226EE6E5F}" dt="2026-08-28T16:37:28.364" v="49" actId="20577"/>
          <pc:sldLayoutMkLst>
            <pc:docMk/>
            <pc:sldMasterMk cId="60952317" sldId="2147483767"/>
            <pc:sldLayoutMk cId="3545651386" sldId="2147483771"/>
          </pc:sldLayoutMkLst>
          <pc:spChg chg="mod">
            <ac:chgData name="Sarah Bryant" userId="725636c0-bbe6-44fd-9245-2c89f3704c0e" providerId="ADAL" clId="{ED1B2B78-8636-4878-81F9-1CB226EE6E5F}" dt="2026-08-28T16:37:28.364" v="49" actId="20577"/>
            <ac:spMkLst>
              <pc:docMk/>
              <pc:sldMasterMk cId="60952317" sldId="2147483767"/>
              <pc:sldLayoutMk cId="3545651386" sldId="2147483771"/>
              <ac:spMk id="2" creationId="{73767184-F756-92D2-4324-96F0796B370E}"/>
            </ac:spMkLst>
          </pc:spChg>
          <pc:spChg chg="mod">
            <ac:chgData name="Sarah Bryant" userId="725636c0-bbe6-44fd-9245-2c89f3704c0e" providerId="ADAL" clId="{ED1B2B78-8636-4878-81F9-1CB226EE6E5F}" dt="2026-08-28T16:37:18.743" v="40" actId="20577"/>
            <ac:spMkLst>
              <pc:docMk/>
              <pc:sldMasterMk cId="60952317" sldId="2147483767"/>
              <pc:sldLayoutMk cId="3545651386" sldId="2147483771"/>
              <ac:spMk id="7" creationId="{93881215-020E-C3AF-F503-928CEF2286D0}"/>
            </ac:spMkLst>
          </pc:spChg>
        </pc:sldLayoutChg>
        <pc:sldLayoutChg chg="modSp mod">
          <pc:chgData name="Sarah Bryant" userId="725636c0-bbe6-44fd-9245-2c89f3704c0e" providerId="ADAL" clId="{ED1B2B78-8636-4878-81F9-1CB226EE6E5F}" dt="2026-08-28T16:36:56.577" v="27" actId="20577"/>
          <pc:sldLayoutMkLst>
            <pc:docMk/>
            <pc:sldMasterMk cId="60952317" sldId="2147483767"/>
            <pc:sldLayoutMk cId="994960023" sldId="2147483784"/>
          </pc:sldLayoutMkLst>
          <pc:spChg chg="mod">
            <ac:chgData name="Sarah Bryant" userId="725636c0-bbe6-44fd-9245-2c89f3704c0e" providerId="ADAL" clId="{ED1B2B78-8636-4878-81F9-1CB226EE6E5F}" dt="2026-08-28T16:36:56.577" v="27" actId="20577"/>
            <ac:spMkLst>
              <pc:docMk/>
              <pc:sldMasterMk cId="60952317" sldId="2147483767"/>
              <pc:sldLayoutMk cId="994960023" sldId="2147483784"/>
              <ac:spMk id="10" creationId="{2EB4CFB4-DF21-ECE5-128E-F5DCDDB48BE7}"/>
            </ac:spMkLst>
          </pc:spChg>
          <pc:spChg chg="mod">
            <ac:chgData name="Sarah Bryant" userId="725636c0-bbe6-44fd-9245-2c89f3704c0e" providerId="ADAL" clId="{ED1B2B78-8636-4878-81F9-1CB226EE6E5F}" dt="2026-08-28T16:36:46.111" v="18" actId="20577"/>
            <ac:spMkLst>
              <pc:docMk/>
              <pc:sldMasterMk cId="60952317" sldId="2147483767"/>
              <pc:sldLayoutMk cId="994960023" sldId="2147483784"/>
              <ac:spMk id="13" creationId="{8FB1F61F-EC0C-C8B7-805E-945A9F58122F}"/>
            </ac:spMkLst>
          </pc:spChg>
        </pc:sldLayoutChg>
        <pc:sldLayoutChg chg="modSp mod">
          <pc:chgData name="Sarah Bryant" userId="725636c0-bbe6-44fd-9245-2c89f3704c0e" providerId="ADAL" clId="{ED1B2B78-8636-4878-81F9-1CB226EE6E5F}" dt="2026-08-28T17:56:27.467" v="189" actId="20577"/>
          <pc:sldLayoutMkLst>
            <pc:docMk/>
            <pc:sldMasterMk cId="60952317" sldId="2147483767"/>
            <pc:sldLayoutMk cId="3254268880" sldId="2147483788"/>
          </pc:sldLayoutMkLst>
          <pc:spChg chg="mod">
            <ac:chgData name="Sarah Bryant" userId="725636c0-bbe6-44fd-9245-2c89f3704c0e" providerId="ADAL" clId="{ED1B2B78-8636-4878-81F9-1CB226EE6E5F}" dt="2026-08-28T17:56:27.467" v="189" actId="20577"/>
            <ac:spMkLst>
              <pc:docMk/>
              <pc:sldMasterMk cId="60952317" sldId="2147483767"/>
              <pc:sldLayoutMk cId="3254268880" sldId="2147483788"/>
              <ac:spMk id="2" creationId="{5D8F61D8-4373-E046-6F2F-61B1D22AFFD2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0BB816-636F-4C40-9EC7-A3BA365B89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E0D02-F780-4697-9A30-3F10F4D67C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9885C-64C6-4202-8B65-38170DBD673D}" type="datetimeFigureOut">
              <a:rPr lang="en-US" smtClean="0">
                <a:latin typeface="Century Gothic" panose="020B0502020202020204" pitchFamily="34" charset="0"/>
              </a:rPr>
              <a:t>8/28/2026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0C7536-00AB-4C14-90D3-7D88603F2A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DBC111-E561-48D6-9DB3-85F8BE552B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AA4D1-BF1D-4260-B442-EBD7859EC5F1}" type="slidenum">
              <a:rPr lang="en-US" smtClean="0">
                <a:latin typeface="Century Gothic" panose="020B0502020202020204" pitchFamily="34" charset="0"/>
              </a:rPr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146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28949326-15A5-4041-B3F6-1CB1FE840753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A3D39BA2-F127-4DB1-B8FD-D5A70CC3E0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05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A1D673F-1418-C563-30F3-FD5EAD6591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5" r="15"/>
          <a:stretch/>
        </p:blipFill>
        <p:spPr>
          <a:xfrm>
            <a:off x="3699" y="0"/>
            <a:ext cx="121883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29000" y="1495426"/>
            <a:ext cx="8075612" cy="3281956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4777379"/>
            <a:ext cx="8075612" cy="1126283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9CAF65-E294-0F7F-A8C4-C8424489D1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52225" y="5678906"/>
            <a:ext cx="2375067" cy="682294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478A5C9-9206-C3CA-C2C5-9E01A29BA176}"/>
              </a:ext>
            </a:extLst>
          </p:cNvPr>
          <p:cNvSpPr txBox="1">
            <a:spLocks/>
          </p:cNvSpPr>
          <p:nvPr userDrawn="1"/>
        </p:nvSpPr>
        <p:spPr>
          <a:xfrm>
            <a:off x="9583947" y="6135259"/>
            <a:ext cx="1920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kern="1200">
                <a:solidFill>
                  <a:schemeClr val="accent3">
                    <a:lumMod val="75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solidFill>
                  <a:schemeClr val="tx1"/>
                </a:solidFill>
                <a:latin typeface="Century Gothic" panose="020B0502020202020204" pitchFamily="34" charset="0"/>
              </a:rPr>
              <a:t>October 19 – 22, 2026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53406E-D88E-9A07-5B9F-4BE17068A592}"/>
              </a:ext>
            </a:extLst>
          </p:cNvPr>
          <p:cNvSpPr/>
          <p:nvPr userDrawn="1"/>
        </p:nvSpPr>
        <p:spPr>
          <a:xfrm rot="5400000">
            <a:off x="-3351363" y="3351365"/>
            <a:ext cx="6858001" cy="1552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F38FC0B-1D9F-8F8F-54FF-3589BBAA55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29000" y="1495426"/>
            <a:ext cx="8075612" cy="3281956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EE77A38-DC36-2613-4B7B-18224DD8E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777379"/>
            <a:ext cx="8075612" cy="1126283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A92D4D2-B6D3-342E-EDA0-047C15848FA2}"/>
              </a:ext>
            </a:extLst>
          </p:cNvPr>
          <p:cNvSpPr txBox="1">
            <a:spLocks/>
          </p:cNvSpPr>
          <p:nvPr userDrawn="1"/>
        </p:nvSpPr>
        <p:spPr>
          <a:xfrm>
            <a:off x="9583947" y="6135259"/>
            <a:ext cx="1920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kern="1200">
                <a:solidFill>
                  <a:schemeClr val="accent3">
                    <a:lumMod val="75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October 19 - 22,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DB386F-B511-A0F2-C1AA-C1BC4B6791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116" y="5679216"/>
            <a:ext cx="2386176" cy="68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90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DA489-9CF3-4524-9354-7EB86FC5C2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1" y="2219325"/>
            <a:ext cx="7469295" cy="33252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79A23B-2041-4E5E-955F-3CCEF28A673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3425" y="2219325"/>
            <a:ext cx="3157538" cy="3325813"/>
          </a:xfrm>
          <a:ln w="28575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C8E942-21AF-3C19-E32C-042F8D8D4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624110"/>
            <a:ext cx="10771187" cy="12808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EB4CFB4-DF21-ECE5-128E-F5DCDDB48BE7}"/>
              </a:ext>
            </a:extLst>
          </p:cNvPr>
          <p:cNvSpPr txBox="1">
            <a:spLocks/>
          </p:cNvSpPr>
          <p:nvPr userDrawn="1"/>
        </p:nvSpPr>
        <p:spPr>
          <a:xfrm>
            <a:off x="9583947" y="6135259"/>
            <a:ext cx="1920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kern="1200">
                <a:solidFill>
                  <a:schemeClr val="accent3">
                    <a:lumMod val="75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October 19 - 22,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875D64-D5F5-56E0-5AC3-C1416C42C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007" y="6029784"/>
            <a:ext cx="1647902" cy="4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60023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25" y="624110"/>
            <a:ext cx="10771187" cy="12808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8937" y="2133600"/>
            <a:ext cx="1077567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5CAF71-DFC8-EF19-6804-BAF86793AD35}"/>
              </a:ext>
            </a:extLst>
          </p:cNvPr>
          <p:cNvSpPr txBox="1">
            <a:spLocks/>
          </p:cNvSpPr>
          <p:nvPr userDrawn="1"/>
        </p:nvSpPr>
        <p:spPr>
          <a:xfrm>
            <a:off x="9583947" y="6135259"/>
            <a:ext cx="1920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kern="1200">
                <a:solidFill>
                  <a:schemeClr val="accent3">
                    <a:lumMod val="75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October 19 - 22,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E4358-E00B-C36D-A276-E66CFADE5B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007" y="6029784"/>
            <a:ext cx="1647902" cy="4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3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3425" y="2126222"/>
            <a:ext cx="5011593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3018" y="2126222"/>
            <a:ext cx="5011593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3767184-F756-92D2-4324-96F0796B370E}"/>
              </a:ext>
            </a:extLst>
          </p:cNvPr>
          <p:cNvSpPr txBox="1">
            <a:spLocks/>
          </p:cNvSpPr>
          <p:nvPr userDrawn="1"/>
        </p:nvSpPr>
        <p:spPr>
          <a:xfrm>
            <a:off x="9583947" y="6135259"/>
            <a:ext cx="1920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kern="1200">
                <a:solidFill>
                  <a:schemeClr val="accent3">
                    <a:lumMod val="75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October 19 - 22, 2026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72091B-D8CC-D545-7FEE-F93112EF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624110"/>
            <a:ext cx="10771187" cy="12808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9822C2-91CC-F858-834F-7E932D7132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007" y="6029784"/>
            <a:ext cx="1647902" cy="4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5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A09B6-D478-F66D-01A1-C23BF03C188A}"/>
              </a:ext>
            </a:extLst>
          </p:cNvPr>
          <p:cNvSpPr txBox="1">
            <a:spLocks/>
          </p:cNvSpPr>
          <p:nvPr userDrawn="1"/>
        </p:nvSpPr>
        <p:spPr>
          <a:xfrm>
            <a:off x="9583947" y="6135259"/>
            <a:ext cx="1920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1" kern="1200">
                <a:solidFill>
                  <a:schemeClr val="accent3">
                    <a:lumMod val="75000"/>
                  </a:schemeClr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October 27 – 30,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397CB1-B22F-26B8-0309-109DA607C3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007" y="6029784"/>
            <a:ext cx="1647902" cy="4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9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and Q+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2628404-49E4-24C5-0528-222D58E925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29" b="329"/>
          <a:stretch/>
        </p:blipFill>
        <p:spPr>
          <a:xfrm>
            <a:off x="0" y="3"/>
            <a:ext cx="481965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9D34E12-3288-4E2B-AC02-82741CB4D5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16879" y="858148"/>
            <a:ext cx="6123823" cy="73501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>
                <a:solidFill>
                  <a:schemeClr val="accent2"/>
                </a:solidFill>
                <a:latin typeface="+mj-lt"/>
                <a:cs typeface="Varela Round" panose="00000500000000000000" pitchFamily="2" charset="-79"/>
              </a:defRPr>
            </a:lvl1pPr>
          </a:lstStyle>
          <a:p>
            <a:pPr lvl="0"/>
            <a:r>
              <a:rPr lang="en-US"/>
              <a:t>Q&amp;A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B2369B5-008F-4C67-8CF4-1A9648ABCB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16879" y="2254326"/>
            <a:ext cx="6123824" cy="17180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BFD8645-827C-4D12-8F8E-1A1058434D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16879" y="4603674"/>
            <a:ext cx="6123824" cy="3292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C3755-25E7-40CF-9DEF-0898CE67D9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50205" y="5329239"/>
            <a:ext cx="2196436" cy="10411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AB9C20-0DC3-4EBC-9F91-260EA48C3147}"/>
              </a:ext>
            </a:extLst>
          </p:cNvPr>
          <p:cNvSpPr txBox="1"/>
          <p:nvPr userDrawn="1"/>
        </p:nvSpPr>
        <p:spPr>
          <a:xfrm>
            <a:off x="5416879" y="1876488"/>
            <a:ext cx="6123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Contact me: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D8BA42-DC57-44D0-BCB5-2C6EFEE50D93}"/>
              </a:ext>
            </a:extLst>
          </p:cNvPr>
          <p:cNvSpPr txBox="1"/>
          <p:nvPr userDrawn="1"/>
        </p:nvSpPr>
        <p:spPr>
          <a:xfrm>
            <a:off x="5416879" y="4291633"/>
            <a:ext cx="612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Session ID: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7A5EBEB-5192-FEEC-FD4A-48748C10BE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85831" y="5329239"/>
            <a:ext cx="3295620" cy="9467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48D171D-2816-1CF8-9302-7549B7A1CAA5}"/>
              </a:ext>
            </a:extLst>
          </p:cNvPr>
          <p:cNvSpPr/>
          <p:nvPr userDrawn="1"/>
        </p:nvSpPr>
        <p:spPr>
          <a:xfrm rot="5400000">
            <a:off x="-3351363" y="3351365"/>
            <a:ext cx="6858001" cy="1552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31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D9F29E-A370-4CAF-DC35-DC982CF4EF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702647" y="4880010"/>
            <a:ext cx="3820719" cy="10975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8F61D8-4373-E046-6F2F-61B1D22AFF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67666" y="4668253"/>
            <a:ext cx="5415379" cy="1309349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Click on the session rating form link located in the chat to complete a brief survey.  Attendees who complete at least 3 session surveys per day get into the daily drawings to win a </a:t>
            </a:r>
            <a:r>
              <a:rPr lang="en-US" sz="2000" b="1">
                <a:solidFill>
                  <a:schemeClr val="bg1"/>
                </a:solidFill>
              </a:rPr>
              <a:t>$100 </a:t>
            </a:r>
            <a:r>
              <a:rPr lang="en-US" sz="2000">
                <a:solidFill>
                  <a:schemeClr val="bg1"/>
                </a:solidFill>
              </a:rPr>
              <a:t>gift card!</a:t>
            </a:r>
          </a:p>
        </p:txBody>
      </p:sp>
    </p:spTree>
    <p:extLst>
      <p:ext uri="{BB962C8B-B14F-4D97-AF65-F5344CB8AC3E}">
        <p14:creationId xmlns:p14="http://schemas.microsoft.com/office/powerpoint/2010/main" val="325426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BED2DD-29F4-5D9F-53A3-E5A3B3A7F066}"/>
              </a:ext>
            </a:extLst>
          </p:cNvPr>
          <p:cNvSpPr/>
          <p:nvPr userDrawn="1"/>
        </p:nvSpPr>
        <p:spPr>
          <a:xfrm rot="5400000">
            <a:off x="-3351363" y="3351365"/>
            <a:ext cx="6858001" cy="1552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2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84" r:id="rId3"/>
    <p:sldLayoutId id="2147483769" r:id="rId4"/>
    <p:sldLayoutId id="2147483771" r:id="rId5"/>
    <p:sldLayoutId id="2147483774" r:id="rId6"/>
    <p:sldLayoutId id="2147483785" r:id="rId7"/>
    <p:sldLayoutId id="2147483788" r:id="rId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91702F0-6870-E143-A818-CA7D8AD773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8D4D371-EF16-2613-257F-5890864AA1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8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C53B969-5575-850F-6154-67CA070423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737806E-1CCD-49CC-D472-B11C7870D3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4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71CA9-9AC1-23F0-8C6F-93202B55EB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CC4248A-884B-D525-0E59-7FF59ED9CA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845427-A1E4-308E-690B-7B9CFDCB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9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B419EE-C58F-A5C6-9988-7D87E3279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53E006-FB41-ACC5-FC22-A05FCA5C5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3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4E62D-3B46-3EBA-D2A0-AD14B479AC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F6E133-7B36-9E65-8A79-10992A29D6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A51159-BE51-BAE0-DEB5-537A822A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9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914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59DF26-751A-9403-A138-EBB6E5E48C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35D529-966C-DDD6-5A8A-DC373148C3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EAAEF1-61FC-4AFE-7F92-EF7101645D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86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215758"/>
      </p:ext>
    </p:extLst>
  </p:cSld>
  <p:clrMapOvr>
    <a:masterClrMapping/>
  </p:clrMapOvr>
</p:sld>
</file>

<file path=ppt/theme/theme1.xml><?xml version="1.0" encoding="utf-8"?>
<a:theme xmlns:a="http://schemas.openxmlformats.org/drawingml/2006/main" name="INFOCUS 2023">
  <a:themeElements>
    <a:clrScheme name="Quest theme">
      <a:dk1>
        <a:srgbClr val="37474F"/>
      </a:dk1>
      <a:lt1>
        <a:srgbClr val="F3F4F5"/>
      </a:lt1>
      <a:dk2>
        <a:srgbClr val="879195"/>
      </a:dk2>
      <a:lt2>
        <a:srgbClr val="C3C7CA"/>
      </a:lt2>
      <a:accent1>
        <a:srgbClr val="1DD189"/>
      </a:accent1>
      <a:accent2>
        <a:srgbClr val="2F83D6"/>
      </a:accent2>
      <a:accent3>
        <a:srgbClr val="85859C"/>
      </a:accent3>
      <a:accent4>
        <a:srgbClr val="E69153"/>
      </a:accent4>
      <a:accent5>
        <a:srgbClr val="00B2D2"/>
      </a:accent5>
      <a:accent6>
        <a:srgbClr val="CE5A4A"/>
      </a:accent6>
      <a:hlink>
        <a:srgbClr val="1DD189"/>
      </a:hlink>
      <a:folHlink>
        <a:srgbClr val="00B05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693FC757521547A70C506685D8A437" ma:contentTypeVersion="10" ma:contentTypeDescription="Create a new document." ma:contentTypeScope="" ma:versionID="1906205df6de4420cb8617696de29e1e">
  <xsd:schema xmlns:xsd="http://www.w3.org/2001/XMLSchema" xmlns:xs="http://www.w3.org/2001/XMLSchema" xmlns:p="http://schemas.microsoft.com/office/2006/metadata/properties" xmlns:ns2="ef79a5eb-0612-4e3f-80ab-e126a6af352a" xmlns:ns3="176dc3e8-01cc-4f81-9cb8-e81289498e2e" targetNamespace="http://schemas.microsoft.com/office/2006/metadata/properties" ma:root="true" ma:fieldsID="1b1446a07392b877c8af4161ad43e1ca" ns2:_="" ns3:_="">
    <xsd:import namespace="ef79a5eb-0612-4e3f-80ab-e126a6af352a"/>
    <xsd:import namespace="176dc3e8-01cc-4f81-9cb8-e81289498e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9a5eb-0612-4e3f-80ab-e126a6af35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dc3e8-01cc-4f81-9cb8-e81289498e2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0ace59-344e-4c0f-a317-b58f5e7ee342}" ma:internalName="TaxCatchAll" ma:showField="CatchAllData" ma:web="176dc3e8-01cc-4f81-9cb8-e81289498e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9a5eb-0612-4e3f-80ab-e126a6af352a">
      <Terms xmlns="http://schemas.microsoft.com/office/infopath/2007/PartnerControls"/>
    </lcf76f155ced4ddcb4097134ff3c332f>
    <TaxCatchAll xmlns="176dc3e8-01cc-4f81-9cb8-e81289498e2e"/>
  </documentManagement>
</p:properties>
</file>

<file path=customXml/itemProps1.xml><?xml version="1.0" encoding="utf-8"?>
<ds:datastoreItem xmlns:ds="http://schemas.openxmlformats.org/officeDocument/2006/customXml" ds:itemID="{142C7EEC-86F6-4CA7-805C-CB656E6A635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FC4B7F-4EF4-4DE0-BC7D-D3255EF3520E}">
  <ds:schemaRefs>
    <ds:schemaRef ds:uri="176dc3e8-01cc-4f81-9cb8-e81289498e2e"/>
    <ds:schemaRef ds:uri="ef79a5eb-0612-4e3f-80ab-e126a6af35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C8EDA9-70CE-4A62-99FE-71B395D1BB0B}">
  <ds:schemaRefs>
    <ds:schemaRef ds:uri="176dc3e8-01cc-4f81-9cb8-e81289498e2e"/>
    <ds:schemaRef ds:uri="ef79a5eb-0612-4e3f-80ab-e126a6af352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Event design</Template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INFOCUS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Schroeder</dc:creator>
  <cp:revision>1</cp:revision>
  <dcterms:created xsi:type="dcterms:W3CDTF">2023-06-27T18:09:18Z</dcterms:created>
  <dcterms:modified xsi:type="dcterms:W3CDTF">2026-08-28T17:56:28Z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0x010100EC693FC757521547A70C506685D8A437</vt:lpwstr>
  </property>
  <property fmtid="{D5CDD505-2E9C-101B-9397-08002B2CF9AE}" pid="3" name="MediaServiceImageTags">
    <vt:lpwstr/>
  </property>
</Properties>
</file>