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7" r:id="rId4"/>
  </p:sldMasterIdLst>
  <p:notesMasterIdLst>
    <p:notesMasterId r:id="rId12"/>
  </p:notesMasterIdLst>
  <p:handoutMasterIdLst>
    <p:handoutMasterId r:id="rId13"/>
  </p:handoutMasterIdLst>
  <p:sldIdLst>
    <p:sldId id="257" r:id="rId5"/>
    <p:sldId id="256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1198EB-3F35-4123-827D-3DFAA156F395}" v="4" dt="2026-10-21T15:30:43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 Morris" userId="a84ccbe9-32b6-46bb-a1c2-ebd0a572d86c" providerId="ADAL" clId="{5BEB249B-A876-4A51-BAA7-8F097FA33A8A}"/>
    <pc:docChg chg="modMainMaster">
      <pc:chgData name="Nicole Morris" userId="a84ccbe9-32b6-46bb-a1c2-ebd0a572d86c" providerId="ADAL" clId="{5BEB249B-A876-4A51-BAA7-8F097FA33A8A}" dt="2026-10-21T15:30:43.321" v="3"/>
      <pc:docMkLst>
        <pc:docMk/>
      </pc:docMkLst>
      <pc:sldMasterChg chg="modSldLayout">
        <pc:chgData name="Nicole Morris" userId="a84ccbe9-32b6-46bb-a1c2-ebd0a572d86c" providerId="ADAL" clId="{5BEB249B-A876-4A51-BAA7-8F097FA33A8A}" dt="2026-10-21T15:30:43.321" v="3"/>
        <pc:sldMasterMkLst>
          <pc:docMk/>
          <pc:sldMasterMk cId="60952317" sldId="2147483767"/>
        </pc:sldMasterMkLst>
        <pc:sldLayoutChg chg="modSp">
          <pc:chgData name="Nicole Morris" userId="a84ccbe9-32b6-46bb-a1c2-ebd0a572d86c" providerId="ADAL" clId="{5BEB249B-A876-4A51-BAA7-8F097FA33A8A}" dt="2026-10-21T15:30:32.095" v="1"/>
          <pc:sldLayoutMkLst>
            <pc:docMk/>
            <pc:sldMasterMk cId="60952317" sldId="2147483767"/>
            <pc:sldLayoutMk cId="1071431667" sldId="2147483769"/>
          </pc:sldLayoutMkLst>
          <pc:spChg chg="mod">
            <ac:chgData name="Nicole Morris" userId="a84ccbe9-32b6-46bb-a1c2-ebd0a572d86c" providerId="ADAL" clId="{5BEB249B-A876-4A51-BAA7-8F097FA33A8A}" dt="2026-10-21T15:30:32.095" v="1"/>
            <ac:spMkLst>
              <pc:docMk/>
              <pc:sldMasterMk cId="60952317" sldId="2147483767"/>
              <pc:sldLayoutMk cId="1071431667" sldId="2147483769"/>
              <ac:spMk id="7" creationId="{C72DACF8-2753-FB6C-7BCF-03E831B22CEB}"/>
            </ac:spMkLst>
          </pc:spChg>
        </pc:sldLayoutChg>
        <pc:sldLayoutChg chg="modSp">
          <pc:chgData name="Nicole Morris" userId="a84ccbe9-32b6-46bb-a1c2-ebd0a572d86c" providerId="ADAL" clId="{5BEB249B-A876-4A51-BAA7-8F097FA33A8A}" dt="2026-10-21T15:30:37.814" v="2"/>
          <pc:sldLayoutMkLst>
            <pc:docMk/>
            <pc:sldMasterMk cId="60952317" sldId="2147483767"/>
            <pc:sldLayoutMk cId="3545651386" sldId="2147483771"/>
          </pc:sldLayoutMkLst>
          <pc:spChg chg="mod">
            <ac:chgData name="Nicole Morris" userId="a84ccbe9-32b6-46bb-a1c2-ebd0a572d86c" providerId="ADAL" clId="{5BEB249B-A876-4A51-BAA7-8F097FA33A8A}" dt="2026-10-21T15:30:37.814" v="2"/>
            <ac:spMkLst>
              <pc:docMk/>
              <pc:sldMasterMk cId="60952317" sldId="2147483767"/>
              <pc:sldLayoutMk cId="3545651386" sldId="2147483771"/>
              <ac:spMk id="21" creationId="{E0914B36-65B1-5B83-E0B1-E17DD55B6E84}"/>
            </ac:spMkLst>
          </pc:spChg>
        </pc:sldLayoutChg>
        <pc:sldLayoutChg chg="modSp">
          <pc:chgData name="Nicole Morris" userId="a84ccbe9-32b6-46bb-a1c2-ebd0a572d86c" providerId="ADAL" clId="{5BEB249B-A876-4A51-BAA7-8F097FA33A8A}" dt="2026-10-21T15:30:43.321" v="3"/>
          <pc:sldLayoutMkLst>
            <pc:docMk/>
            <pc:sldMasterMk cId="60952317" sldId="2147483767"/>
            <pc:sldLayoutMk cId="3945293940" sldId="2147483774"/>
          </pc:sldLayoutMkLst>
          <pc:spChg chg="mod">
            <ac:chgData name="Nicole Morris" userId="a84ccbe9-32b6-46bb-a1c2-ebd0a572d86c" providerId="ADAL" clId="{5BEB249B-A876-4A51-BAA7-8F097FA33A8A}" dt="2026-10-21T15:30:43.321" v="3"/>
            <ac:spMkLst>
              <pc:docMk/>
              <pc:sldMasterMk cId="60952317" sldId="2147483767"/>
              <pc:sldLayoutMk cId="3945293940" sldId="2147483774"/>
              <ac:spMk id="5" creationId="{5D2A2667-138F-AB96-9844-68BEB85E333A}"/>
            </ac:spMkLst>
          </pc:spChg>
        </pc:sldLayoutChg>
        <pc:sldLayoutChg chg="modSp">
          <pc:chgData name="Nicole Morris" userId="a84ccbe9-32b6-46bb-a1c2-ebd0a572d86c" providerId="ADAL" clId="{5BEB249B-A876-4A51-BAA7-8F097FA33A8A}" dt="2026-10-21T15:30:24.287" v="0"/>
          <pc:sldLayoutMkLst>
            <pc:docMk/>
            <pc:sldMasterMk cId="60952317" sldId="2147483767"/>
            <pc:sldLayoutMk cId="994960023" sldId="2147483784"/>
          </pc:sldLayoutMkLst>
          <pc:spChg chg="mod">
            <ac:chgData name="Nicole Morris" userId="a84ccbe9-32b6-46bb-a1c2-ebd0a572d86c" providerId="ADAL" clId="{5BEB249B-A876-4A51-BAA7-8F097FA33A8A}" dt="2026-10-21T15:30:24.287" v="0"/>
            <ac:spMkLst>
              <pc:docMk/>
              <pc:sldMasterMk cId="60952317" sldId="2147483767"/>
              <pc:sldLayoutMk cId="994960023" sldId="2147483784"/>
              <ac:spMk id="10" creationId="{2EB4CFB4-DF21-ECE5-128E-F5DCDDB48BE7}"/>
            </ac:spMkLst>
          </pc:spChg>
        </pc:sldLayoutChg>
      </pc:sldMasterChg>
    </pc:docChg>
  </pc:docChgLst>
  <pc:docChgLst>
    <pc:chgData name="Sarah Bryant" userId="725636c0-bbe6-44fd-9245-2c89f3704c0e" providerId="ADAL" clId="{ED1B2B78-8636-4878-81F9-1CB226EE6E5F}"/>
    <pc:docChg chg="custSel modMainMaster">
      <pc:chgData name="Sarah Bryant" userId="725636c0-bbe6-44fd-9245-2c89f3704c0e" providerId="ADAL" clId="{ED1B2B78-8636-4878-81F9-1CB226EE6E5F}" dt="2026-10-16T12:52:01.831" v="33"/>
      <pc:docMkLst>
        <pc:docMk/>
      </pc:docMkLst>
      <pc:sldMasterChg chg="modSldLayout">
        <pc:chgData name="Sarah Bryant" userId="725636c0-bbe6-44fd-9245-2c89f3704c0e" providerId="ADAL" clId="{ED1B2B78-8636-4878-81F9-1CB226EE6E5F}" dt="2026-10-16T12:52:01.831" v="33"/>
        <pc:sldMasterMkLst>
          <pc:docMk/>
          <pc:sldMasterMk cId="60952317" sldId="2147483767"/>
        </pc:sldMasterMkLst>
        <pc:sldLayoutChg chg="modSp">
          <pc:chgData name="Sarah Bryant" userId="725636c0-bbe6-44fd-9245-2c89f3704c0e" providerId="ADAL" clId="{ED1B2B78-8636-4878-81F9-1CB226EE6E5F}" dt="2026-10-16T12:51:54.811" v="31"/>
          <pc:sldLayoutMkLst>
            <pc:docMk/>
            <pc:sldMasterMk cId="60952317" sldId="2147483767"/>
            <pc:sldLayoutMk cId="1071431667" sldId="2147483769"/>
          </pc:sldLayoutMkLst>
          <pc:spChg chg="mod">
            <ac:chgData name="Sarah Bryant" userId="725636c0-bbe6-44fd-9245-2c89f3704c0e" providerId="ADAL" clId="{ED1B2B78-8636-4878-81F9-1CB226EE6E5F}" dt="2026-10-16T12:51:54.811" v="31"/>
            <ac:spMkLst>
              <pc:docMk/>
              <pc:sldMasterMk cId="60952317" sldId="2147483767"/>
              <pc:sldLayoutMk cId="1071431667" sldId="2147483769"/>
              <ac:spMk id="7" creationId="{C72DACF8-2753-FB6C-7BCF-03E831B22CEB}"/>
            </ac:spMkLst>
          </pc:spChg>
        </pc:sldLayoutChg>
        <pc:sldLayoutChg chg="modSp mod">
          <pc:chgData name="Sarah Bryant" userId="725636c0-bbe6-44fd-9245-2c89f3704c0e" providerId="ADAL" clId="{ED1B2B78-8636-4878-81F9-1CB226EE6E5F}" dt="2026-10-16T12:51:41.904" v="29" actId="20577"/>
          <pc:sldLayoutMkLst>
            <pc:docMk/>
            <pc:sldMasterMk cId="60952317" sldId="2147483767"/>
            <pc:sldLayoutMk cId="2044390503" sldId="2147483770"/>
          </pc:sldLayoutMkLst>
          <pc:spChg chg="mod">
            <ac:chgData name="Sarah Bryant" userId="725636c0-bbe6-44fd-9245-2c89f3704c0e" providerId="ADAL" clId="{ED1B2B78-8636-4878-81F9-1CB226EE6E5F}" dt="2026-10-16T12:51:41.904" v="29" actId="20577"/>
            <ac:spMkLst>
              <pc:docMk/>
              <pc:sldMasterMk cId="60952317" sldId="2147483767"/>
              <pc:sldLayoutMk cId="2044390503" sldId="2147483770"/>
              <ac:spMk id="12" creationId="{6A92D4D2-B6D3-342E-EDA0-047C15848FA2}"/>
            </ac:spMkLst>
          </pc:spChg>
        </pc:sldLayoutChg>
        <pc:sldLayoutChg chg="modSp">
          <pc:chgData name="Sarah Bryant" userId="725636c0-bbe6-44fd-9245-2c89f3704c0e" providerId="ADAL" clId="{ED1B2B78-8636-4878-81F9-1CB226EE6E5F}" dt="2026-10-16T12:51:57.605" v="32"/>
          <pc:sldLayoutMkLst>
            <pc:docMk/>
            <pc:sldMasterMk cId="60952317" sldId="2147483767"/>
            <pc:sldLayoutMk cId="3545651386" sldId="2147483771"/>
          </pc:sldLayoutMkLst>
          <pc:spChg chg="mod">
            <ac:chgData name="Sarah Bryant" userId="725636c0-bbe6-44fd-9245-2c89f3704c0e" providerId="ADAL" clId="{ED1B2B78-8636-4878-81F9-1CB226EE6E5F}" dt="2026-10-16T12:51:57.605" v="32"/>
            <ac:spMkLst>
              <pc:docMk/>
              <pc:sldMasterMk cId="60952317" sldId="2147483767"/>
              <pc:sldLayoutMk cId="3545651386" sldId="2147483771"/>
              <ac:spMk id="21" creationId="{E0914B36-65B1-5B83-E0B1-E17DD55B6E84}"/>
            </ac:spMkLst>
          </pc:spChg>
        </pc:sldLayoutChg>
        <pc:sldLayoutChg chg="modSp">
          <pc:chgData name="Sarah Bryant" userId="725636c0-bbe6-44fd-9245-2c89f3704c0e" providerId="ADAL" clId="{ED1B2B78-8636-4878-81F9-1CB226EE6E5F}" dt="2026-10-16T12:52:01.831" v="33"/>
          <pc:sldLayoutMkLst>
            <pc:docMk/>
            <pc:sldMasterMk cId="60952317" sldId="2147483767"/>
            <pc:sldLayoutMk cId="3945293940" sldId="2147483774"/>
          </pc:sldLayoutMkLst>
          <pc:spChg chg="mod">
            <ac:chgData name="Sarah Bryant" userId="725636c0-bbe6-44fd-9245-2c89f3704c0e" providerId="ADAL" clId="{ED1B2B78-8636-4878-81F9-1CB226EE6E5F}" dt="2026-10-16T12:52:01.831" v="33"/>
            <ac:spMkLst>
              <pc:docMk/>
              <pc:sldMasterMk cId="60952317" sldId="2147483767"/>
              <pc:sldLayoutMk cId="3945293940" sldId="2147483774"/>
              <ac:spMk id="5" creationId="{5D2A2667-138F-AB96-9844-68BEB85E333A}"/>
            </ac:spMkLst>
          </pc:spChg>
        </pc:sldLayoutChg>
        <pc:sldLayoutChg chg="modSp">
          <pc:chgData name="Sarah Bryant" userId="725636c0-bbe6-44fd-9245-2c89f3704c0e" providerId="ADAL" clId="{ED1B2B78-8636-4878-81F9-1CB226EE6E5F}" dt="2026-10-16T12:51:50.394" v="30"/>
          <pc:sldLayoutMkLst>
            <pc:docMk/>
            <pc:sldMasterMk cId="60952317" sldId="2147483767"/>
            <pc:sldLayoutMk cId="994960023" sldId="2147483784"/>
          </pc:sldLayoutMkLst>
          <pc:spChg chg="mod">
            <ac:chgData name="Sarah Bryant" userId="725636c0-bbe6-44fd-9245-2c89f3704c0e" providerId="ADAL" clId="{ED1B2B78-8636-4878-81F9-1CB226EE6E5F}" dt="2026-10-16T12:51:50.394" v="30"/>
            <ac:spMkLst>
              <pc:docMk/>
              <pc:sldMasterMk cId="60952317" sldId="2147483767"/>
              <pc:sldLayoutMk cId="994960023" sldId="2147483784"/>
              <ac:spMk id="10" creationId="{2EB4CFB4-DF21-ECE5-128E-F5DCDDB48BE7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0BB816-636F-4C40-9EC7-A3BA365B89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CE0D02-F780-4697-9A30-3F10F4D67C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9885C-64C6-4202-8B65-38170DBD673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0C7536-00AB-4C14-90D3-7D88603F2A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DBC111-E561-48D6-9DB3-85F8BE552B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AA4D1-BF1D-4260-B442-EBD7859EC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46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49326-15A5-4041-B3F6-1CB1FE840753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39BA2-F127-4DB1-B8FD-D5A70CC3E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0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F38FC0B-1D9F-8F8F-54FF-3589BBAA55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786" y="513649"/>
            <a:ext cx="10468276" cy="3281956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EE77A38-DC36-2613-4B7B-18224DD8E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786" y="3795603"/>
            <a:ext cx="10468276" cy="947742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A92D4D2-B6D3-342E-EDA0-047C15848FA2}"/>
              </a:ext>
            </a:extLst>
          </p:cNvPr>
          <p:cNvSpPr txBox="1">
            <a:spLocks/>
          </p:cNvSpPr>
          <p:nvPr userDrawn="1"/>
        </p:nvSpPr>
        <p:spPr>
          <a:xfrm>
            <a:off x="9384632" y="6135259"/>
            <a:ext cx="199243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1" kern="1200">
                <a:solidFill>
                  <a:schemeClr val="accent3">
                    <a:lumMod val="7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December 8 – 10, 2026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78B23B9-87A7-93C0-4BDD-7AF6777A7C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8786" y="5578281"/>
            <a:ext cx="2841859" cy="88235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4D8E47B-6E7B-DE9E-4856-65A6AEB3AF3C}"/>
              </a:ext>
            </a:extLst>
          </p:cNvPr>
          <p:cNvGrpSpPr/>
          <p:nvPr userDrawn="1"/>
        </p:nvGrpSpPr>
        <p:grpSpPr>
          <a:xfrm>
            <a:off x="908786" y="5124954"/>
            <a:ext cx="10468276" cy="125129"/>
            <a:chOff x="908786" y="5124954"/>
            <a:chExt cx="10468276" cy="12512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4BF90B2-A831-8A93-0103-8ED7228AADBF}"/>
                </a:ext>
              </a:extLst>
            </p:cNvPr>
            <p:cNvSpPr/>
            <p:nvPr userDrawn="1"/>
          </p:nvSpPr>
          <p:spPr>
            <a:xfrm>
              <a:off x="908786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608F1A1-EDAB-CF91-08B6-1CCD56C72643}"/>
                </a:ext>
              </a:extLst>
            </p:cNvPr>
            <p:cNvSpPr/>
            <p:nvPr userDrawn="1"/>
          </p:nvSpPr>
          <p:spPr>
            <a:xfrm>
              <a:off x="1105302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B09CD53-BA06-488C-8C2B-890B5335BC1C}"/>
                </a:ext>
              </a:extLst>
            </p:cNvPr>
            <p:cNvSpPr/>
            <p:nvPr userDrawn="1"/>
          </p:nvSpPr>
          <p:spPr>
            <a:xfrm>
              <a:off x="1301818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AB5B0E-972A-C7AF-3FE2-AE8D203D7ABF}"/>
                </a:ext>
              </a:extLst>
            </p:cNvPr>
            <p:cNvSpPr/>
            <p:nvPr userDrawn="1"/>
          </p:nvSpPr>
          <p:spPr>
            <a:xfrm>
              <a:off x="1498334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C64B17A-9B4F-48E4-299A-53CC9D17A481}"/>
                </a:ext>
              </a:extLst>
            </p:cNvPr>
            <p:cNvSpPr/>
            <p:nvPr userDrawn="1"/>
          </p:nvSpPr>
          <p:spPr>
            <a:xfrm>
              <a:off x="1694850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011234B-ECA1-861A-EEBA-23ABB06B6DF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957940" y="5187518"/>
              <a:ext cx="9419122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4390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_Section Header">
    <p:bg>
      <p:bgPr>
        <a:blipFill dpi="0" rotWithShape="1">
          <a:blip r:embed="rId2">
            <a:lum/>
          </a:blip>
          <a:srcRect/>
          <a:tile tx="0" ty="0" sx="51000" sy="51000" flip="y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94560" y="1495426"/>
            <a:ext cx="9182502" cy="3281956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C69802-1022-70E5-E9AA-878BB13A7570}"/>
              </a:ext>
            </a:extLst>
          </p:cNvPr>
          <p:cNvSpPr/>
          <p:nvPr userDrawn="1"/>
        </p:nvSpPr>
        <p:spPr>
          <a:xfrm rot="5400000">
            <a:off x="-3351363" y="3351365"/>
            <a:ext cx="6858001" cy="1552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50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145530F-D206-DCB1-ED70-E5F89BA47DB9}"/>
              </a:ext>
            </a:extLst>
          </p:cNvPr>
          <p:cNvSpPr/>
          <p:nvPr userDrawn="1"/>
        </p:nvSpPr>
        <p:spPr>
          <a:xfrm>
            <a:off x="2185738" y="5124954"/>
            <a:ext cx="125129" cy="12512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E055190-C7BA-6965-4119-FC21F650169F}"/>
              </a:ext>
            </a:extLst>
          </p:cNvPr>
          <p:cNvSpPr/>
          <p:nvPr userDrawn="1"/>
        </p:nvSpPr>
        <p:spPr>
          <a:xfrm>
            <a:off x="2382254" y="5124954"/>
            <a:ext cx="125129" cy="12512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8398D8-9C2E-BB05-A510-16C6608EF70A}"/>
              </a:ext>
            </a:extLst>
          </p:cNvPr>
          <p:cNvSpPr/>
          <p:nvPr userDrawn="1"/>
        </p:nvSpPr>
        <p:spPr>
          <a:xfrm>
            <a:off x="2578770" y="5124954"/>
            <a:ext cx="125129" cy="12512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646765E-9765-4D00-C467-C9004AF350AF}"/>
              </a:ext>
            </a:extLst>
          </p:cNvPr>
          <p:cNvSpPr/>
          <p:nvPr userDrawn="1"/>
        </p:nvSpPr>
        <p:spPr>
          <a:xfrm>
            <a:off x="2775286" y="5124954"/>
            <a:ext cx="125129" cy="12512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BE0159A-B865-9EA8-5CC9-8AA08850BF4E}"/>
              </a:ext>
            </a:extLst>
          </p:cNvPr>
          <p:cNvSpPr/>
          <p:nvPr userDrawn="1"/>
        </p:nvSpPr>
        <p:spPr>
          <a:xfrm>
            <a:off x="2971802" y="5124954"/>
            <a:ext cx="125129" cy="12512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4B12C35-ECD8-9789-FEDB-C5670B3B0506}"/>
              </a:ext>
            </a:extLst>
          </p:cNvPr>
          <p:cNvCxnSpPr>
            <a:cxnSpLocks/>
          </p:cNvCxnSpPr>
          <p:nvPr userDrawn="1"/>
        </p:nvCxnSpPr>
        <p:spPr>
          <a:xfrm>
            <a:off x="3185962" y="5187518"/>
            <a:ext cx="81911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75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ADA489-9CF3-4524-9354-7EB86FC5C2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73617" y="2219325"/>
            <a:ext cx="7103445" cy="33252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479A23B-2041-4E5E-955F-3CCEF28A67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8786" y="2219325"/>
            <a:ext cx="3188319" cy="3325813"/>
          </a:xfrm>
          <a:ln w="28575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C8E942-21AF-3C19-E32C-042F8D8D4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86" y="624110"/>
            <a:ext cx="10468276" cy="1004540"/>
          </a:xfrm>
        </p:spPr>
        <p:txBody>
          <a:bodyPr lIns="0" tIns="0" rIns="0" bIns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EB4CFB4-DF21-ECE5-128E-F5DCDDB48BE7}"/>
              </a:ext>
            </a:extLst>
          </p:cNvPr>
          <p:cNvSpPr txBox="1">
            <a:spLocks/>
          </p:cNvSpPr>
          <p:nvPr userDrawn="1"/>
        </p:nvSpPr>
        <p:spPr>
          <a:xfrm>
            <a:off x="9583947" y="6135259"/>
            <a:ext cx="179311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1" kern="1200">
                <a:solidFill>
                  <a:schemeClr val="accent3">
                    <a:lumMod val="7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December 8 – 10, 2026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FB1F61F-EC0C-C8B7-805E-945A9F58122F}"/>
              </a:ext>
            </a:extLst>
          </p:cNvPr>
          <p:cNvSpPr txBox="1">
            <a:spLocks/>
          </p:cNvSpPr>
          <p:nvPr userDrawn="1"/>
        </p:nvSpPr>
        <p:spPr>
          <a:xfrm>
            <a:off x="908786" y="6135258"/>
            <a:ext cx="867516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1" kern="1200">
                <a:solidFill>
                  <a:schemeClr val="accent3">
                    <a:lumMod val="7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Oracle Cloud Summit – Virtual!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3183047-19FE-DFFF-957A-04B8ACC1E166}"/>
              </a:ext>
            </a:extLst>
          </p:cNvPr>
          <p:cNvGrpSpPr/>
          <p:nvPr userDrawn="1"/>
        </p:nvGrpSpPr>
        <p:grpSpPr>
          <a:xfrm>
            <a:off x="908786" y="1839609"/>
            <a:ext cx="10468276" cy="125129"/>
            <a:chOff x="908786" y="5124954"/>
            <a:chExt cx="10468276" cy="12512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EB331F6-9248-FC0E-CA56-3AD8BD648D8F}"/>
                </a:ext>
              </a:extLst>
            </p:cNvPr>
            <p:cNvSpPr/>
            <p:nvPr userDrawn="1"/>
          </p:nvSpPr>
          <p:spPr>
            <a:xfrm>
              <a:off x="908786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9289969-8E51-C8A5-184C-C5C7817AD7FC}"/>
                </a:ext>
              </a:extLst>
            </p:cNvPr>
            <p:cNvSpPr/>
            <p:nvPr userDrawn="1"/>
          </p:nvSpPr>
          <p:spPr>
            <a:xfrm>
              <a:off x="1105302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32FA5C1-1323-BD69-3908-A2046DF702B9}"/>
                </a:ext>
              </a:extLst>
            </p:cNvPr>
            <p:cNvSpPr/>
            <p:nvPr userDrawn="1"/>
          </p:nvSpPr>
          <p:spPr>
            <a:xfrm>
              <a:off x="1301818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3A0AE84-7D21-2C26-67D7-5872148C6738}"/>
                </a:ext>
              </a:extLst>
            </p:cNvPr>
            <p:cNvSpPr/>
            <p:nvPr userDrawn="1"/>
          </p:nvSpPr>
          <p:spPr>
            <a:xfrm>
              <a:off x="1498334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58C326A-9EC8-E557-775A-B17B182BBB56}"/>
                </a:ext>
              </a:extLst>
            </p:cNvPr>
            <p:cNvSpPr/>
            <p:nvPr userDrawn="1"/>
          </p:nvSpPr>
          <p:spPr>
            <a:xfrm>
              <a:off x="1694850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84A5192-83DC-7DD7-127A-B795ECC34A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957940" y="5187518"/>
              <a:ext cx="9419122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5D7D86-69B7-C597-08C4-28F011216692}"/>
              </a:ext>
            </a:extLst>
          </p:cNvPr>
          <p:cNvCxnSpPr>
            <a:cxnSpLocks/>
          </p:cNvCxnSpPr>
          <p:nvPr userDrawn="1"/>
        </p:nvCxnSpPr>
        <p:spPr>
          <a:xfrm>
            <a:off x="908786" y="5923929"/>
            <a:ext cx="1046827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960023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786" y="2133600"/>
            <a:ext cx="10468276" cy="35789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C747E7-5200-AF4A-4CF5-B2BFAAAC1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86" y="624110"/>
            <a:ext cx="10468276" cy="1004540"/>
          </a:xfrm>
        </p:spPr>
        <p:txBody>
          <a:bodyPr lIns="0" tIns="0" rIns="0" bIns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72DACF8-2753-FB6C-7BCF-03E831B22CEB}"/>
              </a:ext>
            </a:extLst>
          </p:cNvPr>
          <p:cNvSpPr txBox="1">
            <a:spLocks/>
          </p:cNvSpPr>
          <p:nvPr userDrawn="1"/>
        </p:nvSpPr>
        <p:spPr>
          <a:xfrm>
            <a:off x="9583947" y="6135259"/>
            <a:ext cx="179311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1" kern="1200">
                <a:solidFill>
                  <a:schemeClr val="accent3">
                    <a:lumMod val="7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December 8 – 10, 2026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18B249-36BF-9C08-A02B-47C8D0050B18}"/>
              </a:ext>
            </a:extLst>
          </p:cNvPr>
          <p:cNvSpPr txBox="1">
            <a:spLocks/>
          </p:cNvSpPr>
          <p:nvPr userDrawn="1"/>
        </p:nvSpPr>
        <p:spPr>
          <a:xfrm>
            <a:off x="908786" y="6135258"/>
            <a:ext cx="867516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1" kern="1200">
                <a:solidFill>
                  <a:schemeClr val="accent3">
                    <a:lumMod val="7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Oracle Cloud Summit – Virtual!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D136A1B-5EEC-FD91-98DC-A2BB8AD5A3E9}"/>
              </a:ext>
            </a:extLst>
          </p:cNvPr>
          <p:cNvGrpSpPr/>
          <p:nvPr userDrawn="1"/>
        </p:nvGrpSpPr>
        <p:grpSpPr>
          <a:xfrm>
            <a:off x="908786" y="1839609"/>
            <a:ext cx="10468276" cy="125129"/>
            <a:chOff x="908786" y="5124954"/>
            <a:chExt cx="10468276" cy="12512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470588A-522F-74D8-D6FE-4DC719C3DE22}"/>
                </a:ext>
              </a:extLst>
            </p:cNvPr>
            <p:cNvSpPr/>
            <p:nvPr userDrawn="1"/>
          </p:nvSpPr>
          <p:spPr>
            <a:xfrm>
              <a:off x="908786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8C0129D-89F0-1CFC-8433-39325A03AC5B}"/>
                </a:ext>
              </a:extLst>
            </p:cNvPr>
            <p:cNvSpPr/>
            <p:nvPr userDrawn="1"/>
          </p:nvSpPr>
          <p:spPr>
            <a:xfrm>
              <a:off x="1105302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8B92C33-A45B-A829-979C-ADC96250F78B}"/>
                </a:ext>
              </a:extLst>
            </p:cNvPr>
            <p:cNvSpPr/>
            <p:nvPr userDrawn="1"/>
          </p:nvSpPr>
          <p:spPr>
            <a:xfrm>
              <a:off x="1301818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909AB4F-133E-3588-FADE-706373CD38EC}"/>
                </a:ext>
              </a:extLst>
            </p:cNvPr>
            <p:cNvSpPr/>
            <p:nvPr userDrawn="1"/>
          </p:nvSpPr>
          <p:spPr>
            <a:xfrm>
              <a:off x="1498334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4FCACD8-7926-BCCE-F948-F61FF5403092}"/>
                </a:ext>
              </a:extLst>
            </p:cNvPr>
            <p:cNvSpPr/>
            <p:nvPr userDrawn="1"/>
          </p:nvSpPr>
          <p:spPr>
            <a:xfrm>
              <a:off x="1694850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CA9379B-F95E-C3B3-F4AF-6B9B0ECD59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957940" y="5187518"/>
              <a:ext cx="9419122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BFD9E8C-DDED-12F9-71FA-890F4D31569A}"/>
              </a:ext>
            </a:extLst>
          </p:cNvPr>
          <p:cNvCxnSpPr>
            <a:cxnSpLocks/>
          </p:cNvCxnSpPr>
          <p:nvPr userDrawn="1"/>
        </p:nvCxnSpPr>
        <p:spPr>
          <a:xfrm>
            <a:off x="908786" y="5923929"/>
            <a:ext cx="1046827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431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8785" y="2133600"/>
            <a:ext cx="5074950" cy="351680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4160" y="2126222"/>
            <a:ext cx="5074950" cy="351680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1607D37-35E4-883E-BEEB-695BEB0A3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86" y="624110"/>
            <a:ext cx="10468276" cy="1004540"/>
          </a:xfrm>
        </p:spPr>
        <p:txBody>
          <a:bodyPr lIns="0" tIns="0" rIns="0" bIns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E0914B36-65B1-5B83-E0B1-E17DD55B6E84}"/>
              </a:ext>
            </a:extLst>
          </p:cNvPr>
          <p:cNvSpPr txBox="1">
            <a:spLocks/>
          </p:cNvSpPr>
          <p:nvPr userDrawn="1"/>
        </p:nvSpPr>
        <p:spPr>
          <a:xfrm>
            <a:off x="9583947" y="6135259"/>
            <a:ext cx="179311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1" kern="1200">
                <a:solidFill>
                  <a:schemeClr val="accent3">
                    <a:lumMod val="7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December 8 – 10, 2026</a:t>
            </a: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DD53CA58-CDEA-8826-D962-FE03D57F11C1}"/>
              </a:ext>
            </a:extLst>
          </p:cNvPr>
          <p:cNvSpPr txBox="1">
            <a:spLocks/>
          </p:cNvSpPr>
          <p:nvPr userDrawn="1"/>
        </p:nvSpPr>
        <p:spPr>
          <a:xfrm>
            <a:off x="908786" y="6135258"/>
            <a:ext cx="867516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1" kern="1200">
                <a:solidFill>
                  <a:schemeClr val="accent3">
                    <a:lumMod val="7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Oracle Cloud Summit – Virtual!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AD56F4C-6A0E-6B36-C9CF-03E8C416B042}"/>
              </a:ext>
            </a:extLst>
          </p:cNvPr>
          <p:cNvGrpSpPr/>
          <p:nvPr userDrawn="1"/>
        </p:nvGrpSpPr>
        <p:grpSpPr>
          <a:xfrm>
            <a:off x="908786" y="1839609"/>
            <a:ext cx="10468276" cy="125129"/>
            <a:chOff x="908786" y="5124954"/>
            <a:chExt cx="10468276" cy="125129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0D00C9-398D-B32A-5B28-4A34AD61A9C5}"/>
                </a:ext>
              </a:extLst>
            </p:cNvPr>
            <p:cNvSpPr/>
            <p:nvPr userDrawn="1"/>
          </p:nvSpPr>
          <p:spPr>
            <a:xfrm>
              <a:off x="908786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E5AD5AD-F01B-3711-CCA7-0CC53D0AF25C}"/>
                </a:ext>
              </a:extLst>
            </p:cNvPr>
            <p:cNvSpPr/>
            <p:nvPr userDrawn="1"/>
          </p:nvSpPr>
          <p:spPr>
            <a:xfrm>
              <a:off x="1105302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89F288F-236C-8F80-D176-A180ECE34E93}"/>
                </a:ext>
              </a:extLst>
            </p:cNvPr>
            <p:cNvSpPr/>
            <p:nvPr userDrawn="1"/>
          </p:nvSpPr>
          <p:spPr>
            <a:xfrm>
              <a:off x="1301818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C133E7B-D538-19F2-247B-8678A567E123}"/>
                </a:ext>
              </a:extLst>
            </p:cNvPr>
            <p:cNvSpPr/>
            <p:nvPr userDrawn="1"/>
          </p:nvSpPr>
          <p:spPr>
            <a:xfrm>
              <a:off x="1498334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905911C-1F5B-E96A-1E1B-4EE15EED0874}"/>
                </a:ext>
              </a:extLst>
            </p:cNvPr>
            <p:cNvSpPr/>
            <p:nvPr userDrawn="1"/>
          </p:nvSpPr>
          <p:spPr>
            <a:xfrm>
              <a:off x="1694850" y="5124954"/>
              <a:ext cx="125129" cy="1251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A7D192F-8A2F-1C04-171F-BFEE97D2E47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957940" y="5187518"/>
              <a:ext cx="9419122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A687564-4212-A9DD-C58A-ECF335E09E63}"/>
              </a:ext>
            </a:extLst>
          </p:cNvPr>
          <p:cNvCxnSpPr>
            <a:cxnSpLocks/>
          </p:cNvCxnSpPr>
          <p:nvPr userDrawn="1"/>
        </p:nvCxnSpPr>
        <p:spPr>
          <a:xfrm>
            <a:off x="908786" y="5923929"/>
            <a:ext cx="1046827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651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A2667-138F-AB96-9844-68BEB85E333A}"/>
              </a:ext>
            </a:extLst>
          </p:cNvPr>
          <p:cNvSpPr txBox="1">
            <a:spLocks/>
          </p:cNvSpPr>
          <p:nvPr userDrawn="1"/>
        </p:nvSpPr>
        <p:spPr>
          <a:xfrm>
            <a:off x="9583947" y="6135259"/>
            <a:ext cx="179311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1" kern="1200">
                <a:solidFill>
                  <a:schemeClr val="accent3">
                    <a:lumMod val="7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December 8 – 10, 2026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E3BE38-AE43-84B9-6EC8-B7972CE376BD}"/>
              </a:ext>
            </a:extLst>
          </p:cNvPr>
          <p:cNvSpPr txBox="1">
            <a:spLocks/>
          </p:cNvSpPr>
          <p:nvPr userDrawn="1"/>
        </p:nvSpPr>
        <p:spPr>
          <a:xfrm>
            <a:off x="908786" y="6135258"/>
            <a:ext cx="867516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1" kern="1200">
                <a:solidFill>
                  <a:schemeClr val="accent3">
                    <a:lumMod val="7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Oracle Cloud Summit – Virtual!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6EE1E4-52E6-C568-C682-372207293B3A}"/>
              </a:ext>
            </a:extLst>
          </p:cNvPr>
          <p:cNvCxnSpPr>
            <a:cxnSpLocks/>
          </p:cNvCxnSpPr>
          <p:nvPr userDrawn="1"/>
        </p:nvCxnSpPr>
        <p:spPr>
          <a:xfrm>
            <a:off x="908786" y="5923929"/>
            <a:ext cx="1046827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293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and Q+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9D34E12-3288-4E2B-AC02-82741CB4D5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6879" y="858148"/>
            <a:ext cx="6123823" cy="73501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600" b="0">
                <a:solidFill>
                  <a:schemeClr val="accent4"/>
                </a:solidFill>
                <a:latin typeface="+mj-lt"/>
                <a:cs typeface="Varela Round" panose="00000500000000000000" pitchFamily="2" charset="-79"/>
              </a:defRPr>
            </a:lvl1pPr>
          </a:lstStyle>
          <a:p>
            <a:pPr lvl="0"/>
            <a:r>
              <a:rPr lang="en-US"/>
              <a:t>Q&amp;A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B2369B5-008F-4C67-8CF4-1A9648ABCB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16879" y="2254326"/>
            <a:ext cx="6123824" cy="171803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BFD8645-827C-4D12-8F8E-1A1058434DF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16879" y="4603674"/>
            <a:ext cx="6123824" cy="3292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BC3755-25E7-40CF-9DEF-0898CE67D9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344267" y="5366178"/>
            <a:ext cx="2196436" cy="9672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AB9C20-0DC3-4EBC-9F91-260EA48C3147}"/>
              </a:ext>
            </a:extLst>
          </p:cNvPr>
          <p:cNvSpPr txBox="1"/>
          <p:nvPr userDrawn="1"/>
        </p:nvSpPr>
        <p:spPr>
          <a:xfrm>
            <a:off x="5416879" y="1876488"/>
            <a:ext cx="6123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>
                <a:solidFill>
                  <a:schemeClr val="accent4">
                    <a:lumMod val="75000"/>
                  </a:schemeClr>
                </a:solidFill>
                <a:latin typeface="+mj-lt"/>
              </a:rPr>
              <a:t>Contact me: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D8BA42-DC57-44D0-BCB5-2C6EFEE50D93}"/>
              </a:ext>
            </a:extLst>
          </p:cNvPr>
          <p:cNvSpPr txBox="1"/>
          <p:nvPr userDrawn="1"/>
        </p:nvSpPr>
        <p:spPr>
          <a:xfrm>
            <a:off x="5416879" y="4291633"/>
            <a:ext cx="6123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>
                <a:solidFill>
                  <a:schemeClr val="accent4">
                    <a:lumMod val="75000"/>
                  </a:schemeClr>
                </a:solidFill>
                <a:latin typeface="+mj-lt"/>
              </a:rPr>
              <a:t>Session ID: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2043B6-A673-A510-E49E-AE802BB736CD}"/>
              </a:ext>
            </a:extLst>
          </p:cNvPr>
          <p:cNvSpPr/>
          <p:nvPr userDrawn="1"/>
        </p:nvSpPr>
        <p:spPr>
          <a:xfrm rot="5400000">
            <a:off x="-3351363" y="3351365"/>
            <a:ext cx="6858001" cy="1552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50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C186283-B646-4A24-C6E1-387B0D5E7B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416879" y="5398546"/>
            <a:ext cx="2906694" cy="90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31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5566" y="624110"/>
            <a:ext cx="1063904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134" y="2133600"/>
            <a:ext cx="10643478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BED2DD-29F4-5D9F-53A3-E5A3B3A7F066}"/>
              </a:ext>
            </a:extLst>
          </p:cNvPr>
          <p:cNvSpPr/>
          <p:nvPr userDrawn="1"/>
        </p:nvSpPr>
        <p:spPr>
          <a:xfrm rot="5400000">
            <a:off x="-3351363" y="3351365"/>
            <a:ext cx="6858001" cy="1552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50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523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0" r:id="rId1"/>
    <p:sldLayoutId id="2147483768" r:id="rId2"/>
    <p:sldLayoutId id="2147483784" r:id="rId3"/>
    <p:sldLayoutId id="2147483769" r:id="rId4"/>
    <p:sldLayoutId id="2147483771" r:id="rId5"/>
    <p:sldLayoutId id="2147483774" r:id="rId6"/>
    <p:sldLayoutId id="2147483785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4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4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0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70C669-9612-961C-C8B4-5946D466A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786" y="513649"/>
            <a:ext cx="10468276" cy="3281956"/>
          </a:xfrm>
        </p:spPr>
        <p:txBody>
          <a:bodyPr/>
          <a:lstStyle/>
          <a:p>
            <a:r>
              <a:rPr lang="en-US"/>
              <a:t>Session Title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EEAEDD4-9A2F-24C5-39FB-55242CD7D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786" y="3795603"/>
            <a:ext cx="10468276" cy="947742"/>
          </a:xfrm>
        </p:spPr>
        <p:txBody>
          <a:bodyPr>
            <a:normAutofit lnSpcReduction="10000"/>
          </a:bodyPr>
          <a:lstStyle/>
          <a:p>
            <a:r>
              <a:rPr lang="en-US"/>
              <a:t>Paul Lastname,</a:t>
            </a:r>
          </a:p>
          <a:p>
            <a:r>
              <a:rPr lang="en-US"/>
              <a:t>Company ABC, LLC</a:t>
            </a:r>
          </a:p>
        </p:txBody>
      </p:sp>
    </p:spTree>
    <p:extLst>
      <p:ext uri="{BB962C8B-B14F-4D97-AF65-F5344CB8AC3E}">
        <p14:creationId xmlns:p14="http://schemas.microsoft.com/office/powerpoint/2010/main" val="35894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A68368-D3F8-409D-F1F4-F0FA92F6B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4560" y="1495426"/>
            <a:ext cx="9182502" cy="3281956"/>
          </a:xfrm>
        </p:spPr>
        <p:txBody>
          <a:bodyPr/>
          <a:lstStyle/>
          <a:p>
            <a:r>
              <a:rPr lang="en-US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377538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BD749FA-912A-BC81-3C90-B546888147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A056D43-4E29-679A-9BB0-91A8176348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B534A73-012B-698B-F554-1432D3603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86" y="624110"/>
            <a:ext cx="10468276" cy="1004540"/>
          </a:xfrm>
        </p:spPr>
        <p:txBody>
          <a:bodyPr/>
          <a:lstStyle/>
          <a:p>
            <a:r>
              <a:rPr lang="en-US"/>
              <a:t>About me</a:t>
            </a:r>
          </a:p>
        </p:txBody>
      </p:sp>
    </p:spTree>
    <p:extLst>
      <p:ext uri="{BB962C8B-B14F-4D97-AF65-F5344CB8AC3E}">
        <p14:creationId xmlns:p14="http://schemas.microsoft.com/office/powerpoint/2010/main" val="494890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1813AD-6CD2-584A-ED62-85470D0C2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786" y="2133600"/>
            <a:ext cx="10468276" cy="3578998"/>
          </a:xfrm>
        </p:spPr>
        <p:txBody>
          <a:bodyPr/>
          <a:lstStyle/>
          <a:p>
            <a:r>
              <a:rPr lang="en-US"/>
              <a:t>Some text here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263A00-D2EA-620A-93EB-818BCBCB6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86" y="624110"/>
            <a:ext cx="10468276" cy="100454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22803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AAD03-6455-4E36-70AA-9173646C62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8785" y="2133600"/>
            <a:ext cx="5074950" cy="3516802"/>
          </a:xfrm>
        </p:spPr>
        <p:txBody>
          <a:bodyPr/>
          <a:lstStyle/>
          <a:p>
            <a:r>
              <a:rPr lang="en-US"/>
              <a:t>Some text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14BEE-0307-C781-0AAD-5C1DB6BC5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4160" y="2126222"/>
            <a:ext cx="5074950" cy="3516802"/>
          </a:xfrm>
        </p:spPr>
        <p:txBody>
          <a:bodyPr/>
          <a:lstStyle/>
          <a:p>
            <a:r>
              <a:rPr lang="en-US"/>
              <a:t>Some text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6783CB-D730-B8DD-646C-48E0D222F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86" y="624110"/>
            <a:ext cx="10468276" cy="100454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264891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914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71786A-7021-9F9B-046C-B0579E8568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6879" y="858148"/>
            <a:ext cx="6123823" cy="735013"/>
          </a:xfrm>
        </p:spPr>
        <p:txBody>
          <a:bodyPr/>
          <a:lstStyle/>
          <a:p>
            <a:r>
              <a:rPr lang="en-US"/>
              <a:t>Q&amp;A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29CF8-CF92-E69F-BE0D-F5681B1E46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16879" y="2254326"/>
            <a:ext cx="6123824" cy="1718034"/>
          </a:xfrm>
        </p:spPr>
        <p:txBody>
          <a:bodyPr/>
          <a:lstStyle/>
          <a:p>
            <a:r>
              <a:rPr lang="en-US"/>
              <a:t>Paul Lastname</a:t>
            </a:r>
          </a:p>
          <a:p>
            <a:r>
              <a:rPr lang="en-US"/>
              <a:t>Paul.lastname@company.com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ADACD0B-6A81-4BE5-1D70-9D7F55FAB5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6474"/>
      </p:ext>
    </p:extLst>
  </p:cSld>
  <p:clrMapOvr>
    <a:masterClrMapping/>
  </p:clrMapOvr>
</p:sld>
</file>

<file path=ppt/theme/theme1.xml><?xml version="1.0" encoding="utf-8"?>
<a:theme xmlns:a="http://schemas.openxmlformats.org/drawingml/2006/main" name="INFOCUS 2023">
  <a:themeElements>
    <a:clrScheme name="Quest theme">
      <a:dk1>
        <a:srgbClr val="37474F"/>
      </a:dk1>
      <a:lt1>
        <a:srgbClr val="F3F4F5"/>
      </a:lt1>
      <a:dk2>
        <a:srgbClr val="879195"/>
      </a:dk2>
      <a:lt2>
        <a:srgbClr val="C3C7CA"/>
      </a:lt2>
      <a:accent1>
        <a:srgbClr val="1DD189"/>
      </a:accent1>
      <a:accent2>
        <a:srgbClr val="2F83D6"/>
      </a:accent2>
      <a:accent3>
        <a:srgbClr val="85859C"/>
      </a:accent3>
      <a:accent4>
        <a:srgbClr val="E69153"/>
      </a:accent4>
      <a:accent5>
        <a:srgbClr val="00B2D2"/>
      </a:accent5>
      <a:accent6>
        <a:srgbClr val="CE5A4A"/>
      </a:accent6>
      <a:hlink>
        <a:srgbClr val="1DD189"/>
      </a:hlink>
      <a:folHlink>
        <a:srgbClr val="00B05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85a7bf5-fd74-4432-9f62-9d541a5054be" xsi:nil="true"/>
    <lcf76f155ced4ddcb4097134ff3c332f xmlns="449cc655-136c-467c-8006-b84300d424a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0E0F1E9BA8244BA34737E8F487ADEC" ma:contentTypeVersion="10" ma:contentTypeDescription="Create a new document." ma:contentTypeScope="" ma:versionID="5aa7441cec34469c53caf6fed7d6740b">
  <xsd:schema xmlns:xsd="http://www.w3.org/2001/XMLSchema" xmlns:xs="http://www.w3.org/2001/XMLSchema" xmlns:p="http://schemas.microsoft.com/office/2006/metadata/properties" xmlns:ns2="449cc655-136c-467c-8006-b84300d424ad" xmlns:ns3="185a7bf5-fd74-4432-9f62-9d541a5054be" targetNamespace="http://schemas.microsoft.com/office/2006/metadata/properties" ma:root="true" ma:fieldsID="da3572ba41e3465ef2314ece82c030b2" ns2:_="" ns3:_="">
    <xsd:import namespace="449cc655-136c-467c-8006-b84300d424ad"/>
    <xsd:import namespace="185a7bf5-fd74-4432-9f62-9d541a5054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9cc655-136c-467c-8006-b84300d424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2ae807b-7fb1-44cd-9259-483b48d8f1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5a7bf5-fd74-4432-9f62-9d541a5054b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56461df-05ce-4750-a2f9-2b3adb83f0f8}" ma:internalName="TaxCatchAll" ma:showField="CatchAllData" ma:web="185a7bf5-fd74-4432-9f62-9d541a5054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2C7EEC-86F6-4CA7-805C-CB656E6A63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C8EDA9-70CE-4A62-99FE-71B395D1BB0B}">
  <ds:schemaRefs>
    <ds:schemaRef ds:uri="185a7bf5-fd74-4432-9f62-9d541a5054be"/>
    <ds:schemaRef ds:uri="449cc655-136c-467c-8006-b84300d424a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6FDF5BB-265C-444F-9025-724EBE4479E5}">
  <ds:schemaRefs>
    <ds:schemaRef ds:uri="185a7bf5-fd74-4432-9f62-9d541a5054be"/>
    <ds:schemaRef ds:uri="449cc655-136c-467c-8006-b84300d424a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Event design</Template>
  <TotalTime>0</TotalTime>
  <Words>38</Words>
  <Application>Microsoft Office PowerPoint</Application>
  <PresentationFormat>Widescreen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Century Gothic</vt:lpstr>
      <vt:lpstr>Wingdings 3</vt:lpstr>
      <vt:lpstr>INFOCUS 2023</vt:lpstr>
      <vt:lpstr>Session Title</vt:lpstr>
      <vt:lpstr>Section Divider</vt:lpstr>
      <vt:lpstr>About me</vt:lpstr>
      <vt:lpstr>Slide Title</vt:lpstr>
      <vt:lpstr>Slide Title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Derek Schroeder</dc:creator>
  <cp:lastModifiedBy>Nicole Morris</cp:lastModifiedBy>
  <cp:revision>2</cp:revision>
  <dcterms:created xsi:type="dcterms:W3CDTF">2023-06-27T18:09:18Z</dcterms:created>
  <dcterms:modified xsi:type="dcterms:W3CDTF">2026-10-21T15:38:10Z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0x010100470E0F1E9BA8244BA34737E8F487ADEC</vt:lpwstr>
  </property>
  <property fmtid="{D5CDD505-2E9C-101B-9397-08002B2CF9AE}" pid="3" name="MediaServiceImageTags">
    <vt:lpwstr/>
  </property>
</Properties>
</file>